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8" r:id="rId20"/>
    <p:sldId id="274" r:id="rId21"/>
    <p:sldId id="276" r:id="rId22"/>
    <p:sldId id="279" r:id="rId23"/>
    <p:sldId id="27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3"/>
    <p:restoredTop sz="94650"/>
  </p:normalViewPr>
  <p:slideViewPr>
    <p:cSldViewPr snapToGrid="0" snapToObjects="1">
      <p:cViewPr varScale="1">
        <p:scale>
          <a:sx n="110" d="100"/>
          <a:sy n="110" d="100"/>
        </p:scale>
        <p:origin x="-69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CFCFA5-7FEE-4443-83C8-A84C942C0D4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37477A4-6495-4245-A1A8-756655CD8E0E}">
      <dgm:prSet/>
      <dgm:spPr/>
      <dgm:t>
        <a:bodyPr/>
        <a:lstStyle/>
        <a:p>
          <a:r>
            <a:rPr lang="fr-FR" dirty="0"/>
            <a:t>Diagnostic </a:t>
          </a:r>
          <a:r>
            <a:rPr lang="fr-FR" dirty="0" err="1"/>
            <a:t>sérologique</a:t>
          </a:r>
          <a:r>
            <a:rPr lang="fr-FR" dirty="0"/>
            <a:t> </a:t>
          </a:r>
          <a:endParaRPr lang="en-US" dirty="0"/>
        </a:p>
      </dgm:t>
    </dgm:pt>
    <dgm:pt modelId="{33BDC966-D9AD-4AED-844D-A12625DC3413}" type="parTrans" cxnId="{E852EF2D-29B0-4675-B7FA-005EB0526834}">
      <dgm:prSet/>
      <dgm:spPr/>
      <dgm:t>
        <a:bodyPr/>
        <a:lstStyle/>
        <a:p>
          <a:endParaRPr lang="en-US"/>
        </a:p>
      </dgm:t>
    </dgm:pt>
    <dgm:pt modelId="{D5D59BF8-06DE-46C3-B673-EAE58E34413F}" type="sibTrans" cxnId="{E852EF2D-29B0-4675-B7FA-005EB0526834}">
      <dgm:prSet/>
      <dgm:spPr/>
      <dgm:t>
        <a:bodyPr/>
        <a:lstStyle/>
        <a:p>
          <a:endParaRPr lang="en-US"/>
        </a:p>
      </dgm:t>
    </dgm:pt>
    <dgm:pt modelId="{6F649534-F936-456F-BECC-F1D98ED89EED}">
      <dgm:prSet/>
      <dgm:spPr/>
      <dgm:t>
        <a:bodyPr/>
        <a:lstStyle/>
        <a:p>
          <a:r>
            <a:rPr lang="fr-FR" dirty="0" err="1"/>
            <a:t>Séroconversion</a:t>
          </a:r>
          <a:r>
            <a:rPr lang="fr-FR" dirty="0"/>
            <a:t> = 2.5 mois (4-12 SEM)</a:t>
          </a:r>
          <a:endParaRPr lang="en-US" dirty="0"/>
        </a:p>
      </dgm:t>
    </dgm:pt>
    <dgm:pt modelId="{6AF24C3D-9EC9-47AA-88D7-22586C2D51EE}" type="parTrans" cxnId="{2F0C43EE-CD80-46D5-9BC9-3F2E16E56C4F}">
      <dgm:prSet/>
      <dgm:spPr/>
      <dgm:t>
        <a:bodyPr/>
        <a:lstStyle/>
        <a:p>
          <a:endParaRPr lang="en-US"/>
        </a:p>
      </dgm:t>
    </dgm:pt>
    <dgm:pt modelId="{773B3FBC-64C8-41BC-AA8E-014C2A4BAC04}" type="sibTrans" cxnId="{2F0C43EE-CD80-46D5-9BC9-3F2E16E56C4F}">
      <dgm:prSet/>
      <dgm:spPr/>
      <dgm:t>
        <a:bodyPr/>
        <a:lstStyle/>
        <a:p>
          <a:endParaRPr lang="en-US"/>
        </a:p>
      </dgm:t>
    </dgm:pt>
    <dgm:pt modelId="{E3D4FB8E-43BE-4DC2-92DA-CCF4715F40FA}">
      <dgm:prSet/>
      <dgm:spPr/>
      <dgm:t>
        <a:bodyPr/>
        <a:lstStyle/>
        <a:p>
          <a:r>
            <a:rPr lang="fr-FR" dirty="0"/>
            <a:t>sang, </a:t>
          </a:r>
          <a:r>
            <a:rPr lang="fr-FR" dirty="0" err="1"/>
            <a:t>sécrétions</a:t>
          </a:r>
          <a:r>
            <a:rPr lang="fr-FR" dirty="0"/>
            <a:t> </a:t>
          </a:r>
          <a:r>
            <a:rPr lang="fr-FR" dirty="0" err="1"/>
            <a:t>génitales</a:t>
          </a:r>
          <a:r>
            <a:rPr lang="fr-FR" dirty="0"/>
            <a:t>, </a:t>
          </a:r>
          <a:r>
            <a:rPr lang="fr-FR" dirty="0" err="1"/>
            <a:t>séreuses</a:t>
          </a:r>
          <a:r>
            <a:rPr lang="fr-FR" dirty="0"/>
            <a:t> </a:t>
          </a:r>
          <a:endParaRPr lang="en-US" dirty="0"/>
        </a:p>
      </dgm:t>
    </dgm:pt>
    <dgm:pt modelId="{75120AB1-71A9-4431-BD7A-22335214C7D3}" type="parTrans" cxnId="{0EBC106C-D051-4FCF-A851-8D59E7EFD890}">
      <dgm:prSet/>
      <dgm:spPr/>
      <dgm:t>
        <a:bodyPr/>
        <a:lstStyle/>
        <a:p>
          <a:endParaRPr lang="en-US"/>
        </a:p>
      </dgm:t>
    </dgm:pt>
    <dgm:pt modelId="{93E67FBE-5A09-462A-B976-60468342D6AD}" type="sibTrans" cxnId="{0EBC106C-D051-4FCF-A851-8D59E7EFD890}">
      <dgm:prSet/>
      <dgm:spPr/>
      <dgm:t>
        <a:bodyPr/>
        <a:lstStyle/>
        <a:p>
          <a:endParaRPr lang="en-US"/>
        </a:p>
      </dgm:t>
    </dgm:pt>
    <dgm:pt modelId="{81D5FD9B-3794-4703-BF89-CD7E837D1282}">
      <dgm:prSet/>
      <dgm:spPr/>
      <dgm:t>
        <a:bodyPr/>
        <a:lstStyle/>
        <a:p>
          <a:r>
            <a:rPr lang="fr-FR" dirty="0" err="1"/>
            <a:t>Détruit</a:t>
          </a:r>
          <a:r>
            <a:rPr lang="fr-FR" dirty="0"/>
            <a:t> par : chaleur, Javel, alcool et </a:t>
          </a:r>
          <a:r>
            <a:rPr lang="fr-FR" dirty="0" err="1"/>
            <a:t>désinfectants</a:t>
          </a:r>
          <a:r>
            <a:rPr lang="fr-FR" dirty="0"/>
            <a:t> </a:t>
          </a:r>
          <a:endParaRPr lang="en-US" dirty="0"/>
        </a:p>
      </dgm:t>
    </dgm:pt>
    <dgm:pt modelId="{23E54106-9A24-4A5B-9C8D-FF92B904B098}" type="parTrans" cxnId="{539FA1A9-B373-45D9-A2F2-485BEAAD6AA6}">
      <dgm:prSet/>
      <dgm:spPr/>
      <dgm:t>
        <a:bodyPr/>
        <a:lstStyle/>
        <a:p>
          <a:endParaRPr lang="en-US"/>
        </a:p>
      </dgm:t>
    </dgm:pt>
    <dgm:pt modelId="{B5CAE3F9-8B45-4912-B6F6-946F07E4854C}" type="sibTrans" cxnId="{539FA1A9-B373-45D9-A2F2-485BEAAD6AA6}">
      <dgm:prSet/>
      <dgm:spPr/>
      <dgm:t>
        <a:bodyPr/>
        <a:lstStyle/>
        <a:p>
          <a:endParaRPr lang="en-US"/>
        </a:p>
      </dgm:t>
    </dgm:pt>
    <dgm:pt modelId="{06D41CAB-DDF4-4852-9740-9289383D02D8}">
      <dgm:prSet/>
      <dgm:spPr/>
      <dgm:t>
        <a:bodyPr/>
        <a:lstStyle/>
        <a:p>
          <a:r>
            <a:rPr lang="fr-FR" dirty="0"/>
            <a:t>Survit quelques heures sur surface </a:t>
          </a:r>
          <a:r>
            <a:rPr lang="fr-FR" dirty="0" err="1"/>
            <a:t>sèche</a:t>
          </a:r>
          <a:endParaRPr lang="en-US" dirty="0"/>
        </a:p>
      </dgm:t>
    </dgm:pt>
    <dgm:pt modelId="{AF9B0F34-28CC-4D3E-A21B-8024E11048D8}" type="parTrans" cxnId="{F65D2330-CFA4-4051-83C1-84F70C8C1E93}">
      <dgm:prSet/>
      <dgm:spPr/>
      <dgm:t>
        <a:bodyPr/>
        <a:lstStyle/>
        <a:p>
          <a:endParaRPr lang="en-US"/>
        </a:p>
      </dgm:t>
    </dgm:pt>
    <dgm:pt modelId="{2FB6B5AE-3DB4-47CF-8C44-832346BA185C}" type="sibTrans" cxnId="{F65D2330-CFA4-4051-83C1-84F70C8C1E93}">
      <dgm:prSet/>
      <dgm:spPr/>
      <dgm:t>
        <a:bodyPr/>
        <a:lstStyle/>
        <a:p>
          <a:endParaRPr lang="en-US"/>
        </a:p>
      </dgm:t>
    </dgm:pt>
    <dgm:pt modelId="{16291602-4198-534C-B610-D6488BEC981A}" type="pres">
      <dgm:prSet presAssocID="{D0CFCFA5-7FEE-4443-83C8-A84C942C0D45}" presName="vert0" presStyleCnt="0">
        <dgm:presLayoutVars>
          <dgm:dir/>
          <dgm:animOne val="branch"/>
          <dgm:animLvl val="lvl"/>
        </dgm:presLayoutVars>
      </dgm:prSet>
      <dgm:spPr/>
      <dgm:t>
        <a:bodyPr/>
        <a:lstStyle/>
        <a:p>
          <a:endParaRPr lang="fr-FR"/>
        </a:p>
      </dgm:t>
    </dgm:pt>
    <dgm:pt modelId="{F578DA6D-1976-E54B-805A-CAD0B308B4DC}" type="pres">
      <dgm:prSet presAssocID="{E37477A4-6495-4245-A1A8-756655CD8E0E}" presName="thickLine" presStyleLbl="alignNode1" presStyleIdx="0" presStyleCnt="5"/>
      <dgm:spPr/>
    </dgm:pt>
    <dgm:pt modelId="{F1520C10-6CB7-3A40-88F0-4E5437750F1D}" type="pres">
      <dgm:prSet presAssocID="{E37477A4-6495-4245-A1A8-756655CD8E0E}" presName="horz1" presStyleCnt="0"/>
      <dgm:spPr/>
    </dgm:pt>
    <dgm:pt modelId="{4430C6E5-4C50-2A40-B248-4DBB991D9F95}" type="pres">
      <dgm:prSet presAssocID="{E37477A4-6495-4245-A1A8-756655CD8E0E}" presName="tx1" presStyleLbl="revTx" presStyleIdx="0" presStyleCnt="5"/>
      <dgm:spPr/>
      <dgm:t>
        <a:bodyPr/>
        <a:lstStyle/>
        <a:p>
          <a:endParaRPr lang="fr-FR"/>
        </a:p>
      </dgm:t>
    </dgm:pt>
    <dgm:pt modelId="{2C93CD3D-CA35-2342-BC5D-D88AB3CAD6B3}" type="pres">
      <dgm:prSet presAssocID="{E37477A4-6495-4245-A1A8-756655CD8E0E}" presName="vert1" presStyleCnt="0"/>
      <dgm:spPr/>
    </dgm:pt>
    <dgm:pt modelId="{7A7F6626-52B9-B14B-8545-95EDAE44FFEC}" type="pres">
      <dgm:prSet presAssocID="{6F649534-F936-456F-BECC-F1D98ED89EED}" presName="thickLine" presStyleLbl="alignNode1" presStyleIdx="1" presStyleCnt="5"/>
      <dgm:spPr/>
    </dgm:pt>
    <dgm:pt modelId="{8343E062-C0D9-704A-9D86-F61698F466FF}" type="pres">
      <dgm:prSet presAssocID="{6F649534-F936-456F-BECC-F1D98ED89EED}" presName="horz1" presStyleCnt="0"/>
      <dgm:spPr/>
    </dgm:pt>
    <dgm:pt modelId="{50EA608F-8008-0F4A-9AAF-C194822C2214}" type="pres">
      <dgm:prSet presAssocID="{6F649534-F936-456F-BECC-F1D98ED89EED}" presName="tx1" presStyleLbl="revTx" presStyleIdx="1" presStyleCnt="5"/>
      <dgm:spPr/>
      <dgm:t>
        <a:bodyPr/>
        <a:lstStyle/>
        <a:p>
          <a:endParaRPr lang="fr-FR"/>
        </a:p>
      </dgm:t>
    </dgm:pt>
    <dgm:pt modelId="{1222C9F8-F847-FF4C-AF2D-69FA1B9EA1AF}" type="pres">
      <dgm:prSet presAssocID="{6F649534-F936-456F-BECC-F1D98ED89EED}" presName="vert1" presStyleCnt="0"/>
      <dgm:spPr/>
    </dgm:pt>
    <dgm:pt modelId="{227D5426-362D-CA41-8FFB-7FDB9394539C}" type="pres">
      <dgm:prSet presAssocID="{E3D4FB8E-43BE-4DC2-92DA-CCF4715F40FA}" presName="thickLine" presStyleLbl="alignNode1" presStyleIdx="2" presStyleCnt="5"/>
      <dgm:spPr/>
    </dgm:pt>
    <dgm:pt modelId="{39B6BB0C-FE50-8C4C-A33B-93058DF68646}" type="pres">
      <dgm:prSet presAssocID="{E3D4FB8E-43BE-4DC2-92DA-CCF4715F40FA}" presName="horz1" presStyleCnt="0"/>
      <dgm:spPr/>
    </dgm:pt>
    <dgm:pt modelId="{3587C880-C3B1-544E-8942-5A0BED0E4C0A}" type="pres">
      <dgm:prSet presAssocID="{E3D4FB8E-43BE-4DC2-92DA-CCF4715F40FA}" presName="tx1" presStyleLbl="revTx" presStyleIdx="2" presStyleCnt="5"/>
      <dgm:spPr/>
      <dgm:t>
        <a:bodyPr/>
        <a:lstStyle/>
        <a:p>
          <a:endParaRPr lang="fr-FR"/>
        </a:p>
      </dgm:t>
    </dgm:pt>
    <dgm:pt modelId="{A63BF2E0-8D82-0647-ABEF-0A84F01490D8}" type="pres">
      <dgm:prSet presAssocID="{E3D4FB8E-43BE-4DC2-92DA-CCF4715F40FA}" presName="vert1" presStyleCnt="0"/>
      <dgm:spPr/>
    </dgm:pt>
    <dgm:pt modelId="{EE88A5C8-8A07-2048-8580-52389AEA1C19}" type="pres">
      <dgm:prSet presAssocID="{81D5FD9B-3794-4703-BF89-CD7E837D1282}" presName="thickLine" presStyleLbl="alignNode1" presStyleIdx="3" presStyleCnt="5"/>
      <dgm:spPr/>
    </dgm:pt>
    <dgm:pt modelId="{698464A0-8C95-F847-BC1F-357314138FB7}" type="pres">
      <dgm:prSet presAssocID="{81D5FD9B-3794-4703-BF89-CD7E837D1282}" presName="horz1" presStyleCnt="0"/>
      <dgm:spPr/>
    </dgm:pt>
    <dgm:pt modelId="{79C2908A-F9FB-AB46-8E77-8633C49825CB}" type="pres">
      <dgm:prSet presAssocID="{81D5FD9B-3794-4703-BF89-CD7E837D1282}" presName="tx1" presStyleLbl="revTx" presStyleIdx="3" presStyleCnt="5"/>
      <dgm:spPr/>
      <dgm:t>
        <a:bodyPr/>
        <a:lstStyle/>
        <a:p>
          <a:endParaRPr lang="fr-FR"/>
        </a:p>
      </dgm:t>
    </dgm:pt>
    <dgm:pt modelId="{13D07E43-F737-F942-B234-F08EBBDC63F3}" type="pres">
      <dgm:prSet presAssocID="{81D5FD9B-3794-4703-BF89-CD7E837D1282}" presName="vert1" presStyleCnt="0"/>
      <dgm:spPr/>
    </dgm:pt>
    <dgm:pt modelId="{10B2B5FE-A14A-714D-941B-C9F796E9AAFF}" type="pres">
      <dgm:prSet presAssocID="{06D41CAB-DDF4-4852-9740-9289383D02D8}" presName="thickLine" presStyleLbl="alignNode1" presStyleIdx="4" presStyleCnt="5"/>
      <dgm:spPr/>
    </dgm:pt>
    <dgm:pt modelId="{B90E4C69-DBAF-A446-AA79-07386A8D774F}" type="pres">
      <dgm:prSet presAssocID="{06D41CAB-DDF4-4852-9740-9289383D02D8}" presName="horz1" presStyleCnt="0"/>
      <dgm:spPr/>
    </dgm:pt>
    <dgm:pt modelId="{AA104E66-5500-494F-B5B1-4143752B3B32}" type="pres">
      <dgm:prSet presAssocID="{06D41CAB-DDF4-4852-9740-9289383D02D8}" presName="tx1" presStyleLbl="revTx" presStyleIdx="4" presStyleCnt="5"/>
      <dgm:spPr/>
      <dgm:t>
        <a:bodyPr/>
        <a:lstStyle/>
        <a:p>
          <a:endParaRPr lang="fr-FR"/>
        </a:p>
      </dgm:t>
    </dgm:pt>
    <dgm:pt modelId="{C2FDD9DA-B42B-1244-AE0E-B19DEDCA4C47}" type="pres">
      <dgm:prSet presAssocID="{06D41CAB-DDF4-4852-9740-9289383D02D8}" presName="vert1" presStyleCnt="0"/>
      <dgm:spPr/>
    </dgm:pt>
  </dgm:ptLst>
  <dgm:cxnLst>
    <dgm:cxn modelId="{C2B71E1F-D0F7-FF47-B003-2B9D300CACD1}" type="presOf" srcId="{06D41CAB-DDF4-4852-9740-9289383D02D8}" destId="{AA104E66-5500-494F-B5B1-4143752B3B32}" srcOrd="0" destOrd="0" presId="urn:microsoft.com/office/officeart/2008/layout/LinedList"/>
    <dgm:cxn modelId="{4343E2BB-4D1E-D945-9621-17B66BBE553C}" type="presOf" srcId="{D0CFCFA5-7FEE-4443-83C8-A84C942C0D45}" destId="{16291602-4198-534C-B610-D6488BEC981A}" srcOrd="0" destOrd="0" presId="urn:microsoft.com/office/officeart/2008/layout/LinedList"/>
    <dgm:cxn modelId="{0EBC106C-D051-4FCF-A851-8D59E7EFD890}" srcId="{D0CFCFA5-7FEE-4443-83C8-A84C942C0D45}" destId="{E3D4FB8E-43BE-4DC2-92DA-CCF4715F40FA}" srcOrd="2" destOrd="0" parTransId="{75120AB1-71A9-4431-BD7A-22335214C7D3}" sibTransId="{93E67FBE-5A09-462A-B976-60468342D6AD}"/>
    <dgm:cxn modelId="{F65D2330-CFA4-4051-83C1-84F70C8C1E93}" srcId="{D0CFCFA5-7FEE-4443-83C8-A84C942C0D45}" destId="{06D41CAB-DDF4-4852-9740-9289383D02D8}" srcOrd="4" destOrd="0" parTransId="{AF9B0F34-28CC-4D3E-A21B-8024E11048D8}" sibTransId="{2FB6B5AE-3DB4-47CF-8C44-832346BA185C}"/>
    <dgm:cxn modelId="{539FA1A9-B373-45D9-A2F2-485BEAAD6AA6}" srcId="{D0CFCFA5-7FEE-4443-83C8-A84C942C0D45}" destId="{81D5FD9B-3794-4703-BF89-CD7E837D1282}" srcOrd="3" destOrd="0" parTransId="{23E54106-9A24-4A5B-9C8D-FF92B904B098}" sibTransId="{B5CAE3F9-8B45-4912-B6F6-946F07E4854C}"/>
    <dgm:cxn modelId="{2F6FE04E-4EC8-0C48-9744-71C179F05BFA}" type="presOf" srcId="{81D5FD9B-3794-4703-BF89-CD7E837D1282}" destId="{79C2908A-F9FB-AB46-8E77-8633C49825CB}" srcOrd="0" destOrd="0" presId="urn:microsoft.com/office/officeart/2008/layout/LinedList"/>
    <dgm:cxn modelId="{89637F20-6587-9C45-8FE9-AC694572BA5F}" type="presOf" srcId="{E37477A4-6495-4245-A1A8-756655CD8E0E}" destId="{4430C6E5-4C50-2A40-B248-4DBB991D9F95}" srcOrd="0" destOrd="0" presId="urn:microsoft.com/office/officeart/2008/layout/LinedList"/>
    <dgm:cxn modelId="{2F0C43EE-CD80-46D5-9BC9-3F2E16E56C4F}" srcId="{D0CFCFA5-7FEE-4443-83C8-A84C942C0D45}" destId="{6F649534-F936-456F-BECC-F1D98ED89EED}" srcOrd="1" destOrd="0" parTransId="{6AF24C3D-9EC9-47AA-88D7-22586C2D51EE}" sibTransId="{773B3FBC-64C8-41BC-AA8E-014C2A4BAC04}"/>
    <dgm:cxn modelId="{2BA5C540-54F2-0F46-B4DC-D72340E70317}" type="presOf" srcId="{6F649534-F936-456F-BECC-F1D98ED89EED}" destId="{50EA608F-8008-0F4A-9AAF-C194822C2214}" srcOrd="0" destOrd="0" presId="urn:microsoft.com/office/officeart/2008/layout/LinedList"/>
    <dgm:cxn modelId="{F6223766-BD0C-B344-8495-B7F1DD9D908A}" type="presOf" srcId="{E3D4FB8E-43BE-4DC2-92DA-CCF4715F40FA}" destId="{3587C880-C3B1-544E-8942-5A0BED0E4C0A}" srcOrd="0" destOrd="0" presId="urn:microsoft.com/office/officeart/2008/layout/LinedList"/>
    <dgm:cxn modelId="{E852EF2D-29B0-4675-B7FA-005EB0526834}" srcId="{D0CFCFA5-7FEE-4443-83C8-A84C942C0D45}" destId="{E37477A4-6495-4245-A1A8-756655CD8E0E}" srcOrd="0" destOrd="0" parTransId="{33BDC966-D9AD-4AED-844D-A12625DC3413}" sibTransId="{D5D59BF8-06DE-46C3-B673-EAE58E34413F}"/>
    <dgm:cxn modelId="{AC3AB457-0A1C-F542-812F-B6BFEAEE7806}" type="presParOf" srcId="{16291602-4198-534C-B610-D6488BEC981A}" destId="{F578DA6D-1976-E54B-805A-CAD0B308B4DC}" srcOrd="0" destOrd="0" presId="urn:microsoft.com/office/officeart/2008/layout/LinedList"/>
    <dgm:cxn modelId="{B8B1BC36-F286-014B-980A-CFBA8E7B0B4B}" type="presParOf" srcId="{16291602-4198-534C-B610-D6488BEC981A}" destId="{F1520C10-6CB7-3A40-88F0-4E5437750F1D}" srcOrd="1" destOrd="0" presId="urn:microsoft.com/office/officeart/2008/layout/LinedList"/>
    <dgm:cxn modelId="{F9D42442-952B-B944-BF3B-49D0707ACEE7}" type="presParOf" srcId="{F1520C10-6CB7-3A40-88F0-4E5437750F1D}" destId="{4430C6E5-4C50-2A40-B248-4DBB991D9F95}" srcOrd="0" destOrd="0" presId="urn:microsoft.com/office/officeart/2008/layout/LinedList"/>
    <dgm:cxn modelId="{0A249562-586B-C64C-A696-EDE281C3C786}" type="presParOf" srcId="{F1520C10-6CB7-3A40-88F0-4E5437750F1D}" destId="{2C93CD3D-CA35-2342-BC5D-D88AB3CAD6B3}" srcOrd="1" destOrd="0" presId="urn:microsoft.com/office/officeart/2008/layout/LinedList"/>
    <dgm:cxn modelId="{98DBF885-0B65-824E-AEA4-5BC3CD166328}" type="presParOf" srcId="{16291602-4198-534C-B610-D6488BEC981A}" destId="{7A7F6626-52B9-B14B-8545-95EDAE44FFEC}" srcOrd="2" destOrd="0" presId="urn:microsoft.com/office/officeart/2008/layout/LinedList"/>
    <dgm:cxn modelId="{236F03C0-3298-2649-9933-C860D79EFAE3}" type="presParOf" srcId="{16291602-4198-534C-B610-D6488BEC981A}" destId="{8343E062-C0D9-704A-9D86-F61698F466FF}" srcOrd="3" destOrd="0" presId="urn:microsoft.com/office/officeart/2008/layout/LinedList"/>
    <dgm:cxn modelId="{3E1259A9-890B-BD44-9BE9-DAACA368B1F0}" type="presParOf" srcId="{8343E062-C0D9-704A-9D86-F61698F466FF}" destId="{50EA608F-8008-0F4A-9AAF-C194822C2214}" srcOrd="0" destOrd="0" presId="urn:microsoft.com/office/officeart/2008/layout/LinedList"/>
    <dgm:cxn modelId="{2F1F62D6-204E-DA4B-8E74-81B223DBAB93}" type="presParOf" srcId="{8343E062-C0D9-704A-9D86-F61698F466FF}" destId="{1222C9F8-F847-FF4C-AF2D-69FA1B9EA1AF}" srcOrd="1" destOrd="0" presId="urn:microsoft.com/office/officeart/2008/layout/LinedList"/>
    <dgm:cxn modelId="{7CF576FA-C25B-5940-B6B9-C0DE97184951}" type="presParOf" srcId="{16291602-4198-534C-B610-D6488BEC981A}" destId="{227D5426-362D-CA41-8FFB-7FDB9394539C}" srcOrd="4" destOrd="0" presId="urn:microsoft.com/office/officeart/2008/layout/LinedList"/>
    <dgm:cxn modelId="{E20B1C26-C55D-3449-9097-D2DE4F615040}" type="presParOf" srcId="{16291602-4198-534C-B610-D6488BEC981A}" destId="{39B6BB0C-FE50-8C4C-A33B-93058DF68646}" srcOrd="5" destOrd="0" presId="urn:microsoft.com/office/officeart/2008/layout/LinedList"/>
    <dgm:cxn modelId="{D0A08FD4-4578-E944-A62E-BA985C56AED1}" type="presParOf" srcId="{39B6BB0C-FE50-8C4C-A33B-93058DF68646}" destId="{3587C880-C3B1-544E-8942-5A0BED0E4C0A}" srcOrd="0" destOrd="0" presId="urn:microsoft.com/office/officeart/2008/layout/LinedList"/>
    <dgm:cxn modelId="{57641374-A4EA-8A44-B732-0BAAD0C20D3F}" type="presParOf" srcId="{39B6BB0C-FE50-8C4C-A33B-93058DF68646}" destId="{A63BF2E0-8D82-0647-ABEF-0A84F01490D8}" srcOrd="1" destOrd="0" presId="urn:microsoft.com/office/officeart/2008/layout/LinedList"/>
    <dgm:cxn modelId="{EAEDDFF8-7534-5F45-AE1E-FC8C742EA918}" type="presParOf" srcId="{16291602-4198-534C-B610-D6488BEC981A}" destId="{EE88A5C8-8A07-2048-8580-52389AEA1C19}" srcOrd="6" destOrd="0" presId="urn:microsoft.com/office/officeart/2008/layout/LinedList"/>
    <dgm:cxn modelId="{D2B7FCA6-5500-3541-8766-8552FA729B5D}" type="presParOf" srcId="{16291602-4198-534C-B610-D6488BEC981A}" destId="{698464A0-8C95-F847-BC1F-357314138FB7}" srcOrd="7" destOrd="0" presId="urn:microsoft.com/office/officeart/2008/layout/LinedList"/>
    <dgm:cxn modelId="{DFF0B474-AAB5-E04E-86B7-17198629B3CD}" type="presParOf" srcId="{698464A0-8C95-F847-BC1F-357314138FB7}" destId="{79C2908A-F9FB-AB46-8E77-8633C49825CB}" srcOrd="0" destOrd="0" presId="urn:microsoft.com/office/officeart/2008/layout/LinedList"/>
    <dgm:cxn modelId="{0B404076-5067-A342-9BC8-CA117CE52AE0}" type="presParOf" srcId="{698464A0-8C95-F847-BC1F-357314138FB7}" destId="{13D07E43-F737-F942-B234-F08EBBDC63F3}" srcOrd="1" destOrd="0" presId="urn:microsoft.com/office/officeart/2008/layout/LinedList"/>
    <dgm:cxn modelId="{05D6825A-AAF6-8E42-8BDB-BA7692DD8A42}" type="presParOf" srcId="{16291602-4198-534C-B610-D6488BEC981A}" destId="{10B2B5FE-A14A-714D-941B-C9F796E9AAFF}" srcOrd="8" destOrd="0" presId="urn:microsoft.com/office/officeart/2008/layout/LinedList"/>
    <dgm:cxn modelId="{0D3C910F-D048-E147-81D0-B7F053224D57}" type="presParOf" srcId="{16291602-4198-534C-B610-D6488BEC981A}" destId="{B90E4C69-DBAF-A446-AA79-07386A8D774F}" srcOrd="9" destOrd="0" presId="urn:microsoft.com/office/officeart/2008/layout/LinedList"/>
    <dgm:cxn modelId="{88B495AC-267B-4E44-87C5-156D3FB069CA}" type="presParOf" srcId="{B90E4C69-DBAF-A446-AA79-07386A8D774F}" destId="{AA104E66-5500-494F-B5B1-4143752B3B32}" srcOrd="0" destOrd="0" presId="urn:microsoft.com/office/officeart/2008/layout/LinedList"/>
    <dgm:cxn modelId="{31E09D64-A4A3-1248-86BE-D9F406E669D1}" type="presParOf" srcId="{B90E4C69-DBAF-A446-AA79-07386A8D774F}" destId="{C2FDD9DA-B42B-1244-AE0E-B19DEDCA4C47}"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FCFA5-7FEE-4443-83C8-A84C942C0D45}"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E37477A4-6495-4245-A1A8-756655CD8E0E}">
      <dgm:prSet/>
      <dgm:spPr/>
      <dgm:t>
        <a:bodyPr/>
        <a:lstStyle/>
        <a:p>
          <a:r>
            <a:rPr lang="fr-FR" dirty="0"/>
            <a:t>Diagnostic </a:t>
          </a:r>
          <a:r>
            <a:rPr lang="fr-FR" dirty="0" err="1"/>
            <a:t>sérologique</a:t>
          </a:r>
          <a:r>
            <a:rPr lang="fr-FR" dirty="0"/>
            <a:t> Ag </a:t>
          </a:r>
          <a:r>
            <a:rPr lang="fr-FR" dirty="0" err="1"/>
            <a:t>HBs</a:t>
          </a:r>
          <a:endParaRPr lang="en-US" dirty="0"/>
        </a:p>
      </dgm:t>
    </dgm:pt>
    <dgm:pt modelId="{33BDC966-D9AD-4AED-844D-A12625DC3413}" type="parTrans" cxnId="{E852EF2D-29B0-4675-B7FA-005EB0526834}">
      <dgm:prSet/>
      <dgm:spPr/>
      <dgm:t>
        <a:bodyPr/>
        <a:lstStyle/>
        <a:p>
          <a:endParaRPr lang="en-US"/>
        </a:p>
      </dgm:t>
    </dgm:pt>
    <dgm:pt modelId="{D5D59BF8-06DE-46C3-B673-EAE58E34413F}" type="sibTrans" cxnId="{E852EF2D-29B0-4675-B7FA-005EB0526834}">
      <dgm:prSet/>
      <dgm:spPr/>
      <dgm:t>
        <a:bodyPr/>
        <a:lstStyle/>
        <a:p>
          <a:endParaRPr lang="en-US"/>
        </a:p>
      </dgm:t>
    </dgm:pt>
    <dgm:pt modelId="{6F649534-F936-456F-BECC-F1D98ED89EED}">
      <dgm:prSet/>
      <dgm:spPr/>
      <dgm:t>
        <a:bodyPr/>
        <a:lstStyle/>
        <a:p>
          <a:r>
            <a:rPr lang="fr-FR" dirty="0" err="1"/>
            <a:t>Séroconversion</a:t>
          </a:r>
          <a:r>
            <a:rPr lang="fr-FR" dirty="0"/>
            <a:t> : 4 mois [6-24 semaines]</a:t>
          </a:r>
          <a:endParaRPr lang="en-US" dirty="0"/>
        </a:p>
      </dgm:t>
    </dgm:pt>
    <dgm:pt modelId="{6AF24C3D-9EC9-47AA-88D7-22586C2D51EE}" type="parTrans" cxnId="{2F0C43EE-CD80-46D5-9BC9-3F2E16E56C4F}">
      <dgm:prSet/>
      <dgm:spPr/>
      <dgm:t>
        <a:bodyPr/>
        <a:lstStyle/>
        <a:p>
          <a:endParaRPr lang="en-US"/>
        </a:p>
      </dgm:t>
    </dgm:pt>
    <dgm:pt modelId="{773B3FBC-64C8-41BC-AA8E-014C2A4BAC04}" type="sibTrans" cxnId="{2F0C43EE-CD80-46D5-9BC9-3F2E16E56C4F}">
      <dgm:prSet/>
      <dgm:spPr/>
      <dgm:t>
        <a:bodyPr/>
        <a:lstStyle/>
        <a:p>
          <a:endParaRPr lang="en-US"/>
        </a:p>
      </dgm:t>
    </dgm:pt>
    <dgm:pt modelId="{E3D4FB8E-43BE-4DC2-92DA-CCF4715F40FA}">
      <dgm:prSet/>
      <dgm:spPr/>
      <dgm:t>
        <a:bodyPr/>
        <a:lstStyle/>
        <a:p>
          <a:r>
            <a:rPr lang="fr-FR" dirty="0"/>
            <a:t>Sang, </a:t>
          </a:r>
          <a:r>
            <a:rPr lang="fr-FR" dirty="0" err="1"/>
            <a:t>séreuses</a:t>
          </a:r>
          <a:r>
            <a:rPr lang="fr-FR" dirty="0"/>
            <a:t>, salive, </a:t>
          </a:r>
          <a:r>
            <a:rPr lang="fr-FR" dirty="0" err="1"/>
            <a:t>sécrétions</a:t>
          </a:r>
          <a:r>
            <a:rPr lang="fr-FR" dirty="0"/>
            <a:t> </a:t>
          </a:r>
          <a:r>
            <a:rPr lang="fr-FR" dirty="0" err="1"/>
            <a:t>génitales</a:t>
          </a:r>
          <a:endParaRPr lang="en-US" dirty="0"/>
        </a:p>
      </dgm:t>
    </dgm:pt>
    <dgm:pt modelId="{75120AB1-71A9-4431-BD7A-22335214C7D3}" type="parTrans" cxnId="{0EBC106C-D051-4FCF-A851-8D59E7EFD890}">
      <dgm:prSet/>
      <dgm:spPr/>
      <dgm:t>
        <a:bodyPr/>
        <a:lstStyle/>
        <a:p>
          <a:endParaRPr lang="en-US"/>
        </a:p>
      </dgm:t>
    </dgm:pt>
    <dgm:pt modelId="{93E67FBE-5A09-462A-B976-60468342D6AD}" type="sibTrans" cxnId="{0EBC106C-D051-4FCF-A851-8D59E7EFD890}">
      <dgm:prSet/>
      <dgm:spPr/>
      <dgm:t>
        <a:bodyPr/>
        <a:lstStyle/>
        <a:p>
          <a:endParaRPr lang="en-US"/>
        </a:p>
      </dgm:t>
    </dgm:pt>
    <dgm:pt modelId="{81D5FD9B-3794-4703-BF89-CD7E837D1282}">
      <dgm:prSet/>
      <dgm:spPr/>
      <dgm:t>
        <a:bodyPr/>
        <a:lstStyle/>
        <a:p>
          <a:r>
            <a:rPr lang="fr-FR" dirty="0" err="1"/>
            <a:t>Détruit</a:t>
          </a:r>
          <a:r>
            <a:rPr lang="fr-FR" dirty="0"/>
            <a:t> par : chaleur, Javel et </a:t>
          </a:r>
          <a:r>
            <a:rPr lang="fr-FR" dirty="0" err="1"/>
            <a:t>aldéhydes</a:t>
          </a:r>
          <a:r>
            <a:rPr lang="fr-FR" dirty="0"/>
            <a:t> </a:t>
          </a:r>
          <a:endParaRPr lang="en-US" dirty="0"/>
        </a:p>
      </dgm:t>
    </dgm:pt>
    <dgm:pt modelId="{23E54106-9A24-4A5B-9C8D-FF92B904B098}" type="parTrans" cxnId="{539FA1A9-B373-45D9-A2F2-485BEAAD6AA6}">
      <dgm:prSet/>
      <dgm:spPr/>
      <dgm:t>
        <a:bodyPr/>
        <a:lstStyle/>
        <a:p>
          <a:endParaRPr lang="en-US"/>
        </a:p>
      </dgm:t>
    </dgm:pt>
    <dgm:pt modelId="{B5CAE3F9-8B45-4912-B6F6-946F07E4854C}" type="sibTrans" cxnId="{539FA1A9-B373-45D9-A2F2-485BEAAD6AA6}">
      <dgm:prSet/>
      <dgm:spPr/>
      <dgm:t>
        <a:bodyPr/>
        <a:lstStyle/>
        <a:p>
          <a:endParaRPr lang="en-US"/>
        </a:p>
      </dgm:t>
    </dgm:pt>
    <dgm:pt modelId="{06D41CAB-DDF4-4852-9740-9289383D02D8}">
      <dgm:prSet/>
      <dgm:spPr/>
      <dgm:t>
        <a:bodyPr/>
        <a:lstStyle/>
        <a:p>
          <a:r>
            <a:rPr lang="fr-FR" dirty="0" err="1"/>
            <a:t>Résistance</a:t>
          </a:r>
          <a:r>
            <a:rPr lang="fr-FR" dirty="0"/>
            <a:t> : au moins 7 jours sur surface </a:t>
          </a:r>
          <a:r>
            <a:rPr lang="fr-FR" dirty="0" err="1"/>
            <a:t>sèche</a:t>
          </a:r>
          <a:endParaRPr lang="en-US" dirty="0"/>
        </a:p>
      </dgm:t>
    </dgm:pt>
    <dgm:pt modelId="{AF9B0F34-28CC-4D3E-A21B-8024E11048D8}" type="parTrans" cxnId="{F65D2330-CFA4-4051-83C1-84F70C8C1E93}">
      <dgm:prSet/>
      <dgm:spPr/>
      <dgm:t>
        <a:bodyPr/>
        <a:lstStyle/>
        <a:p>
          <a:endParaRPr lang="en-US"/>
        </a:p>
      </dgm:t>
    </dgm:pt>
    <dgm:pt modelId="{2FB6B5AE-3DB4-47CF-8C44-832346BA185C}" type="sibTrans" cxnId="{F65D2330-CFA4-4051-83C1-84F70C8C1E93}">
      <dgm:prSet/>
      <dgm:spPr/>
      <dgm:t>
        <a:bodyPr/>
        <a:lstStyle/>
        <a:p>
          <a:endParaRPr lang="en-US"/>
        </a:p>
      </dgm:t>
    </dgm:pt>
    <dgm:pt modelId="{39480EA3-73AF-1549-A163-65269D696FE3}" type="pres">
      <dgm:prSet presAssocID="{D0CFCFA5-7FEE-4443-83C8-A84C942C0D45}" presName="vert0" presStyleCnt="0">
        <dgm:presLayoutVars>
          <dgm:dir/>
          <dgm:animOne val="branch"/>
          <dgm:animLvl val="lvl"/>
        </dgm:presLayoutVars>
      </dgm:prSet>
      <dgm:spPr/>
      <dgm:t>
        <a:bodyPr/>
        <a:lstStyle/>
        <a:p>
          <a:endParaRPr lang="fr-FR"/>
        </a:p>
      </dgm:t>
    </dgm:pt>
    <dgm:pt modelId="{667D9BB2-1899-7748-97AB-E0F5BA8A8E2B}" type="pres">
      <dgm:prSet presAssocID="{E37477A4-6495-4245-A1A8-756655CD8E0E}" presName="thickLine" presStyleLbl="alignNode1" presStyleIdx="0" presStyleCnt="5"/>
      <dgm:spPr/>
    </dgm:pt>
    <dgm:pt modelId="{0D7BE112-14FF-DD4A-A07E-A65FE9F85F94}" type="pres">
      <dgm:prSet presAssocID="{E37477A4-6495-4245-A1A8-756655CD8E0E}" presName="horz1" presStyleCnt="0"/>
      <dgm:spPr/>
    </dgm:pt>
    <dgm:pt modelId="{350DA5EE-A073-A542-9344-717419C214F9}" type="pres">
      <dgm:prSet presAssocID="{E37477A4-6495-4245-A1A8-756655CD8E0E}" presName="tx1" presStyleLbl="revTx" presStyleIdx="0" presStyleCnt="5"/>
      <dgm:spPr/>
      <dgm:t>
        <a:bodyPr/>
        <a:lstStyle/>
        <a:p>
          <a:endParaRPr lang="fr-FR"/>
        </a:p>
      </dgm:t>
    </dgm:pt>
    <dgm:pt modelId="{DA339333-0C7D-214D-82F7-18E7880FBCAD}" type="pres">
      <dgm:prSet presAssocID="{E37477A4-6495-4245-A1A8-756655CD8E0E}" presName="vert1" presStyleCnt="0"/>
      <dgm:spPr/>
    </dgm:pt>
    <dgm:pt modelId="{957C9D82-58A7-1442-A70B-56F73AEF62DA}" type="pres">
      <dgm:prSet presAssocID="{6F649534-F936-456F-BECC-F1D98ED89EED}" presName="thickLine" presStyleLbl="alignNode1" presStyleIdx="1" presStyleCnt="5"/>
      <dgm:spPr/>
    </dgm:pt>
    <dgm:pt modelId="{38B9134E-A3DB-A74B-A009-E5A31C5F681B}" type="pres">
      <dgm:prSet presAssocID="{6F649534-F936-456F-BECC-F1D98ED89EED}" presName="horz1" presStyleCnt="0"/>
      <dgm:spPr/>
    </dgm:pt>
    <dgm:pt modelId="{89C16564-8596-3143-9F2B-E6BC1FD91731}" type="pres">
      <dgm:prSet presAssocID="{6F649534-F936-456F-BECC-F1D98ED89EED}" presName="tx1" presStyleLbl="revTx" presStyleIdx="1" presStyleCnt="5"/>
      <dgm:spPr/>
      <dgm:t>
        <a:bodyPr/>
        <a:lstStyle/>
        <a:p>
          <a:endParaRPr lang="fr-FR"/>
        </a:p>
      </dgm:t>
    </dgm:pt>
    <dgm:pt modelId="{6CEBA4EA-0C77-CE4F-B17A-CC34E0648499}" type="pres">
      <dgm:prSet presAssocID="{6F649534-F936-456F-BECC-F1D98ED89EED}" presName="vert1" presStyleCnt="0"/>
      <dgm:spPr/>
    </dgm:pt>
    <dgm:pt modelId="{3765E2AD-B5ED-DB44-B6C3-0C038D98AC0C}" type="pres">
      <dgm:prSet presAssocID="{E3D4FB8E-43BE-4DC2-92DA-CCF4715F40FA}" presName="thickLine" presStyleLbl="alignNode1" presStyleIdx="2" presStyleCnt="5"/>
      <dgm:spPr/>
    </dgm:pt>
    <dgm:pt modelId="{F6EF5C42-5C4E-9B44-8469-6882BC1B730C}" type="pres">
      <dgm:prSet presAssocID="{E3D4FB8E-43BE-4DC2-92DA-CCF4715F40FA}" presName="horz1" presStyleCnt="0"/>
      <dgm:spPr/>
    </dgm:pt>
    <dgm:pt modelId="{664292DD-67D5-C848-852F-E3A03BF78C7C}" type="pres">
      <dgm:prSet presAssocID="{E3D4FB8E-43BE-4DC2-92DA-CCF4715F40FA}" presName="tx1" presStyleLbl="revTx" presStyleIdx="2" presStyleCnt="5"/>
      <dgm:spPr/>
      <dgm:t>
        <a:bodyPr/>
        <a:lstStyle/>
        <a:p>
          <a:endParaRPr lang="fr-FR"/>
        </a:p>
      </dgm:t>
    </dgm:pt>
    <dgm:pt modelId="{77A2A76F-1A60-8E41-91CE-D8372A437368}" type="pres">
      <dgm:prSet presAssocID="{E3D4FB8E-43BE-4DC2-92DA-CCF4715F40FA}" presName="vert1" presStyleCnt="0"/>
      <dgm:spPr/>
    </dgm:pt>
    <dgm:pt modelId="{DBC1D17C-C2F8-414C-A1A3-BE81BE58A84B}" type="pres">
      <dgm:prSet presAssocID="{81D5FD9B-3794-4703-BF89-CD7E837D1282}" presName="thickLine" presStyleLbl="alignNode1" presStyleIdx="3" presStyleCnt="5"/>
      <dgm:spPr/>
    </dgm:pt>
    <dgm:pt modelId="{8AA56152-39E2-EB44-A6BE-35C1E00D67D9}" type="pres">
      <dgm:prSet presAssocID="{81D5FD9B-3794-4703-BF89-CD7E837D1282}" presName="horz1" presStyleCnt="0"/>
      <dgm:spPr/>
    </dgm:pt>
    <dgm:pt modelId="{265A7892-09DE-D04A-813D-62FE3557C09F}" type="pres">
      <dgm:prSet presAssocID="{81D5FD9B-3794-4703-BF89-CD7E837D1282}" presName="tx1" presStyleLbl="revTx" presStyleIdx="3" presStyleCnt="5"/>
      <dgm:spPr/>
      <dgm:t>
        <a:bodyPr/>
        <a:lstStyle/>
        <a:p>
          <a:endParaRPr lang="fr-FR"/>
        </a:p>
      </dgm:t>
    </dgm:pt>
    <dgm:pt modelId="{C83826F0-FC47-964E-89F5-83B72A3171B9}" type="pres">
      <dgm:prSet presAssocID="{81D5FD9B-3794-4703-BF89-CD7E837D1282}" presName="vert1" presStyleCnt="0"/>
      <dgm:spPr/>
    </dgm:pt>
    <dgm:pt modelId="{BF628A42-C8A9-434A-ACCF-8BEEA97D0F69}" type="pres">
      <dgm:prSet presAssocID="{06D41CAB-DDF4-4852-9740-9289383D02D8}" presName="thickLine" presStyleLbl="alignNode1" presStyleIdx="4" presStyleCnt="5"/>
      <dgm:spPr/>
    </dgm:pt>
    <dgm:pt modelId="{5ED25959-74D1-6545-9ECF-3362D7CD20AE}" type="pres">
      <dgm:prSet presAssocID="{06D41CAB-DDF4-4852-9740-9289383D02D8}" presName="horz1" presStyleCnt="0"/>
      <dgm:spPr/>
    </dgm:pt>
    <dgm:pt modelId="{47AD5128-85B8-9944-B595-76E3759F29B7}" type="pres">
      <dgm:prSet presAssocID="{06D41CAB-DDF4-4852-9740-9289383D02D8}" presName="tx1" presStyleLbl="revTx" presStyleIdx="4" presStyleCnt="5"/>
      <dgm:spPr/>
      <dgm:t>
        <a:bodyPr/>
        <a:lstStyle/>
        <a:p>
          <a:endParaRPr lang="fr-FR"/>
        </a:p>
      </dgm:t>
    </dgm:pt>
    <dgm:pt modelId="{DA072ABF-EC14-1543-90E4-C5642E8AE1CA}" type="pres">
      <dgm:prSet presAssocID="{06D41CAB-DDF4-4852-9740-9289383D02D8}" presName="vert1" presStyleCnt="0"/>
      <dgm:spPr/>
    </dgm:pt>
  </dgm:ptLst>
  <dgm:cxnLst>
    <dgm:cxn modelId="{C5115151-CE9E-114E-96B4-44D9EEE1FA5A}" type="presOf" srcId="{06D41CAB-DDF4-4852-9740-9289383D02D8}" destId="{47AD5128-85B8-9944-B595-76E3759F29B7}" srcOrd="0" destOrd="0" presId="urn:microsoft.com/office/officeart/2008/layout/LinedList"/>
    <dgm:cxn modelId="{7E3B16C9-A724-284C-B424-C8EB4B960F69}" type="presOf" srcId="{D0CFCFA5-7FEE-4443-83C8-A84C942C0D45}" destId="{39480EA3-73AF-1549-A163-65269D696FE3}" srcOrd="0" destOrd="0" presId="urn:microsoft.com/office/officeart/2008/layout/LinedList"/>
    <dgm:cxn modelId="{0EBC106C-D051-4FCF-A851-8D59E7EFD890}" srcId="{D0CFCFA5-7FEE-4443-83C8-A84C942C0D45}" destId="{E3D4FB8E-43BE-4DC2-92DA-CCF4715F40FA}" srcOrd="2" destOrd="0" parTransId="{75120AB1-71A9-4431-BD7A-22335214C7D3}" sibTransId="{93E67FBE-5A09-462A-B976-60468342D6AD}"/>
    <dgm:cxn modelId="{F65D2330-CFA4-4051-83C1-84F70C8C1E93}" srcId="{D0CFCFA5-7FEE-4443-83C8-A84C942C0D45}" destId="{06D41CAB-DDF4-4852-9740-9289383D02D8}" srcOrd="4" destOrd="0" parTransId="{AF9B0F34-28CC-4D3E-A21B-8024E11048D8}" sibTransId="{2FB6B5AE-3DB4-47CF-8C44-832346BA185C}"/>
    <dgm:cxn modelId="{539FA1A9-B373-45D9-A2F2-485BEAAD6AA6}" srcId="{D0CFCFA5-7FEE-4443-83C8-A84C942C0D45}" destId="{81D5FD9B-3794-4703-BF89-CD7E837D1282}" srcOrd="3" destOrd="0" parTransId="{23E54106-9A24-4A5B-9C8D-FF92B904B098}" sibTransId="{B5CAE3F9-8B45-4912-B6F6-946F07E4854C}"/>
    <dgm:cxn modelId="{7686FBB9-1B4F-5640-93E4-A94A78EDF523}" type="presOf" srcId="{81D5FD9B-3794-4703-BF89-CD7E837D1282}" destId="{265A7892-09DE-D04A-813D-62FE3557C09F}" srcOrd="0" destOrd="0" presId="urn:microsoft.com/office/officeart/2008/layout/LinedList"/>
    <dgm:cxn modelId="{2F0C43EE-CD80-46D5-9BC9-3F2E16E56C4F}" srcId="{D0CFCFA5-7FEE-4443-83C8-A84C942C0D45}" destId="{6F649534-F936-456F-BECC-F1D98ED89EED}" srcOrd="1" destOrd="0" parTransId="{6AF24C3D-9EC9-47AA-88D7-22586C2D51EE}" sibTransId="{773B3FBC-64C8-41BC-AA8E-014C2A4BAC04}"/>
    <dgm:cxn modelId="{E5F0059E-7486-BC4F-80D3-9F385C8356F7}" type="presOf" srcId="{E3D4FB8E-43BE-4DC2-92DA-CCF4715F40FA}" destId="{664292DD-67D5-C848-852F-E3A03BF78C7C}" srcOrd="0" destOrd="0" presId="urn:microsoft.com/office/officeart/2008/layout/LinedList"/>
    <dgm:cxn modelId="{9A4C7174-B106-3444-B5DF-3A2E5EC8CC19}" type="presOf" srcId="{6F649534-F936-456F-BECC-F1D98ED89EED}" destId="{89C16564-8596-3143-9F2B-E6BC1FD91731}" srcOrd="0" destOrd="0" presId="urn:microsoft.com/office/officeart/2008/layout/LinedList"/>
    <dgm:cxn modelId="{E0C2FE0E-EB88-AF48-9F0D-D7DBB42C29C2}" type="presOf" srcId="{E37477A4-6495-4245-A1A8-756655CD8E0E}" destId="{350DA5EE-A073-A542-9344-717419C214F9}" srcOrd="0" destOrd="0" presId="urn:microsoft.com/office/officeart/2008/layout/LinedList"/>
    <dgm:cxn modelId="{E852EF2D-29B0-4675-B7FA-005EB0526834}" srcId="{D0CFCFA5-7FEE-4443-83C8-A84C942C0D45}" destId="{E37477A4-6495-4245-A1A8-756655CD8E0E}" srcOrd="0" destOrd="0" parTransId="{33BDC966-D9AD-4AED-844D-A12625DC3413}" sibTransId="{D5D59BF8-06DE-46C3-B673-EAE58E34413F}"/>
    <dgm:cxn modelId="{E8EAF22B-C271-0047-89A8-2DDBE6168DDB}" type="presParOf" srcId="{39480EA3-73AF-1549-A163-65269D696FE3}" destId="{667D9BB2-1899-7748-97AB-E0F5BA8A8E2B}" srcOrd="0" destOrd="0" presId="urn:microsoft.com/office/officeart/2008/layout/LinedList"/>
    <dgm:cxn modelId="{69630C50-4C97-B84A-A72F-139DD70769D0}" type="presParOf" srcId="{39480EA3-73AF-1549-A163-65269D696FE3}" destId="{0D7BE112-14FF-DD4A-A07E-A65FE9F85F94}" srcOrd="1" destOrd="0" presId="urn:microsoft.com/office/officeart/2008/layout/LinedList"/>
    <dgm:cxn modelId="{C707B43D-0782-A54A-9158-5691DBD4D756}" type="presParOf" srcId="{0D7BE112-14FF-DD4A-A07E-A65FE9F85F94}" destId="{350DA5EE-A073-A542-9344-717419C214F9}" srcOrd="0" destOrd="0" presId="urn:microsoft.com/office/officeart/2008/layout/LinedList"/>
    <dgm:cxn modelId="{19EDD477-D969-A64F-A4D2-C7C358C57D5A}" type="presParOf" srcId="{0D7BE112-14FF-DD4A-A07E-A65FE9F85F94}" destId="{DA339333-0C7D-214D-82F7-18E7880FBCAD}" srcOrd="1" destOrd="0" presId="urn:microsoft.com/office/officeart/2008/layout/LinedList"/>
    <dgm:cxn modelId="{3873B091-67D7-4C49-95BB-9D5CC3066E46}" type="presParOf" srcId="{39480EA3-73AF-1549-A163-65269D696FE3}" destId="{957C9D82-58A7-1442-A70B-56F73AEF62DA}" srcOrd="2" destOrd="0" presId="urn:microsoft.com/office/officeart/2008/layout/LinedList"/>
    <dgm:cxn modelId="{AD75C694-CD96-2545-AEF3-1266EBE16BB6}" type="presParOf" srcId="{39480EA3-73AF-1549-A163-65269D696FE3}" destId="{38B9134E-A3DB-A74B-A009-E5A31C5F681B}" srcOrd="3" destOrd="0" presId="urn:microsoft.com/office/officeart/2008/layout/LinedList"/>
    <dgm:cxn modelId="{ACB9C931-4146-FA4B-919F-DFFEDAE8E42E}" type="presParOf" srcId="{38B9134E-A3DB-A74B-A009-E5A31C5F681B}" destId="{89C16564-8596-3143-9F2B-E6BC1FD91731}" srcOrd="0" destOrd="0" presId="urn:microsoft.com/office/officeart/2008/layout/LinedList"/>
    <dgm:cxn modelId="{74D2A3D9-90FD-2246-ACF7-67C28266E5B8}" type="presParOf" srcId="{38B9134E-A3DB-A74B-A009-E5A31C5F681B}" destId="{6CEBA4EA-0C77-CE4F-B17A-CC34E0648499}" srcOrd="1" destOrd="0" presId="urn:microsoft.com/office/officeart/2008/layout/LinedList"/>
    <dgm:cxn modelId="{002E15DD-7082-9F46-8C64-62FA450A3FCB}" type="presParOf" srcId="{39480EA3-73AF-1549-A163-65269D696FE3}" destId="{3765E2AD-B5ED-DB44-B6C3-0C038D98AC0C}" srcOrd="4" destOrd="0" presId="urn:microsoft.com/office/officeart/2008/layout/LinedList"/>
    <dgm:cxn modelId="{4F816EC3-78D2-6742-A46D-6411398474EB}" type="presParOf" srcId="{39480EA3-73AF-1549-A163-65269D696FE3}" destId="{F6EF5C42-5C4E-9B44-8469-6882BC1B730C}" srcOrd="5" destOrd="0" presId="urn:microsoft.com/office/officeart/2008/layout/LinedList"/>
    <dgm:cxn modelId="{BC805D00-A718-2044-9C47-239E3C069C59}" type="presParOf" srcId="{F6EF5C42-5C4E-9B44-8469-6882BC1B730C}" destId="{664292DD-67D5-C848-852F-E3A03BF78C7C}" srcOrd="0" destOrd="0" presId="urn:microsoft.com/office/officeart/2008/layout/LinedList"/>
    <dgm:cxn modelId="{36D89DD8-60C9-7546-8F7B-5E18388E840D}" type="presParOf" srcId="{F6EF5C42-5C4E-9B44-8469-6882BC1B730C}" destId="{77A2A76F-1A60-8E41-91CE-D8372A437368}" srcOrd="1" destOrd="0" presId="urn:microsoft.com/office/officeart/2008/layout/LinedList"/>
    <dgm:cxn modelId="{19AFE543-FDA3-7C47-8781-A7AD5496323F}" type="presParOf" srcId="{39480EA3-73AF-1549-A163-65269D696FE3}" destId="{DBC1D17C-C2F8-414C-A1A3-BE81BE58A84B}" srcOrd="6" destOrd="0" presId="urn:microsoft.com/office/officeart/2008/layout/LinedList"/>
    <dgm:cxn modelId="{2959F26F-97B6-8A49-93E7-C5521E85FAEA}" type="presParOf" srcId="{39480EA3-73AF-1549-A163-65269D696FE3}" destId="{8AA56152-39E2-EB44-A6BE-35C1E00D67D9}" srcOrd="7" destOrd="0" presId="urn:microsoft.com/office/officeart/2008/layout/LinedList"/>
    <dgm:cxn modelId="{F9F09278-41F8-974B-B078-10745C3DC166}" type="presParOf" srcId="{8AA56152-39E2-EB44-A6BE-35C1E00D67D9}" destId="{265A7892-09DE-D04A-813D-62FE3557C09F}" srcOrd="0" destOrd="0" presId="urn:microsoft.com/office/officeart/2008/layout/LinedList"/>
    <dgm:cxn modelId="{ECE96996-0707-6047-8177-A283399FB82A}" type="presParOf" srcId="{8AA56152-39E2-EB44-A6BE-35C1E00D67D9}" destId="{C83826F0-FC47-964E-89F5-83B72A3171B9}" srcOrd="1" destOrd="0" presId="urn:microsoft.com/office/officeart/2008/layout/LinedList"/>
    <dgm:cxn modelId="{53D863EE-F5D5-154C-843D-2CD64A7279A4}" type="presParOf" srcId="{39480EA3-73AF-1549-A163-65269D696FE3}" destId="{BF628A42-C8A9-434A-ACCF-8BEEA97D0F69}" srcOrd="8" destOrd="0" presId="urn:microsoft.com/office/officeart/2008/layout/LinedList"/>
    <dgm:cxn modelId="{54F46F04-3F2C-D948-8597-D91606F9C571}" type="presParOf" srcId="{39480EA3-73AF-1549-A163-65269D696FE3}" destId="{5ED25959-74D1-6545-9ECF-3362D7CD20AE}" srcOrd="9" destOrd="0" presId="urn:microsoft.com/office/officeart/2008/layout/LinedList"/>
    <dgm:cxn modelId="{6FF93137-8E17-A04D-B397-1D539AC0F280}" type="presParOf" srcId="{5ED25959-74D1-6545-9ECF-3362D7CD20AE}" destId="{47AD5128-85B8-9944-B595-76E3759F29B7}" srcOrd="0" destOrd="0" presId="urn:microsoft.com/office/officeart/2008/layout/LinedList"/>
    <dgm:cxn modelId="{200680DC-BABD-2C41-A4FB-00994BE4F0DC}" type="presParOf" srcId="{5ED25959-74D1-6545-9ECF-3362D7CD20AE}" destId="{DA072ABF-EC14-1543-90E4-C5642E8AE1CA}"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08124-91FE-40E7-A5F6-CCC630C258BA}"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en-US"/>
        </a:p>
      </dgm:t>
    </dgm:pt>
    <dgm:pt modelId="{D42F7F11-396D-432F-A02E-E3BFC6A2A8A5}">
      <dgm:prSet/>
      <dgm:spPr/>
      <dgm:t>
        <a:bodyPr/>
        <a:lstStyle/>
        <a:p>
          <a:r>
            <a:rPr lang="fr-FR"/>
            <a:t>Diagnostic sérologique </a:t>
          </a:r>
          <a:endParaRPr lang="en-US"/>
        </a:p>
      </dgm:t>
    </dgm:pt>
    <dgm:pt modelId="{44E883CA-CB68-4AE8-9B5E-F66C49D8567F}" type="parTrans" cxnId="{D45C7F3B-F99C-4F3B-A041-A1D9908F935B}">
      <dgm:prSet/>
      <dgm:spPr/>
      <dgm:t>
        <a:bodyPr/>
        <a:lstStyle/>
        <a:p>
          <a:endParaRPr lang="en-US"/>
        </a:p>
      </dgm:t>
    </dgm:pt>
    <dgm:pt modelId="{4D560159-58B5-465E-A1A2-624418ED9839}" type="sibTrans" cxnId="{D45C7F3B-F99C-4F3B-A041-A1D9908F935B}">
      <dgm:prSet/>
      <dgm:spPr/>
      <dgm:t>
        <a:bodyPr/>
        <a:lstStyle/>
        <a:p>
          <a:endParaRPr lang="en-US"/>
        </a:p>
      </dgm:t>
    </dgm:pt>
    <dgm:pt modelId="{AD4C16C2-6812-4EFE-9727-EF09A15AEA7A}">
      <dgm:prSet/>
      <dgm:spPr/>
      <dgm:t>
        <a:bodyPr/>
        <a:lstStyle/>
        <a:p>
          <a:r>
            <a:rPr lang="fr-FR" dirty="0" err="1"/>
            <a:t>Séroconversion</a:t>
          </a:r>
          <a:r>
            <a:rPr lang="fr-FR" dirty="0"/>
            <a:t> : 1.5 m [2-24 semaines] </a:t>
          </a:r>
          <a:endParaRPr lang="en-US" dirty="0"/>
        </a:p>
      </dgm:t>
    </dgm:pt>
    <dgm:pt modelId="{7FDC61DB-3E69-4ED6-80DA-6785DBA3A90C}" type="parTrans" cxnId="{2B17E96F-1C9F-4888-8797-F6DBCC687B42}">
      <dgm:prSet/>
      <dgm:spPr/>
      <dgm:t>
        <a:bodyPr/>
        <a:lstStyle/>
        <a:p>
          <a:endParaRPr lang="en-US"/>
        </a:p>
      </dgm:t>
    </dgm:pt>
    <dgm:pt modelId="{F83F886E-79EB-4DEF-B759-76B7B31BF38F}" type="sibTrans" cxnId="{2B17E96F-1C9F-4888-8797-F6DBCC687B42}">
      <dgm:prSet/>
      <dgm:spPr/>
      <dgm:t>
        <a:bodyPr/>
        <a:lstStyle/>
        <a:p>
          <a:endParaRPr lang="en-US"/>
        </a:p>
      </dgm:t>
    </dgm:pt>
    <dgm:pt modelId="{9FD4555A-F1A6-40CD-8765-79B3082F48A8}">
      <dgm:prSet/>
      <dgm:spPr/>
      <dgm:t>
        <a:bodyPr/>
        <a:lstStyle/>
        <a:p>
          <a:r>
            <a:rPr lang="fr-FR" dirty="0"/>
            <a:t>SANG </a:t>
          </a:r>
          <a:endParaRPr lang="en-US" dirty="0"/>
        </a:p>
      </dgm:t>
    </dgm:pt>
    <dgm:pt modelId="{33EED0BA-CC7F-4E5E-90F4-58C889E85142}" type="parTrans" cxnId="{C8E7CF64-5AE5-43A4-8EF6-478702E79AF0}">
      <dgm:prSet/>
      <dgm:spPr/>
      <dgm:t>
        <a:bodyPr/>
        <a:lstStyle/>
        <a:p>
          <a:endParaRPr lang="en-US"/>
        </a:p>
      </dgm:t>
    </dgm:pt>
    <dgm:pt modelId="{A8170FB6-F855-46A1-ADA8-71FBAA71D326}" type="sibTrans" cxnId="{C8E7CF64-5AE5-43A4-8EF6-478702E79AF0}">
      <dgm:prSet/>
      <dgm:spPr/>
      <dgm:t>
        <a:bodyPr/>
        <a:lstStyle/>
        <a:p>
          <a:endParaRPr lang="en-US"/>
        </a:p>
      </dgm:t>
    </dgm:pt>
    <dgm:pt modelId="{3E296935-0E1C-415C-BDCD-436712993199}">
      <dgm:prSet/>
      <dgm:spPr/>
      <dgm:t>
        <a:bodyPr/>
        <a:lstStyle/>
        <a:p>
          <a:r>
            <a:rPr lang="fr-FR" dirty="0" err="1"/>
            <a:t>Détruit</a:t>
          </a:r>
          <a:r>
            <a:rPr lang="fr-FR" dirty="0"/>
            <a:t> rapidement en quelques heures à </a:t>
          </a:r>
          <a:r>
            <a:rPr lang="fr-FR" dirty="0" err="1"/>
            <a:t>T</a:t>
          </a:r>
          <a:r>
            <a:rPr lang="fr-FR" dirty="0"/>
            <a:t>° ambiante </a:t>
          </a:r>
          <a:r>
            <a:rPr lang="fr-FR" dirty="0" err="1"/>
            <a:t>même</a:t>
          </a:r>
          <a:r>
            <a:rPr lang="fr-FR" dirty="0"/>
            <a:t> en solution aqueuse </a:t>
          </a:r>
          <a:endParaRPr lang="en-US" dirty="0"/>
        </a:p>
      </dgm:t>
    </dgm:pt>
    <dgm:pt modelId="{91B7CC5A-7BBF-421C-8060-D84BD682817C}" type="parTrans" cxnId="{15505338-F124-4E6C-B125-5579AC86E693}">
      <dgm:prSet/>
      <dgm:spPr/>
      <dgm:t>
        <a:bodyPr/>
        <a:lstStyle/>
        <a:p>
          <a:endParaRPr lang="en-US"/>
        </a:p>
      </dgm:t>
    </dgm:pt>
    <dgm:pt modelId="{DD368149-A9E1-48CB-9DE4-77A13A7B869F}" type="sibTrans" cxnId="{15505338-F124-4E6C-B125-5579AC86E693}">
      <dgm:prSet/>
      <dgm:spPr/>
      <dgm:t>
        <a:bodyPr/>
        <a:lstStyle/>
        <a:p>
          <a:endParaRPr lang="en-US"/>
        </a:p>
      </dgm:t>
    </dgm:pt>
    <dgm:pt modelId="{F9FD221A-B5BA-48F9-9145-DF9F899E4590}">
      <dgm:prSet/>
      <dgm:spPr/>
      <dgm:t>
        <a:bodyPr/>
        <a:lstStyle/>
        <a:p>
          <a:r>
            <a:rPr lang="fr-FR" dirty="0" err="1"/>
            <a:t>Détruit</a:t>
          </a:r>
          <a:r>
            <a:rPr lang="fr-FR" dirty="0"/>
            <a:t> par : Javel, alcool et la plupart des </a:t>
          </a:r>
          <a:r>
            <a:rPr lang="fr-FR" dirty="0" err="1"/>
            <a:t>désinfectants</a:t>
          </a:r>
          <a:r>
            <a:rPr lang="fr-FR" dirty="0"/>
            <a:t> </a:t>
          </a:r>
          <a:endParaRPr lang="en-US" dirty="0"/>
        </a:p>
      </dgm:t>
    </dgm:pt>
    <dgm:pt modelId="{82A1F02E-95F3-4FB7-863C-EC363FB4B906}" type="parTrans" cxnId="{4F79880F-F57D-487B-83BE-D7A281092E24}">
      <dgm:prSet/>
      <dgm:spPr/>
      <dgm:t>
        <a:bodyPr/>
        <a:lstStyle/>
        <a:p>
          <a:endParaRPr lang="en-US"/>
        </a:p>
      </dgm:t>
    </dgm:pt>
    <dgm:pt modelId="{999322F5-D52D-4C39-B4AF-FBAFE90D038C}" type="sibTrans" cxnId="{4F79880F-F57D-487B-83BE-D7A281092E24}">
      <dgm:prSet/>
      <dgm:spPr/>
      <dgm:t>
        <a:bodyPr/>
        <a:lstStyle/>
        <a:p>
          <a:endParaRPr lang="en-US"/>
        </a:p>
      </dgm:t>
    </dgm:pt>
    <dgm:pt modelId="{CF48C5D6-A30E-B74C-B014-1875DE071B9D}" type="pres">
      <dgm:prSet presAssocID="{02808124-91FE-40E7-A5F6-CCC630C258BA}" presName="vert0" presStyleCnt="0">
        <dgm:presLayoutVars>
          <dgm:dir/>
          <dgm:animOne val="branch"/>
          <dgm:animLvl val="lvl"/>
        </dgm:presLayoutVars>
      </dgm:prSet>
      <dgm:spPr/>
      <dgm:t>
        <a:bodyPr/>
        <a:lstStyle/>
        <a:p>
          <a:endParaRPr lang="fr-FR"/>
        </a:p>
      </dgm:t>
    </dgm:pt>
    <dgm:pt modelId="{B7AF8CD1-9A3F-DE45-812A-E84793D6B565}" type="pres">
      <dgm:prSet presAssocID="{D42F7F11-396D-432F-A02E-E3BFC6A2A8A5}" presName="thickLine" presStyleLbl="alignNode1" presStyleIdx="0" presStyleCnt="5"/>
      <dgm:spPr/>
    </dgm:pt>
    <dgm:pt modelId="{FE5723B8-EC52-6C48-B026-A4900FDB86CC}" type="pres">
      <dgm:prSet presAssocID="{D42F7F11-396D-432F-A02E-E3BFC6A2A8A5}" presName="horz1" presStyleCnt="0"/>
      <dgm:spPr/>
    </dgm:pt>
    <dgm:pt modelId="{F14058D0-16F3-3C48-B06C-80820593ABBA}" type="pres">
      <dgm:prSet presAssocID="{D42F7F11-396D-432F-A02E-E3BFC6A2A8A5}" presName="tx1" presStyleLbl="revTx" presStyleIdx="0" presStyleCnt="5"/>
      <dgm:spPr/>
      <dgm:t>
        <a:bodyPr/>
        <a:lstStyle/>
        <a:p>
          <a:endParaRPr lang="fr-FR"/>
        </a:p>
      </dgm:t>
    </dgm:pt>
    <dgm:pt modelId="{1FD854E1-C6C2-AD46-BC45-87EDC32DBF97}" type="pres">
      <dgm:prSet presAssocID="{D42F7F11-396D-432F-A02E-E3BFC6A2A8A5}" presName="vert1" presStyleCnt="0"/>
      <dgm:spPr/>
    </dgm:pt>
    <dgm:pt modelId="{6EC885AF-E58B-074D-BEE3-D0E9EC208B20}" type="pres">
      <dgm:prSet presAssocID="{AD4C16C2-6812-4EFE-9727-EF09A15AEA7A}" presName="thickLine" presStyleLbl="alignNode1" presStyleIdx="1" presStyleCnt="5"/>
      <dgm:spPr/>
    </dgm:pt>
    <dgm:pt modelId="{5A568926-0849-3740-A701-501374F9B2BD}" type="pres">
      <dgm:prSet presAssocID="{AD4C16C2-6812-4EFE-9727-EF09A15AEA7A}" presName="horz1" presStyleCnt="0"/>
      <dgm:spPr/>
    </dgm:pt>
    <dgm:pt modelId="{E3C7E5CA-5C68-6F4C-9D57-944793A7AEF9}" type="pres">
      <dgm:prSet presAssocID="{AD4C16C2-6812-4EFE-9727-EF09A15AEA7A}" presName="tx1" presStyleLbl="revTx" presStyleIdx="1" presStyleCnt="5"/>
      <dgm:spPr/>
      <dgm:t>
        <a:bodyPr/>
        <a:lstStyle/>
        <a:p>
          <a:endParaRPr lang="fr-FR"/>
        </a:p>
      </dgm:t>
    </dgm:pt>
    <dgm:pt modelId="{D5745FC7-02DB-164E-B324-8C49E9E01C56}" type="pres">
      <dgm:prSet presAssocID="{AD4C16C2-6812-4EFE-9727-EF09A15AEA7A}" presName="vert1" presStyleCnt="0"/>
      <dgm:spPr/>
    </dgm:pt>
    <dgm:pt modelId="{77583495-18A0-0C4E-B88C-4AF9B393D882}" type="pres">
      <dgm:prSet presAssocID="{9FD4555A-F1A6-40CD-8765-79B3082F48A8}" presName="thickLine" presStyleLbl="alignNode1" presStyleIdx="2" presStyleCnt="5"/>
      <dgm:spPr/>
    </dgm:pt>
    <dgm:pt modelId="{D2FEEA57-6D95-0241-9A12-DE8FA2656099}" type="pres">
      <dgm:prSet presAssocID="{9FD4555A-F1A6-40CD-8765-79B3082F48A8}" presName="horz1" presStyleCnt="0"/>
      <dgm:spPr/>
    </dgm:pt>
    <dgm:pt modelId="{5DF13B93-E985-EF49-9CAF-0CCB786A8E96}" type="pres">
      <dgm:prSet presAssocID="{9FD4555A-F1A6-40CD-8765-79B3082F48A8}" presName="tx1" presStyleLbl="revTx" presStyleIdx="2" presStyleCnt="5"/>
      <dgm:spPr/>
      <dgm:t>
        <a:bodyPr/>
        <a:lstStyle/>
        <a:p>
          <a:endParaRPr lang="fr-FR"/>
        </a:p>
      </dgm:t>
    </dgm:pt>
    <dgm:pt modelId="{A3E83010-B154-7E40-B087-4A8575B75AB6}" type="pres">
      <dgm:prSet presAssocID="{9FD4555A-F1A6-40CD-8765-79B3082F48A8}" presName="vert1" presStyleCnt="0"/>
      <dgm:spPr/>
    </dgm:pt>
    <dgm:pt modelId="{0E68DDE4-5BCC-2E43-984C-479AC2A2D904}" type="pres">
      <dgm:prSet presAssocID="{3E296935-0E1C-415C-BDCD-436712993199}" presName="thickLine" presStyleLbl="alignNode1" presStyleIdx="3" presStyleCnt="5"/>
      <dgm:spPr/>
    </dgm:pt>
    <dgm:pt modelId="{FE62DE4E-A2C8-444C-9BA2-659BF28BFC67}" type="pres">
      <dgm:prSet presAssocID="{3E296935-0E1C-415C-BDCD-436712993199}" presName="horz1" presStyleCnt="0"/>
      <dgm:spPr/>
    </dgm:pt>
    <dgm:pt modelId="{9ED8795B-D8BD-9341-9571-0DA5AFC0D30B}" type="pres">
      <dgm:prSet presAssocID="{3E296935-0E1C-415C-BDCD-436712993199}" presName="tx1" presStyleLbl="revTx" presStyleIdx="3" presStyleCnt="5"/>
      <dgm:spPr/>
      <dgm:t>
        <a:bodyPr/>
        <a:lstStyle/>
        <a:p>
          <a:endParaRPr lang="fr-FR"/>
        </a:p>
      </dgm:t>
    </dgm:pt>
    <dgm:pt modelId="{FA320D71-EFBE-654A-915B-0D23C009F9E3}" type="pres">
      <dgm:prSet presAssocID="{3E296935-0E1C-415C-BDCD-436712993199}" presName="vert1" presStyleCnt="0"/>
      <dgm:spPr/>
    </dgm:pt>
    <dgm:pt modelId="{AD393541-9983-BB47-9884-AAC734D25012}" type="pres">
      <dgm:prSet presAssocID="{F9FD221A-B5BA-48F9-9145-DF9F899E4590}" presName="thickLine" presStyleLbl="alignNode1" presStyleIdx="4" presStyleCnt="5"/>
      <dgm:spPr/>
    </dgm:pt>
    <dgm:pt modelId="{FA474252-B289-8C47-A8E0-16B60F17594B}" type="pres">
      <dgm:prSet presAssocID="{F9FD221A-B5BA-48F9-9145-DF9F899E4590}" presName="horz1" presStyleCnt="0"/>
      <dgm:spPr/>
    </dgm:pt>
    <dgm:pt modelId="{E6028E63-9B0A-544D-B0CF-6204DFACD086}" type="pres">
      <dgm:prSet presAssocID="{F9FD221A-B5BA-48F9-9145-DF9F899E4590}" presName="tx1" presStyleLbl="revTx" presStyleIdx="4" presStyleCnt="5"/>
      <dgm:spPr/>
      <dgm:t>
        <a:bodyPr/>
        <a:lstStyle/>
        <a:p>
          <a:endParaRPr lang="fr-FR"/>
        </a:p>
      </dgm:t>
    </dgm:pt>
    <dgm:pt modelId="{41B1366F-0429-064E-938D-FE051A27A312}" type="pres">
      <dgm:prSet presAssocID="{F9FD221A-B5BA-48F9-9145-DF9F899E4590}" presName="vert1" presStyleCnt="0"/>
      <dgm:spPr/>
    </dgm:pt>
  </dgm:ptLst>
  <dgm:cxnLst>
    <dgm:cxn modelId="{2DAFCAE2-2F04-6E4D-A952-C7EB12F46E62}" type="presOf" srcId="{02808124-91FE-40E7-A5F6-CCC630C258BA}" destId="{CF48C5D6-A30E-B74C-B014-1875DE071B9D}" srcOrd="0" destOrd="0" presId="urn:microsoft.com/office/officeart/2008/layout/LinedList"/>
    <dgm:cxn modelId="{C8E7CF64-5AE5-43A4-8EF6-478702E79AF0}" srcId="{02808124-91FE-40E7-A5F6-CCC630C258BA}" destId="{9FD4555A-F1A6-40CD-8765-79B3082F48A8}" srcOrd="2" destOrd="0" parTransId="{33EED0BA-CC7F-4E5E-90F4-58C889E85142}" sibTransId="{A8170FB6-F855-46A1-ADA8-71FBAA71D326}"/>
    <dgm:cxn modelId="{2B17E96F-1C9F-4888-8797-F6DBCC687B42}" srcId="{02808124-91FE-40E7-A5F6-CCC630C258BA}" destId="{AD4C16C2-6812-4EFE-9727-EF09A15AEA7A}" srcOrd="1" destOrd="0" parTransId="{7FDC61DB-3E69-4ED6-80DA-6785DBA3A90C}" sibTransId="{F83F886E-79EB-4DEF-B759-76B7B31BF38F}"/>
    <dgm:cxn modelId="{61EFF807-30D4-E143-BF84-33645B5DD02A}" type="presOf" srcId="{F9FD221A-B5BA-48F9-9145-DF9F899E4590}" destId="{E6028E63-9B0A-544D-B0CF-6204DFACD086}" srcOrd="0" destOrd="0" presId="urn:microsoft.com/office/officeart/2008/layout/LinedList"/>
    <dgm:cxn modelId="{4F79880F-F57D-487B-83BE-D7A281092E24}" srcId="{02808124-91FE-40E7-A5F6-CCC630C258BA}" destId="{F9FD221A-B5BA-48F9-9145-DF9F899E4590}" srcOrd="4" destOrd="0" parTransId="{82A1F02E-95F3-4FB7-863C-EC363FB4B906}" sibTransId="{999322F5-D52D-4C39-B4AF-FBAFE90D038C}"/>
    <dgm:cxn modelId="{D45C7F3B-F99C-4F3B-A041-A1D9908F935B}" srcId="{02808124-91FE-40E7-A5F6-CCC630C258BA}" destId="{D42F7F11-396D-432F-A02E-E3BFC6A2A8A5}" srcOrd="0" destOrd="0" parTransId="{44E883CA-CB68-4AE8-9B5E-F66C49D8567F}" sibTransId="{4D560159-58B5-465E-A1A2-624418ED9839}"/>
    <dgm:cxn modelId="{90F17C65-CE78-2F4F-AE8E-4E89AD58DBFC}" type="presOf" srcId="{3E296935-0E1C-415C-BDCD-436712993199}" destId="{9ED8795B-D8BD-9341-9571-0DA5AFC0D30B}" srcOrd="0" destOrd="0" presId="urn:microsoft.com/office/officeart/2008/layout/LinedList"/>
    <dgm:cxn modelId="{38259256-E0ED-7942-A144-206D92450934}" type="presOf" srcId="{9FD4555A-F1A6-40CD-8765-79B3082F48A8}" destId="{5DF13B93-E985-EF49-9CAF-0CCB786A8E96}" srcOrd="0" destOrd="0" presId="urn:microsoft.com/office/officeart/2008/layout/LinedList"/>
    <dgm:cxn modelId="{C1E8D708-E624-3D44-A90D-FDE15CCB5641}" type="presOf" srcId="{D42F7F11-396D-432F-A02E-E3BFC6A2A8A5}" destId="{F14058D0-16F3-3C48-B06C-80820593ABBA}" srcOrd="0" destOrd="0" presId="urn:microsoft.com/office/officeart/2008/layout/LinedList"/>
    <dgm:cxn modelId="{78CE6CD6-8904-3041-961D-817408E21167}" type="presOf" srcId="{AD4C16C2-6812-4EFE-9727-EF09A15AEA7A}" destId="{E3C7E5CA-5C68-6F4C-9D57-944793A7AEF9}" srcOrd="0" destOrd="0" presId="urn:microsoft.com/office/officeart/2008/layout/LinedList"/>
    <dgm:cxn modelId="{15505338-F124-4E6C-B125-5579AC86E693}" srcId="{02808124-91FE-40E7-A5F6-CCC630C258BA}" destId="{3E296935-0E1C-415C-BDCD-436712993199}" srcOrd="3" destOrd="0" parTransId="{91B7CC5A-7BBF-421C-8060-D84BD682817C}" sibTransId="{DD368149-A9E1-48CB-9DE4-77A13A7B869F}"/>
    <dgm:cxn modelId="{28919FCC-A92E-7345-87E3-1C6F873C3C8D}" type="presParOf" srcId="{CF48C5D6-A30E-B74C-B014-1875DE071B9D}" destId="{B7AF8CD1-9A3F-DE45-812A-E84793D6B565}" srcOrd="0" destOrd="0" presId="urn:microsoft.com/office/officeart/2008/layout/LinedList"/>
    <dgm:cxn modelId="{F68BF955-155B-2947-AA39-E62B348E04A3}" type="presParOf" srcId="{CF48C5D6-A30E-B74C-B014-1875DE071B9D}" destId="{FE5723B8-EC52-6C48-B026-A4900FDB86CC}" srcOrd="1" destOrd="0" presId="urn:microsoft.com/office/officeart/2008/layout/LinedList"/>
    <dgm:cxn modelId="{0C6A362F-0448-D043-8224-60104A7ABE2B}" type="presParOf" srcId="{FE5723B8-EC52-6C48-B026-A4900FDB86CC}" destId="{F14058D0-16F3-3C48-B06C-80820593ABBA}" srcOrd="0" destOrd="0" presId="urn:microsoft.com/office/officeart/2008/layout/LinedList"/>
    <dgm:cxn modelId="{89EF3EA3-A7C4-B64C-AFF7-856B66352FC4}" type="presParOf" srcId="{FE5723B8-EC52-6C48-B026-A4900FDB86CC}" destId="{1FD854E1-C6C2-AD46-BC45-87EDC32DBF97}" srcOrd="1" destOrd="0" presId="urn:microsoft.com/office/officeart/2008/layout/LinedList"/>
    <dgm:cxn modelId="{7A68B586-F41D-2642-8CA7-9C9B9E5F47F2}" type="presParOf" srcId="{CF48C5D6-A30E-B74C-B014-1875DE071B9D}" destId="{6EC885AF-E58B-074D-BEE3-D0E9EC208B20}" srcOrd="2" destOrd="0" presId="urn:microsoft.com/office/officeart/2008/layout/LinedList"/>
    <dgm:cxn modelId="{FE701C39-DD4C-EE45-A795-103B3168505D}" type="presParOf" srcId="{CF48C5D6-A30E-B74C-B014-1875DE071B9D}" destId="{5A568926-0849-3740-A701-501374F9B2BD}" srcOrd="3" destOrd="0" presId="urn:microsoft.com/office/officeart/2008/layout/LinedList"/>
    <dgm:cxn modelId="{E852681E-84D7-CC48-A4D0-491B848D629D}" type="presParOf" srcId="{5A568926-0849-3740-A701-501374F9B2BD}" destId="{E3C7E5CA-5C68-6F4C-9D57-944793A7AEF9}" srcOrd="0" destOrd="0" presId="urn:microsoft.com/office/officeart/2008/layout/LinedList"/>
    <dgm:cxn modelId="{30940D13-49FB-F14B-9C3F-AC3EA8E9E244}" type="presParOf" srcId="{5A568926-0849-3740-A701-501374F9B2BD}" destId="{D5745FC7-02DB-164E-B324-8C49E9E01C56}" srcOrd="1" destOrd="0" presId="urn:microsoft.com/office/officeart/2008/layout/LinedList"/>
    <dgm:cxn modelId="{9D118B98-FDA1-BD4B-B2CF-EB6C8D20C833}" type="presParOf" srcId="{CF48C5D6-A30E-B74C-B014-1875DE071B9D}" destId="{77583495-18A0-0C4E-B88C-4AF9B393D882}" srcOrd="4" destOrd="0" presId="urn:microsoft.com/office/officeart/2008/layout/LinedList"/>
    <dgm:cxn modelId="{4EA8E4F8-1B7D-C14F-95FC-E362615B97B6}" type="presParOf" srcId="{CF48C5D6-A30E-B74C-B014-1875DE071B9D}" destId="{D2FEEA57-6D95-0241-9A12-DE8FA2656099}" srcOrd="5" destOrd="0" presId="urn:microsoft.com/office/officeart/2008/layout/LinedList"/>
    <dgm:cxn modelId="{99306EE3-3D32-5D48-902C-15AF6BE2CF45}" type="presParOf" srcId="{D2FEEA57-6D95-0241-9A12-DE8FA2656099}" destId="{5DF13B93-E985-EF49-9CAF-0CCB786A8E96}" srcOrd="0" destOrd="0" presId="urn:microsoft.com/office/officeart/2008/layout/LinedList"/>
    <dgm:cxn modelId="{59173DE6-2694-CA4A-933C-014A1AC6CCB2}" type="presParOf" srcId="{D2FEEA57-6D95-0241-9A12-DE8FA2656099}" destId="{A3E83010-B154-7E40-B087-4A8575B75AB6}" srcOrd="1" destOrd="0" presId="urn:microsoft.com/office/officeart/2008/layout/LinedList"/>
    <dgm:cxn modelId="{023C62B8-3E2C-1448-A1CD-6DFF97A91950}" type="presParOf" srcId="{CF48C5D6-A30E-B74C-B014-1875DE071B9D}" destId="{0E68DDE4-5BCC-2E43-984C-479AC2A2D904}" srcOrd="6" destOrd="0" presId="urn:microsoft.com/office/officeart/2008/layout/LinedList"/>
    <dgm:cxn modelId="{202B9C1D-F1BE-1D4C-9271-11FFF09331B9}" type="presParOf" srcId="{CF48C5D6-A30E-B74C-B014-1875DE071B9D}" destId="{FE62DE4E-A2C8-444C-9BA2-659BF28BFC67}" srcOrd="7" destOrd="0" presId="urn:microsoft.com/office/officeart/2008/layout/LinedList"/>
    <dgm:cxn modelId="{27632C68-A370-B640-8EC4-D2672A5E6428}" type="presParOf" srcId="{FE62DE4E-A2C8-444C-9BA2-659BF28BFC67}" destId="{9ED8795B-D8BD-9341-9571-0DA5AFC0D30B}" srcOrd="0" destOrd="0" presId="urn:microsoft.com/office/officeart/2008/layout/LinedList"/>
    <dgm:cxn modelId="{A32BC815-A57F-2A42-BFEF-E27DFC1463FD}" type="presParOf" srcId="{FE62DE4E-A2C8-444C-9BA2-659BF28BFC67}" destId="{FA320D71-EFBE-654A-915B-0D23C009F9E3}" srcOrd="1" destOrd="0" presId="urn:microsoft.com/office/officeart/2008/layout/LinedList"/>
    <dgm:cxn modelId="{48597307-CCA0-3B43-800B-1F8EA1D193FD}" type="presParOf" srcId="{CF48C5D6-A30E-B74C-B014-1875DE071B9D}" destId="{AD393541-9983-BB47-9884-AAC734D25012}" srcOrd="8" destOrd="0" presId="urn:microsoft.com/office/officeart/2008/layout/LinedList"/>
    <dgm:cxn modelId="{C62435D8-438A-A741-9EE2-8E73C65C5E8C}" type="presParOf" srcId="{CF48C5D6-A30E-B74C-B014-1875DE071B9D}" destId="{FA474252-B289-8C47-A8E0-16B60F17594B}" srcOrd="9" destOrd="0" presId="urn:microsoft.com/office/officeart/2008/layout/LinedList"/>
    <dgm:cxn modelId="{FB6113D6-B2DE-E040-AC21-D59092B2F5DC}" type="presParOf" srcId="{FA474252-B289-8C47-A8E0-16B60F17594B}" destId="{E6028E63-9B0A-544D-B0CF-6204DFACD086}" srcOrd="0" destOrd="0" presId="urn:microsoft.com/office/officeart/2008/layout/LinedList"/>
    <dgm:cxn modelId="{8021DEFD-B7E2-9342-A029-06A5CBF568B7}" type="presParOf" srcId="{FA474252-B289-8C47-A8E0-16B60F17594B}" destId="{41B1366F-0429-064E-938D-FE051A27A312}"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997FFB-7E51-4D94-B771-CF1515504E9F}"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E9C5C908-3CBF-422D-8A39-63F0B92D5EF8}">
      <dgm:prSet/>
      <dgm:spPr/>
      <dgm:t>
        <a:bodyPr/>
        <a:lstStyle/>
        <a:p>
          <a:pPr>
            <a:defRPr b="1"/>
          </a:pPr>
          <a:r>
            <a:rPr lang="fr-FR"/>
            <a:t>1</a:t>
          </a:r>
          <a:r>
            <a:rPr lang="fr-FR" baseline="30000"/>
            <a:t>er</a:t>
          </a:r>
          <a:r>
            <a:rPr lang="fr-FR"/>
            <a:t> choix: : </a:t>
          </a:r>
          <a:r>
            <a:rPr lang="fr-FR" b="1"/>
            <a:t>EVIPLERA</a:t>
          </a:r>
          <a:r>
            <a:rPr lang="fr-FR"/>
            <a:t>° Ténofovir + Emtricitabine + Rilpivirine 1 cp/j</a:t>
          </a:r>
          <a:endParaRPr lang="en-US"/>
        </a:p>
      </dgm:t>
    </dgm:pt>
    <dgm:pt modelId="{62AF6E91-7EB9-40CF-AC48-57804ACBB653}" type="parTrans" cxnId="{E5F9C0AB-7587-45BB-B240-03CF33AA9FDE}">
      <dgm:prSet/>
      <dgm:spPr/>
      <dgm:t>
        <a:bodyPr/>
        <a:lstStyle/>
        <a:p>
          <a:endParaRPr lang="en-US"/>
        </a:p>
      </dgm:t>
    </dgm:pt>
    <dgm:pt modelId="{2D51968A-9DB9-4ED9-980C-A97BF93AC29B}" type="sibTrans" cxnId="{E5F9C0AB-7587-45BB-B240-03CF33AA9FDE}">
      <dgm:prSet/>
      <dgm:spPr/>
      <dgm:t>
        <a:bodyPr/>
        <a:lstStyle/>
        <a:p>
          <a:endParaRPr lang="en-US"/>
        </a:p>
      </dgm:t>
    </dgm:pt>
    <dgm:pt modelId="{51240A8C-C64A-4BF5-BC34-EC4B763150A6}">
      <dgm:prSet/>
      <dgm:spPr/>
      <dgm:t>
        <a:bodyPr/>
        <a:lstStyle/>
        <a:p>
          <a:pPr>
            <a:defRPr b="1"/>
          </a:pPr>
          <a:r>
            <a:rPr lang="fr-FR"/>
            <a:t>2</a:t>
          </a:r>
          <a:r>
            <a:rPr lang="fr-FR" baseline="30000"/>
            <a:t>ème</a:t>
          </a:r>
          <a:r>
            <a:rPr lang="fr-FR"/>
            <a:t> choix:</a:t>
          </a:r>
          <a:endParaRPr lang="en-US"/>
        </a:p>
      </dgm:t>
    </dgm:pt>
    <dgm:pt modelId="{06A4B76B-3702-481B-B584-99E7FE855233}" type="parTrans" cxnId="{23CDC83C-3179-4F36-B5B2-079BEA0866ED}">
      <dgm:prSet/>
      <dgm:spPr/>
      <dgm:t>
        <a:bodyPr/>
        <a:lstStyle/>
        <a:p>
          <a:endParaRPr lang="en-US"/>
        </a:p>
      </dgm:t>
    </dgm:pt>
    <dgm:pt modelId="{409AF318-E640-459F-94B9-B0146CC1B5AC}" type="sibTrans" cxnId="{23CDC83C-3179-4F36-B5B2-079BEA0866ED}">
      <dgm:prSet/>
      <dgm:spPr/>
      <dgm:t>
        <a:bodyPr/>
        <a:lstStyle/>
        <a:p>
          <a:endParaRPr lang="en-US"/>
        </a:p>
      </dgm:t>
    </dgm:pt>
    <dgm:pt modelId="{0003C293-045B-4903-BD54-DE6076470325}">
      <dgm:prSet/>
      <dgm:spPr/>
      <dgm:t>
        <a:bodyPr/>
        <a:lstStyle/>
        <a:p>
          <a:r>
            <a:rPr lang="fr-FR" b="1"/>
            <a:t>soit l’association ténofovir DF-emtricitabine</a:t>
          </a:r>
          <a:r>
            <a:rPr lang="fr-FR"/>
            <a:t> (préférentiellement sous forme générique compte tenu du moindre prix) avec </a:t>
          </a:r>
          <a:r>
            <a:rPr lang="fr-FR" b="1"/>
            <a:t>darunavir</a:t>
          </a:r>
          <a:r>
            <a:rPr lang="fr-FR"/>
            <a:t>/r (soit 3 cps en 1 prise/j) ou avec raltegravir (soit 3 cps en 2 prises/j)</a:t>
          </a:r>
          <a:endParaRPr lang="en-US"/>
        </a:p>
      </dgm:t>
    </dgm:pt>
    <dgm:pt modelId="{D76CA6CD-A73D-46EB-A4DD-68936C2A3C36}" type="parTrans" cxnId="{729B25CE-7691-4BB7-B75D-76BA10EF5D23}">
      <dgm:prSet/>
      <dgm:spPr/>
      <dgm:t>
        <a:bodyPr/>
        <a:lstStyle/>
        <a:p>
          <a:endParaRPr lang="en-US"/>
        </a:p>
      </dgm:t>
    </dgm:pt>
    <dgm:pt modelId="{70C0C068-F836-4601-B852-F268678D4E37}" type="sibTrans" cxnId="{729B25CE-7691-4BB7-B75D-76BA10EF5D23}">
      <dgm:prSet/>
      <dgm:spPr/>
      <dgm:t>
        <a:bodyPr/>
        <a:lstStyle/>
        <a:p>
          <a:endParaRPr lang="en-US"/>
        </a:p>
      </dgm:t>
    </dgm:pt>
    <dgm:pt modelId="{964720A2-2E2B-4F4E-B449-FC8F052247D0}">
      <dgm:prSet/>
      <dgm:spPr/>
      <dgm:t>
        <a:bodyPr/>
        <a:lstStyle/>
        <a:p>
          <a:r>
            <a:rPr lang="fr-FR"/>
            <a:t>soit la co-formulation </a:t>
          </a:r>
          <a:r>
            <a:rPr lang="fr-FR" b="1"/>
            <a:t>ténofovir</a:t>
          </a:r>
          <a:r>
            <a:rPr lang="fr-FR"/>
            <a:t> DF + </a:t>
          </a:r>
          <a:r>
            <a:rPr lang="fr-FR" b="1"/>
            <a:t>emtricitabine</a:t>
          </a:r>
          <a:r>
            <a:rPr lang="fr-FR"/>
            <a:t> + </a:t>
          </a:r>
          <a:r>
            <a:rPr lang="fr-FR" b="1"/>
            <a:t>elvitegravir</a:t>
          </a:r>
          <a:r>
            <a:rPr lang="fr-FR"/>
            <a:t>/c </a:t>
          </a:r>
          <a:r>
            <a:rPr lang="fr-FR" b="1"/>
            <a:t>(« Stribild® »1 cp/j).</a:t>
          </a:r>
          <a:endParaRPr lang="en-US"/>
        </a:p>
      </dgm:t>
    </dgm:pt>
    <dgm:pt modelId="{4A2915BF-0D39-4C68-A44F-A06A0A02EFEB}" type="parTrans" cxnId="{C01BD2D2-DEE8-4DB6-9A49-854EBF54448C}">
      <dgm:prSet/>
      <dgm:spPr/>
      <dgm:t>
        <a:bodyPr/>
        <a:lstStyle/>
        <a:p>
          <a:endParaRPr lang="en-US"/>
        </a:p>
      </dgm:t>
    </dgm:pt>
    <dgm:pt modelId="{9DF08E77-8643-4B51-864C-ECA6CFCA3619}" type="sibTrans" cxnId="{C01BD2D2-DEE8-4DB6-9A49-854EBF54448C}">
      <dgm:prSet/>
      <dgm:spPr/>
      <dgm:t>
        <a:bodyPr/>
        <a:lstStyle/>
        <a:p>
          <a:endParaRPr lang="en-US"/>
        </a:p>
      </dgm:t>
    </dgm:pt>
    <dgm:pt modelId="{4D5A26DE-387F-4A7F-BAB0-93BA854595A6}" type="pres">
      <dgm:prSet presAssocID="{BC997FFB-7E51-4D94-B771-CF1515504E9F}" presName="root" presStyleCnt="0">
        <dgm:presLayoutVars>
          <dgm:dir/>
          <dgm:resizeHandles val="exact"/>
        </dgm:presLayoutVars>
      </dgm:prSet>
      <dgm:spPr/>
      <dgm:t>
        <a:bodyPr/>
        <a:lstStyle/>
        <a:p>
          <a:endParaRPr lang="fr-FR"/>
        </a:p>
      </dgm:t>
    </dgm:pt>
    <dgm:pt modelId="{5ACC53A4-F358-40EF-9306-3BE2CE5779AD}" type="pres">
      <dgm:prSet presAssocID="{E9C5C908-3CBF-422D-8A39-63F0B92D5EF8}" presName="compNode" presStyleCnt="0"/>
      <dgm:spPr/>
    </dgm:pt>
    <dgm:pt modelId="{ADA5B9A9-9CC2-45CC-8E99-EA7D4A6FF0E7}" type="pres">
      <dgm:prSet presAssocID="{E9C5C908-3CBF-422D-8A39-63F0B92D5E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First Aid Kit"/>
        </a:ext>
      </dgm:extLst>
    </dgm:pt>
    <dgm:pt modelId="{745CA31A-100D-4AF0-A9A1-E3C67A243ADC}" type="pres">
      <dgm:prSet presAssocID="{E9C5C908-3CBF-422D-8A39-63F0B92D5EF8}" presName="iconSpace" presStyleCnt="0"/>
      <dgm:spPr/>
    </dgm:pt>
    <dgm:pt modelId="{9CDC9909-056B-43ED-B2EB-502EC336FD99}" type="pres">
      <dgm:prSet presAssocID="{E9C5C908-3CBF-422D-8A39-63F0B92D5EF8}" presName="parTx" presStyleLbl="revTx" presStyleIdx="0" presStyleCnt="4">
        <dgm:presLayoutVars>
          <dgm:chMax val="0"/>
          <dgm:chPref val="0"/>
        </dgm:presLayoutVars>
      </dgm:prSet>
      <dgm:spPr/>
      <dgm:t>
        <a:bodyPr/>
        <a:lstStyle/>
        <a:p>
          <a:endParaRPr lang="fr-FR"/>
        </a:p>
      </dgm:t>
    </dgm:pt>
    <dgm:pt modelId="{8D0F7C35-38E8-4AE4-B0BD-E50980D670E4}" type="pres">
      <dgm:prSet presAssocID="{E9C5C908-3CBF-422D-8A39-63F0B92D5EF8}" presName="txSpace" presStyleCnt="0"/>
      <dgm:spPr/>
    </dgm:pt>
    <dgm:pt modelId="{997D3385-7C3E-4C77-A247-397BA6E55082}" type="pres">
      <dgm:prSet presAssocID="{E9C5C908-3CBF-422D-8A39-63F0B92D5EF8}" presName="desTx" presStyleLbl="revTx" presStyleIdx="1" presStyleCnt="4">
        <dgm:presLayoutVars/>
      </dgm:prSet>
      <dgm:spPr/>
    </dgm:pt>
    <dgm:pt modelId="{219BCE92-37A1-47D1-9E7F-BA5EA7958ECB}" type="pres">
      <dgm:prSet presAssocID="{2D51968A-9DB9-4ED9-980C-A97BF93AC29B}" presName="sibTrans" presStyleCnt="0"/>
      <dgm:spPr/>
    </dgm:pt>
    <dgm:pt modelId="{C0101E7F-613F-436F-BCDE-FE17A5859CDA}" type="pres">
      <dgm:prSet presAssocID="{51240A8C-C64A-4BF5-BC34-EC4B763150A6}" presName="compNode" presStyleCnt="0"/>
      <dgm:spPr/>
    </dgm:pt>
    <dgm:pt modelId="{222C271C-12DC-46EF-9C8E-AC65600C083E}" type="pres">
      <dgm:prSet presAssocID="{51240A8C-C64A-4BF5-BC34-EC4B763150A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Rouble"/>
        </a:ext>
      </dgm:extLst>
    </dgm:pt>
    <dgm:pt modelId="{047D6B85-A2AA-45EB-8D27-A9DCC9E988C4}" type="pres">
      <dgm:prSet presAssocID="{51240A8C-C64A-4BF5-BC34-EC4B763150A6}" presName="iconSpace" presStyleCnt="0"/>
      <dgm:spPr/>
    </dgm:pt>
    <dgm:pt modelId="{1AD2F6B0-F44D-427D-A278-1A104441E69A}" type="pres">
      <dgm:prSet presAssocID="{51240A8C-C64A-4BF5-BC34-EC4B763150A6}" presName="parTx" presStyleLbl="revTx" presStyleIdx="2" presStyleCnt="4">
        <dgm:presLayoutVars>
          <dgm:chMax val="0"/>
          <dgm:chPref val="0"/>
        </dgm:presLayoutVars>
      </dgm:prSet>
      <dgm:spPr/>
      <dgm:t>
        <a:bodyPr/>
        <a:lstStyle/>
        <a:p>
          <a:endParaRPr lang="fr-FR"/>
        </a:p>
      </dgm:t>
    </dgm:pt>
    <dgm:pt modelId="{1F42940A-DE01-49E6-9564-658050B43713}" type="pres">
      <dgm:prSet presAssocID="{51240A8C-C64A-4BF5-BC34-EC4B763150A6}" presName="txSpace" presStyleCnt="0"/>
      <dgm:spPr/>
    </dgm:pt>
    <dgm:pt modelId="{61F23B5B-63EC-4ADD-8BC2-502DE631F751}" type="pres">
      <dgm:prSet presAssocID="{51240A8C-C64A-4BF5-BC34-EC4B763150A6}" presName="desTx" presStyleLbl="revTx" presStyleIdx="3" presStyleCnt="4">
        <dgm:presLayoutVars/>
      </dgm:prSet>
      <dgm:spPr/>
      <dgm:t>
        <a:bodyPr/>
        <a:lstStyle/>
        <a:p>
          <a:endParaRPr lang="fr-FR"/>
        </a:p>
      </dgm:t>
    </dgm:pt>
  </dgm:ptLst>
  <dgm:cxnLst>
    <dgm:cxn modelId="{23CDC83C-3179-4F36-B5B2-079BEA0866ED}" srcId="{BC997FFB-7E51-4D94-B771-CF1515504E9F}" destId="{51240A8C-C64A-4BF5-BC34-EC4B763150A6}" srcOrd="1" destOrd="0" parTransId="{06A4B76B-3702-481B-B584-99E7FE855233}" sibTransId="{409AF318-E640-459F-94B9-B0146CC1B5AC}"/>
    <dgm:cxn modelId="{0516E486-75FC-CB4A-BE6D-4687538631BB}" type="presOf" srcId="{51240A8C-C64A-4BF5-BC34-EC4B763150A6}" destId="{1AD2F6B0-F44D-427D-A278-1A104441E69A}" srcOrd="0" destOrd="0" presId="urn:microsoft.com/office/officeart/2018/2/layout/IconLabelDescriptionList"/>
    <dgm:cxn modelId="{7DB057EC-457E-D541-A381-9021BCCDA95E}" type="presOf" srcId="{964720A2-2E2B-4F4E-B449-FC8F052247D0}" destId="{61F23B5B-63EC-4ADD-8BC2-502DE631F751}" srcOrd="0" destOrd="1" presId="urn:microsoft.com/office/officeart/2018/2/layout/IconLabelDescriptionList"/>
    <dgm:cxn modelId="{729B25CE-7691-4BB7-B75D-76BA10EF5D23}" srcId="{51240A8C-C64A-4BF5-BC34-EC4B763150A6}" destId="{0003C293-045B-4903-BD54-DE6076470325}" srcOrd="0" destOrd="0" parTransId="{D76CA6CD-A73D-46EB-A4DD-68936C2A3C36}" sibTransId="{70C0C068-F836-4601-B852-F268678D4E37}"/>
    <dgm:cxn modelId="{F142401B-69B0-F942-B33E-F64761FC6468}" type="presOf" srcId="{BC997FFB-7E51-4D94-B771-CF1515504E9F}" destId="{4D5A26DE-387F-4A7F-BAB0-93BA854595A6}" srcOrd="0" destOrd="0" presId="urn:microsoft.com/office/officeart/2018/2/layout/IconLabelDescriptionList"/>
    <dgm:cxn modelId="{C01BD2D2-DEE8-4DB6-9A49-854EBF54448C}" srcId="{51240A8C-C64A-4BF5-BC34-EC4B763150A6}" destId="{964720A2-2E2B-4F4E-B449-FC8F052247D0}" srcOrd="1" destOrd="0" parTransId="{4A2915BF-0D39-4C68-A44F-A06A0A02EFEB}" sibTransId="{9DF08E77-8643-4B51-864C-ECA6CFCA3619}"/>
    <dgm:cxn modelId="{EC413461-BB0A-7F4F-897D-950D07629B34}" type="presOf" srcId="{0003C293-045B-4903-BD54-DE6076470325}" destId="{61F23B5B-63EC-4ADD-8BC2-502DE631F751}" srcOrd="0" destOrd="0" presId="urn:microsoft.com/office/officeart/2018/2/layout/IconLabelDescriptionList"/>
    <dgm:cxn modelId="{E5F9C0AB-7587-45BB-B240-03CF33AA9FDE}" srcId="{BC997FFB-7E51-4D94-B771-CF1515504E9F}" destId="{E9C5C908-3CBF-422D-8A39-63F0B92D5EF8}" srcOrd="0" destOrd="0" parTransId="{62AF6E91-7EB9-40CF-AC48-57804ACBB653}" sibTransId="{2D51968A-9DB9-4ED9-980C-A97BF93AC29B}"/>
    <dgm:cxn modelId="{37E66C33-EFAF-654F-9A97-EC2F374E7ECD}" type="presOf" srcId="{E9C5C908-3CBF-422D-8A39-63F0B92D5EF8}" destId="{9CDC9909-056B-43ED-B2EB-502EC336FD99}" srcOrd="0" destOrd="0" presId="urn:microsoft.com/office/officeart/2018/2/layout/IconLabelDescriptionList"/>
    <dgm:cxn modelId="{A6889248-C67E-BB42-AF9F-D796AED879A2}" type="presParOf" srcId="{4D5A26DE-387F-4A7F-BAB0-93BA854595A6}" destId="{5ACC53A4-F358-40EF-9306-3BE2CE5779AD}" srcOrd="0" destOrd="0" presId="urn:microsoft.com/office/officeart/2018/2/layout/IconLabelDescriptionList"/>
    <dgm:cxn modelId="{744D78A5-F346-D64A-A3E4-F2EB0AB61B48}" type="presParOf" srcId="{5ACC53A4-F358-40EF-9306-3BE2CE5779AD}" destId="{ADA5B9A9-9CC2-45CC-8E99-EA7D4A6FF0E7}" srcOrd="0" destOrd="0" presId="urn:microsoft.com/office/officeart/2018/2/layout/IconLabelDescriptionList"/>
    <dgm:cxn modelId="{AA09B7EC-4603-C042-900D-E772B750345C}" type="presParOf" srcId="{5ACC53A4-F358-40EF-9306-3BE2CE5779AD}" destId="{745CA31A-100D-4AF0-A9A1-E3C67A243ADC}" srcOrd="1" destOrd="0" presId="urn:microsoft.com/office/officeart/2018/2/layout/IconLabelDescriptionList"/>
    <dgm:cxn modelId="{068F45A6-DC2C-0548-A5D7-CC0E036EE152}" type="presParOf" srcId="{5ACC53A4-F358-40EF-9306-3BE2CE5779AD}" destId="{9CDC9909-056B-43ED-B2EB-502EC336FD99}" srcOrd="2" destOrd="0" presId="urn:microsoft.com/office/officeart/2018/2/layout/IconLabelDescriptionList"/>
    <dgm:cxn modelId="{58AC2D71-0B54-4C48-8690-6B12CC102595}" type="presParOf" srcId="{5ACC53A4-F358-40EF-9306-3BE2CE5779AD}" destId="{8D0F7C35-38E8-4AE4-B0BD-E50980D670E4}" srcOrd="3" destOrd="0" presId="urn:microsoft.com/office/officeart/2018/2/layout/IconLabelDescriptionList"/>
    <dgm:cxn modelId="{46588AFF-F3CC-D64A-BD6F-032AD4ED11BD}" type="presParOf" srcId="{5ACC53A4-F358-40EF-9306-3BE2CE5779AD}" destId="{997D3385-7C3E-4C77-A247-397BA6E55082}" srcOrd="4" destOrd="0" presId="urn:microsoft.com/office/officeart/2018/2/layout/IconLabelDescriptionList"/>
    <dgm:cxn modelId="{EC7D38C1-1E78-4043-80A1-9611D28B5647}" type="presParOf" srcId="{4D5A26DE-387F-4A7F-BAB0-93BA854595A6}" destId="{219BCE92-37A1-47D1-9E7F-BA5EA7958ECB}" srcOrd="1" destOrd="0" presId="urn:microsoft.com/office/officeart/2018/2/layout/IconLabelDescriptionList"/>
    <dgm:cxn modelId="{B7C07CFE-DF91-EB4F-92A5-BA6CA43BB372}" type="presParOf" srcId="{4D5A26DE-387F-4A7F-BAB0-93BA854595A6}" destId="{C0101E7F-613F-436F-BCDE-FE17A5859CDA}" srcOrd="2" destOrd="0" presId="urn:microsoft.com/office/officeart/2018/2/layout/IconLabelDescriptionList"/>
    <dgm:cxn modelId="{E5D45478-7D7F-E240-8781-83F49A6DEEBA}" type="presParOf" srcId="{C0101E7F-613F-436F-BCDE-FE17A5859CDA}" destId="{222C271C-12DC-46EF-9C8E-AC65600C083E}" srcOrd="0" destOrd="0" presId="urn:microsoft.com/office/officeart/2018/2/layout/IconLabelDescriptionList"/>
    <dgm:cxn modelId="{911E6120-228E-5340-BE07-DC8A927FEF07}" type="presParOf" srcId="{C0101E7F-613F-436F-BCDE-FE17A5859CDA}" destId="{047D6B85-A2AA-45EB-8D27-A9DCC9E988C4}" srcOrd="1" destOrd="0" presId="urn:microsoft.com/office/officeart/2018/2/layout/IconLabelDescriptionList"/>
    <dgm:cxn modelId="{2A02A73D-DA3D-8B45-9507-9E34D97C7190}" type="presParOf" srcId="{C0101E7F-613F-436F-BCDE-FE17A5859CDA}" destId="{1AD2F6B0-F44D-427D-A278-1A104441E69A}" srcOrd="2" destOrd="0" presId="urn:microsoft.com/office/officeart/2018/2/layout/IconLabelDescriptionList"/>
    <dgm:cxn modelId="{E24F8E47-A9F1-1748-A7C6-73E4F729C585}" type="presParOf" srcId="{C0101E7F-613F-436F-BCDE-FE17A5859CDA}" destId="{1F42940A-DE01-49E6-9564-658050B43713}" srcOrd="3" destOrd="0" presId="urn:microsoft.com/office/officeart/2018/2/layout/IconLabelDescriptionList"/>
    <dgm:cxn modelId="{47FA974C-708D-E847-A01A-920C993D4A0D}" type="presParOf" srcId="{C0101E7F-613F-436F-BCDE-FE17A5859CDA}" destId="{61F23B5B-63EC-4ADD-8BC2-502DE631F751}" srcOrd="4" destOrd="0" presId="urn:microsoft.com/office/officeart/2018/2/layout/IconLabelDescription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2FDE93-3C0B-4B9E-9901-B74CCB0EE2E8}" type="doc">
      <dgm:prSet loTypeId="urn:microsoft.com/office/officeart/2008/layout/LinedList" loCatId="list" qsTypeId="urn:microsoft.com/office/officeart/2005/8/quickstyle/simple1" qsCatId="simple" csTypeId="urn:microsoft.com/office/officeart/2005/8/colors/colorful1#2" csCatId="colorful"/>
      <dgm:spPr/>
      <dgm:t>
        <a:bodyPr/>
        <a:lstStyle/>
        <a:p>
          <a:endParaRPr lang="en-US"/>
        </a:p>
      </dgm:t>
    </dgm:pt>
    <dgm:pt modelId="{41A39AAA-75FE-4082-9BB0-75C13C235669}">
      <dgm:prSet/>
      <dgm:spPr/>
      <dgm:t>
        <a:bodyPr/>
        <a:lstStyle/>
        <a:p>
          <a:r>
            <a:rPr lang="fr-FR" b="1"/>
            <a:t>Hépatite B </a:t>
          </a:r>
          <a:r>
            <a:rPr lang="fr-FR"/>
            <a:t>i: souvent aucune prophylaxie nécessaire, quel que soit le statut du patient source, car la plupart des personnels de santé sont vaccinés contre le VHB et sont répondeurs à la vaccination (Ac anti-HBs &gt; 10 mUI/ml au moment de l’AES ou &gt; 100 mUI/ml au moins une fois dans les antécédents). </a:t>
          </a:r>
          <a:endParaRPr lang="en-US"/>
        </a:p>
      </dgm:t>
    </dgm:pt>
    <dgm:pt modelId="{93338C81-8834-4F59-A57D-21517DCCDD25}" type="parTrans" cxnId="{BA494776-F9ED-4910-88C8-1E9E37156BB0}">
      <dgm:prSet/>
      <dgm:spPr/>
      <dgm:t>
        <a:bodyPr/>
        <a:lstStyle/>
        <a:p>
          <a:endParaRPr lang="en-US"/>
        </a:p>
      </dgm:t>
    </dgm:pt>
    <dgm:pt modelId="{575DDDD8-B4A3-4CA3-BDFF-3FB155F03354}" type="sibTrans" cxnId="{BA494776-F9ED-4910-88C8-1E9E37156BB0}">
      <dgm:prSet/>
      <dgm:spPr/>
      <dgm:t>
        <a:bodyPr/>
        <a:lstStyle/>
        <a:p>
          <a:endParaRPr lang="en-US"/>
        </a:p>
      </dgm:t>
    </dgm:pt>
    <dgm:pt modelId="{20320177-E962-44DD-A326-F1F525F19197}">
      <dgm:prSet/>
      <dgm:spPr/>
      <dgm:t>
        <a:bodyPr/>
        <a:lstStyle/>
        <a:p>
          <a:r>
            <a:rPr lang="fr-FR"/>
            <a:t>Une sérovaccination complète doit en revanche être proposée aux non-vaccinés, ou une injection d’immunoglobulines aux personnes non répondeuses à la vaccination, lorsque le patient source est porteur du VHB (Ag HBs+).</a:t>
          </a:r>
          <a:endParaRPr lang="en-US"/>
        </a:p>
      </dgm:t>
    </dgm:pt>
    <dgm:pt modelId="{2C4D4FD1-2D30-4A46-A988-15341726BCDF}" type="parTrans" cxnId="{D5A9F0CC-2112-4172-A401-2C9B8397D3B3}">
      <dgm:prSet/>
      <dgm:spPr/>
      <dgm:t>
        <a:bodyPr/>
        <a:lstStyle/>
        <a:p>
          <a:endParaRPr lang="en-US"/>
        </a:p>
      </dgm:t>
    </dgm:pt>
    <dgm:pt modelId="{35E4321E-0F63-4A33-AAAA-FC7179536B56}" type="sibTrans" cxnId="{D5A9F0CC-2112-4172-A401-2C9B8397D3B3}">
      <dgm:prSet/>
      <dgm:spPr/>
      <dgm:t>
        <a:bodyPr/>
        <a:lstStyle/>
        <a:p>
          <a:endParaRPr lang="en-US"/>
        </a:p>
      </dgm:t>
    </dgm:pt>
    <dgm:pt modelId="{C3D965F3-160D-434B-8F13-DDF49C5E2FE3}">
      <dgm:prSet/>
      <dgm:spPr/>
      <dgm:t>
        <a:bodyPr/>
        <a:lstStyle/>
        <a:p>
          <a:r>
            <a:rPr lang="fr-FR"/>
            <a:t>L’administration d’immunoglobulines, n’est cependant pas nécessaire si la personne source ne présente pas de virémie VHB positive (ADN plasmatique indétectable) et que le ténofovir est prescrit dans le cadre d’un TPE anti VIH.</a:t>
          </a:r>
          <a:endParaRPr lang="en-US"/>
        </a:p>
      </dgm:t>
    </dgm:pt>
    <dgm:pt modelId="{41DA4F5A-E8B0-4823-80BB-C48E19615A57}" type="parTrans" cxnId="{DF2FE513-EE45-4DB7-A9AF-FE22618265B7}">
      <dgm:prSet/>
      <dgm:spPr/>
      <dgm:t>
        <a:bodyPr/>
        <a:lstStyle/>
        <a:p>
          <a:endParaRPr lang="en-US"/>
        </a:p>
      </dgm:t>
    </dgm:pt>
    <dgm:pt modelId="{D2000D19-055B-46DD-AC3A-EA4AA91FD859}" type="sibTrans" cxnId="{DF2FE513-EE45-4DB7-A9AF-FE22618265B7}">
      <dgm:prSet/>
      <dgm:spPr/>
      <dgm:t>
        <a:bodyPr/>
        <a:lstStyle/>
        <a:p>
          <a:endParaRPr lang="en-US"/>
        </a:p>
      </dgm:t>
    </dgm:pt>
    <dgm:pt modelId="{8476B190-FE44-4483-83F3-6297D149A49E}">
      <dgm:prSet/>
      <dgm:spPr/>
      <dgm:t>
        <a:bodyPr/>
        <a:lstStyle/>
        <a:p>
          <a:r>
            <a:rPr lang="fr-FR" b="1"/>
            <a:t>Hépatite C </a:t>
          </a:r>
          <a:r>
            <a:rPr lang="fr-FR"/>
            <a:t>En cas d’exposition professionnelle possible au VHC (patient source infecté par le VHC et virémique, ou patient source de sérologie inconnue), un traitement préventif anti-VHC n’est pas recommandé en post-exposition, aucune étude n’ayant évalué son efficacité.</a:t>
          </a:r>
          <a:endParaRPr lang="en-US"/>
        </a:p>
      </dgm:t>
    </dgm:pt>
    <dgm:pt modelId="{E494FF45-E2A3-4218-BC4E-93ADD6F66338}" type="parTrans" cxnId="{E0F88026-9B48-49A9-B706-9C7ABD4E0604}">
      <dgm:prSet/>
      <dgm:spPr/>
      <dgm:t>
        <a:bodyPr/>
        <a:lstStyle/>
        <a:p>
          <a:endParaRPr lang="en-US"/>
        </a:p>
      </dgm:t>
    </dgm:pt>
    <dgm:pt modelId="{3385395F-8319-4833-868B-93A2D3858A10}" type="sibTrans" cxnId="{E0F88026-9B48-49A9-B706-9C7ABD4E0604}">
      <dgm:prSet/>
      <dgm:spPr/>
      <dgm:t>
        <a:bodyPr/>
        <a:lstStyle/>
        <a:p>
          <a:endParaRPr lang="en-US"/>
        </a:p>
      </dgm:t>
    </dgm:pt>
    <dgm:pt modelId="{C49FBA0F-1A75-514F-8FA4-44AB23BB6163}" type="pres">
      <dgm:prSet presAssocID="{E62FDE93-3C0B-4B9E-9901-B74CCB0EE2E8}" presName="vert0" presStyleCnt="0">
        <dgm:presLayoutVars>
          <dgm:dir/>
          <dgm:animOne val="branch"/>
          <dgm:animLvl val="lvl"/>
        </dgm:presLayoutVars>
      </dgm:prSet>
      <dgm:spPr/>
      <dgm:t>
        <a:bodyPr/>
        <a:lstStyle/>
        <a:p>
          <a:endParaRPr lang="fr-FR"/>
        </a:p>
      </dgm:t>
    </dgm:pt>
    <dgm:pt modelId="{2176620B-5E9B-E944-A897-289A8FEB496C}" type="pres">
      <dgm:prSet presAssocID="{41A39AAA-75FE-4082-9BB0-75C13C235669}" presName="thickLine" presStyleLbl="alignNode1" presStyleIdx="0" presStyleCnt="4"/>
      <dgm:spPr/>
    </dgm:pt>
    <dgm:pt modelId="{DA84EBA3-B0E1-EC40-98D9-443C5F5CCE21}" type="pres">
      <dgm:prSet presAssocID="{41A39AAA-75FE-4082-9BB0-75C13C235669}" presName="horz1" presStyleCnt="0"/>
      <dgm:spPr/>
    </dgm:pt>
    <dgm:pt modelId="{B69446F3-D9A9-194B-B921-A0B9FC1CC69A}" type="pres">
      <dgm:prSet presAssocID="{41A39AAA-75FE-4082-9BB0-75C13C235669}" presName="tx1" presStyleLbl="revTx" presStyleIdx="0" presStyleCnt="4"/>
      <dgm:spPr/>
      <dgm:t>
        <a:bodyPr/>
        <a:lstStyle/>
        <a:p>
          <a:endParaRPr lang="fr-FR"/>
        </a:p>
      </dgm:t>
    </dgm:pt>
    <dgm:pt modelId="{48C02C39-1E6B-0748-BD1F-2C8FF788B33A}" type="pres">
      <dgm:prSet presAssocID="{41A39AAA-75FE-4082-9BB0-75C13C235669}" presName="vert1" presStyleCnt="0"/>
      <dgm:spPr/>
    </dgm:pt>
    <dgm:pt modelId="{2329120C-5CD9-AE46-B994-82C2B214CE99}" type="pres">
      <dgm:prSet presAssocID="{20320177-E962-44DD-A326-F1F525F19197}" presName="thickLine" presStyleLbl="alignNode1" presStyleIdx="1" presStyleCnt="4"/>
      <dgm:spPr/>
    </dgm:pt>
    <dgm:pt modelId="{09A496EE-CD2E-9745-B43A-23160ADF5AEB}" type="pres">
      <dgm:prSet presAssocID="{20320177-E962-44DD-A326-F1F525F19197}" presName="horz1" presStyleCnt="0"/>
      <dgm:spPr/>
    </dgm:pt>
    <dgm:pt modelId="{426423E4-0DC1-C04B-A50C-25B83D296ECE}" type="pres">
      <dgm:prSet presAssocID="{20320177-E962-44DD-A326-F1F525F19197}" presName="tx1" presStyleLbl="revTx" presStyleIdx="1" presStyleCnt="4"/>
      <dgm:spPr/>
      <dgm:t>
        <a:bodyPr/>
        <a:lstStyle/>
        <a:p>
          <a:endParaRPr lang="fr-FR"/>
        </a:p>
      </dgm:t>
    </dgm:pt>
    <dgm:pt modelId="{CD385964-0901-6C4A-848F-7AF07C96BC75}" type="pres">
      <dgm:prSet presAssocID="{20320177-E962-44DD-A326-F1F525F19197}" presName="vert1" presStyleCnt="0"/>
      <dgm:spPr/>
    </dgm:pt>
    <dgm:pt modelId="{E29E1403-807D-5A48-83C1-EC6B12C786B9}" type="pres">
      <dgm:prSet presAssocID="{C3D965F3-160D-434B-8F13-DDF49C5E2FE3}" presName="thickLine" presStyleLbl="alignNode1" presStyleIdx="2" presStyleCnt="4"/>
      <dgm:spPr/>
    </dgm:pt>
    <dgm:pt modelId="{F6DF276C-1ED5-A047-A5B6-212AAE95626B}" type="pres">
      <dgm:prSet presAssocID="{C3D965F3-160D-434B-8F13-DDF49C5E2FE3}" presName="horz1" presStyleCnt="0"/>
      <dgm:spPr/>
    </dgm:pt>
    <dgm:pt modelId="{37E6B79B-DF41-9E4E-85AC-194887152184}" type="pres">
      <dgm:prSet presAssocID="{C3D965F3-160D-434B-8F13-DDF49C5E2FE3}" presName="tx1" presStyleLbl="revTx" presStyleIdx="2" presStyleCnt="4"/>
      <dgm:spPr/>
      <dgm:t>
        <a:bodyPr/>
        <a:lstStyle/>
        <a:p>
          <a:endParaRPr lang="fr-FR"/>
        </a:p>
      </dgm:t>
    </dgm:pt>
    <dgm:pt modelId="{647396E7-7D57-1E4A-AD22-9FC611F1A77F}" type="pres">
      <dgm:prSet presAssocID="{C3D965F3-160D-434B-8F13-DDF49C5E2FE3}" presName="vert1" presStyleCnt="0"/>
      <dgm:spPr/>
    </dgm:pt>
    <dgm:pt modelId="{759FA667-F8E0-D743-A282-D827E25D2702}" type="pres">
      <dgm:prSet presAssocID="{8476B190-FE44-4483-83F3-6297D149A49E}" presName="thickLine" presStyleLbl="alignNode1" presStyleIdx="3" presStyleCnt="4"/>
      <dgm:spPr/>
    </dgm:pt>
    <dgm:pt modelId="{CB07F655-3C86-3A49-B188-E04C3504910B}" type="pres">
      <dgm:prSet presAssocID="{8476B190-FE44-4483-83F3-6297D149A49E}" presName="horz1" presStyleCnt="0"/>
      <dgm:spPr/>
    </dgm:pt>
    <dgm:pt modelId="{5D81ACB9-EEDF-884C-AE37-A23276099129}" type="pres">
      <dgm:prSet presAssocID="{8476B190-FE44-4483-83F3-6297D149A49E}" presName="tx1" presStyleLbl="revTx" presStyleIdx="3" presStyleCnt="4"/>
      <dgm:spPr/>
      <dgm:t>
        <a:bodyPr/>
        <a:lstStyle/>
        <a:p>
          <a:endParaRPr lang="fr-FR"/>
        </a:p>
      </dgm:t>
    </dgm:pt>
    <dgm:pt modelId="{201DDA66-7D08-0340-9EF8-E83D7CE20E4C}" type="pres">
      <dgm:prSet presAssocID="{8476B190-FE44-4483-83F3-6297D149A49E}" presName="vert1" presStyleCnt="0"/>
      <dgm:spPr/>
    </dgm:pt>
  </dgm:ptLst>
  <dgm:cxnLst>
    <dgm:cxn modelId="{250FEA4A-8C37-EA43-ADB6-9F6E2371F98B}" type="presOf" srcId="{E62FDE93-3C0B-4B9E-9901-B74CCB0EE2E8}" destId="{C49FBA0F-1A75-514F-8FA4-44AB23BB6163}" srcOrd="0" destOrd="0" presId="urn:microsoft.com/office/officeart/2008/layout/LinedList"/>
    <dgm:cxn modelId="{099A834A-33A8-0A45-A9D6-3ACDBC75F2C9}" type="presOf" srcId="{C3D965F3-160D-434B-8F13-DDF49C5E2FE3}" destId="{37E6B79B-DF41-9E4E-85AC-194887152184}" srcOrd="0" destOrd="0" presId="urn:microsoft.com/office/officeart/2008/layout/LinedList"/>
    <dgm:cxn modelId="{BA494776-F9ED-4910-88C8-1E9E37156BB0}" srcId="{E62FDE93-3C0B-4B9E-9901-B74CCB0EE2E8}" destId="{41A39AAA-75FE-4082-9BB0-75C13C235669}" srcOrd="0" destOrd="0" parTransId="{93338C81-8834-4F59-A57D-21517DCCDD25}" sibTransId="{575DDDD8-B4A3-4CA3-BDFF-3FB155F03354}"/>
    <dgm:cxn modelId="{D5A9F0CC-2112-4172-A401-2C9B8397D3B3}" srcId="{E62FDE93-3C0B-4B9E-9901-B74CCB0EE2E8}" destId="{20320177-E962-44DD-A326-F1F525F19197}" srcOrd="1" destOrd="0" parTransId="{2C4D4FD1-2D30-4A46-A988-15341726BCDF}" sibTransId="{35E4321E-0F63-4A33-AAAA-FC7179536B56}"/>
    <dgm:cxn modelId="{E0F88026-9B48-49A9-B706-9C7ABD4E0604}" srcId="{E62FDE93-3C0B-4B9E-9901-B74CCB0EE2E8}" destId="{8476B190-FE44-4483-83F3-6297D149A49E}" srcOrd="3" destOrd="0" parTransId="{E494FF45-E2A3-4218-BC4E-93ADD6F66338}" sibTransId="{3385395F-8319-4833-868B-93A2D3858A10}"/>
    <dgm:cxn modelId="{0198C1F4-0D63-1C4F-A7D5-2D8DD57BAF1D}" type="presOf" srcId="{8476B190-FE44-4483-83F3-6297D149A49E}" destId="{5D81ACB9-EEDF-884C-AE37-A23276099129}" srcOrd="0" destOrd="0" presId="urn:microsoft.com/office/officeart/2008/layout/LinedList"/>
    <dgm:cxn modelId="{99B4F174-C80D-A14F-9199-BA39B6563697}" type="presOf" srcId="{41A39AAA-75FE-4082-9BB0-75C13C235669}" destId="{B69446F3-D9A9-194B-B921-A0B9FC1CC69A}" srcOrd="0" destOrd="0" presId="urn:microsoft.com/office/officeart/2008/layout/LinedList"/>
    <dgm:cxn modelId="{4178AF6D-2298-B142-B5FB-826C4E9135F7}" type="presOf" srcId="{20320177-E962-44DD-A326-F1F525F19197}" destId="{426423E4-0DC1-C04B-A50C-25B83D296ECE}" srcOrd="0" destOrd="0" presId="urn:microsoft.com/office/officeart/2008/layout/LinedList"/>
    <dgm:cxn modelId="{DF2FE513-EE45-4DB7-A9AF-FE22618265B7}" srcId="{E62FDE93-3C0B-4B9E-9901-B74CCB0EE2E8}" destId="{C3D965F3-160D-434B-8F13-DDF49C5E2FE3}" srcOrd="2" destOrd="0" parTransId="{41DA4F5A-E8B0-4823-80BB-C48E19615A57}" sibTransId="{D2000D19-055B-46DD-AC3A-EA4AA91FD859}"/>
    <dgm:cxn modelId="{7FCC4903-937A-7241-B9C5-FA5811F7638E}" type="presParOf" srcId="{C49FBA0F-1A75-514F-8FA4-44AB23BB6163}" destId="{2176620B-5E9B-E944-A897-289A8FEB496C}" srcOrd="0" destOrd="0" presId="urn:microsoft.com/office/officeart/2008/layout/LinedList"/>
    <dgm:cxn modelId="{01ABC767-27F1-EA4B-84C2-A3137EA97BF8}" type="presParOf" srcId="{C49FBA0F-1A75-514F-8FA4-44AB23BB6163}" destId="{DA84EBA3-B0E1-EC40-98D9-443C5F5CCE21}" srcOrd="1" destOrd="0" presId="urn:microsoft.com/office/officeart/2008/layout/LinedList"/>
    <dgm:cxn modelId="{884035CC-9726-2A40-926F-D472AF1795AA}" type="presParOf" srcId="{DA84EBA3-B0E1-EC40-98D9-443C5F5CCE21}" destId="{B69446F3-D9A9-194B-B921-A0B9FC1CC69A}" srcOrd="0" destOrd="0" presId="urn:microsoft.com/office/officeart/2008/layout/LinedList"/>
    <dgm:cxn modelId="{C3F066E8-5EF7-DD4B-B51F-3B3ED9622842}" type="presParOf" srcId="{DA84EBA3-B0E1-EC40-98D9-443C5F5CCE21}" destId="{48C02C39-1E6B-0748-BD1F-2C8FF788B33A}" srcOrd="1" destOrd="0" presId="urn:microsoft.com/office/officeart/2008/layout/LinedList"/>
    <dgm:cxn modelId="{033E1264-C221-0846-8974-16375023F52C}" type="presParOf" srcId="{C49FBA0F-1A75-514F-8FA4-44AB23BB6163}" destId="{2329120C-5CD9-AE46-B994-82C2B214CE99}" srcOrd="2" destOrd="0" presId="urn:microsoft.com/office/officeart/2008/layout/LinedList"/>
    <dgm:cxn modelId="{0507FAA5-8A85-5E4B-94A6-23A6B4489DD9}" type="presParOf" srcId="{C49FBA0F-1A75-514F-8FA4-44AB23BB6163}" destId="{09A496EE-CD2E-9745-B43A-23160ADF5AEB}" srcOrd="3" destOrd="0" presId="urn:microsoft.com/office/officeart/2008/layout/LinedList"/>
    <dgm:cxn modelId="{35BC167E-FDD8-4A44-AC37-B911399A3ED7}" type="presParOf" srcId="{09A496EE-CD2E-9745-B43A-23160ADF5AEB}" destId="{426423E4-0DC1-C04B-A50C-25B83D296ECE}" srcOrd="0" destOrd="0" presId="urn:microsoft.com/office/officeart/2008/layout/LinedList"/>
    <dgm:cxn modelId="{3EC3D466-C572-5A40-894A-A1D6E3AC2A68}" type="presParOf" srcId="{09A496EE-CD2E-9745-B43A-23160ADF5AEB}" destId="{CD385964-0901-6C4A-848F-7AF07C96BC75}" srcOrd="1" destOrd="0" presId="urn:microsoft.com/office/officeart/2008/layout/LinedList"/>
    <dgm:cxn modelId="{06582214-8B29-9A4F-B42B-7B1FA0E188D9}" type="presParOf" srcId="{C49FBA0F-1A75-514F-8FA4-44AB23BB6163}" destId="{E29E1403-807D-5A48-83C1-EC6B12C786B9}" srcOrd="4" destOrd="0" presId="urn:microsoft.com/office/officeart/2008/layout/LinedList"/>
    <dgm:cxn modelId="{47CA2FB1-D1A5-DB45-9FAB-7E63D8AB5E2F}" type="presParOf" srcId="{C49FBA0F-1A75-514F-8FA4-44AB23BB6163}" destId="{F6DF276C-1ED5-A047-A5B6-212AAE95626B}" srcOrd="5" destOrd="0" presId="urn:microsoft.com/office/officeart/2008/layout/LinedList"/>
    <dgm:cxn modelId="{821A7E98-F7C5-F74B-A060-AB28400FB2D1}" type="presParOf" srcId="{F6DF276C-1ED5-A047-A5B6-212AAE95626B}" destId="{37E6B79B-DF41-9E4E-85AC-194887152184}" srcOrd="0" destOrd="0" presId="urn:microsoft.com/office/officeart/2008/layout/LinedList"/>
    <dgm:cxn modelId="{D8D0E067-16F4-9647-B76E-C98FE9BCAC55}" type="presParOf" srcId="{F6DF276C-1ED5-A047-A5B6-212AAE95626B}" destId="{647396E7-7D57-1E4A-AD22-9FC611F1A77F}" srcOrd="1" destOrd="0" presId="urn:microsoft.com/office/officeart/2008/layout/LinedList"/>
    <dgm:cxn modelId="{AF5CEBB9-9644-2347-8A9A-6A2D8F072FFD}" type="presParOf" srcId="{C49FBA0F-1A75-514F-8FA4-44AB23BB6163}" destId="{759FA667-F8E0-D743-A282-D827E25D2702}" srcOrd="6" destOrd="0" presId="urn:microsoft.com/office/officeart/2008/layout/LinedList"/>
    <dgm:cxn modelId="{51883B3B-6FCB-C34C-9A25-B3061A2801A3}" type="presParOf" srcId="{C49FBA0F-1A75-514F-8FA4-44AB23BB6163}" destId="{CB07F655-3C86-3A49-B188-E04C3504910B}" srcOrd="7" destOrd="0" presId="urn:microsoft.com/office/officeart/2008/layout/LinedList"/>
    <dgm:cxn modelId="{9160BAB1-01EC-6341-BB51-FBDB9E295C0A}" type="presParOf" srcId="{CB07F655-3C86-3A49-B188-E04C3504910B}" destId="{5D81ACB9-EEDF-884C-AE37-A23276099129}" srcOrd="0" destOrd="0" presId="urn:microsoft.com/office/officeart/2008/layout/LinedList"/>
    <dgm:cxn modelId="{C3DF02E5-7AF4-0943-A827-97258CC01EF7}" type="presParOf" srcId="{CB07F655-3C86-3A49-B188-E04C3504910B}" destId="{201DDA66-7D08-0340-9EF8-E83D7CE20E4C}"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78DA6D-1976-E54B-805A-CAD0B308B4DC}">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0C6E5-4C50-2A40-B248-4DBB991D9F95}">
      <dsp:nvSpPr>
        <dsp:cNvPr id="0" name=""/>
        <dsp:cNvSpPr/>
      </dsp:nvSpPr>
      <dsp:spPr>
        <a:xfrm>
          <a:off x="0" y="671"/>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a:t>Diagnostic </a:t>
          </a:r>
          <a:r>
            <a:rPr lang="fr-FR" sz="3000" kern="1200" dirty="0" err="1"/>
            <a:t>sérologique</a:t>
          </a:r>
          <a:r>
            <a:rPr lang="fr-FR" sz="3000" kern="1200" dirty="0"/>
            <a:t> </a:t>
          </a:r>
          <a:endParaRPr lang="en-US" sz="3000" kern="1200" dirty="0"/>
        </a:p>
      </dsp:txBody>
      <dsp:txXfrm>
        <a:off x="0" y="671"/>
        <a:ext cx="6263640" cy="1100668"/>
      </dsp:txXfrm>
    </dsp:sp>
    <dsp:sp modelId="{7A7F6626-52B9-B14B-8545-95EDAE44FFEC}">
      <dsp:nvSpPr>
        <dsp:cNvPr id="0" name=""/>
        <dsp:cNvSpPr/>
      </dsp:nvSpPr>
      <dsp:spPr>
        <a:xfrm>
          <a:off x="0" y="1101340"/>
          <a:ext cx="626364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EA608F-8008-0F4A-9AAF-C194822C2214}">
      <dsp:nvSpPr>
        <dsp:cNvPr id="0" name=""/>
        <dsp:cNvSpPr/>
      </dsp:nvSpPr>
      <dsp:spPr>
        <a:xfrm>
          <a:off x="0" y="1101340"/>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err="1"/>
            <a:t>Séroconversion</a:t>
          </a:r>
          <a:r>
            <a:rPr lang="fr-FR" sz="3000" kern="1200" dirty="0"/>
            <a:t> = 2.5 mois (4-12 SEM)</a:t>
          </a:r>
          <a:endParaRPr lang="en-US" sz="3000" kern="1200" dirty="0"/>
        </a:p>
      </dsp:txBody>
      <dsp:txXfrm>
        <a:off x="0" y="1101340"/>
        <a:ext cx="6263640" cy="1100668"/>
      </dsp:txXfrm>
    </dsp:sp>
    <dsp:sp modelId="{227D5426-362D-CA41-8FFB-7FDB9394539C}">
      <dsp:nvSpPr>
        <dsp:cNvPr id="0" name=""/>
        <dsp:cNvSpPr/>
      </dsp:nvSpPr>
      <dsp:spPr>
        <a:xfrm>
          <a:off x="0" y="2202009"/>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7C880-C3B1-544E-8942-5A0BED0E4C0A}">
      <dsp:nvSpPr>
        <dsp:cNvPr id="0" name=""/>
        <dsp:cNvSpPr/>
      </dsp:nvSpPr>
      <dsp:spPr>
        <a:xfrm>
          <a:off x="0" y="2202009"/>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a:t>sang, </a:t>
          </a:r>
          <a:r>
            <a:rPr lang="fr-FR" sz="3000" kern="1200" dirty="0" err="1"/>
            <a:t>sécrétions</a:t>
          </a:r>
          <a:r>
            <a:rPr lang="fr-FR" sz="3000" kern="1200" dirty="0"/>
            <a:t> </a:t>
          </a:r>
          <a:r>
            <a:rPr lang="fr-FR" sz="3000" kern="1200" dirty="0" err="1"/>
            <a:t>génitales</a:t>
          </a:r>
          <a:r>
            <a:rPr lang="fr-FR" sz="3000" kern="1200" dirty="0"/>
            <a:t>, </a:t>
          </a:r>
          <a:r>
            <a:rPr lang="fr-FR" sz="3000" kern="1200" dirty="0" err="1"/>
            <a:t>séreuses</a:t>
          </a:r>
          <a:r>
            <a:rPr lang="fr-FR" sz="3000" kern="1200" dirty="0"/>
            <a:t> </a:t>
          </a:r>
          <a:endParaRPr lang="en-US" sz="3000" kern="1200" dirty="0"/>
        </a:p>
      </dsp:txBody>
      <dsp:txXfrm>
        <a:off x="0" y="2202009"/>
        <a:ext cx="6263640" cy="1100668"/>
      </dsp:txXfrm>
    </dsp:sp>
    <dsp:sp modelId="{EE88A5C8-8A07-2048-8580-52389AEA1C19}">
      <dsp:nvSpPr>
        <dsp:cNvPr id="0" name=""/>
        <dsp:cNvSpPr/>
      </dsp:nvSpPr>
      <dsp:spPr>
        <a:xfrm>
          <a:off x="0" y="3302678"/>
          <a:ext cx="626364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2908A-F9FB-AB46-8E77-8633C49825CB}">
      <dsp:nvSpPr>
        <dsp:cNvPr id="0" name=""/>
        <dsp:cNvSpPr/>
      </dsp:nvSpPr>
      <dsp:spPr>
        <a:xfrm>
          <a:off x="0" y="3302678"/>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err="1"/>
            <a:t>Détruit</a:t>
          </a:r>
          <a:r>
            <a:rPr lang="fr-FR" sz="3000" kern="1200" dirty="0"/>
            <a:t> par : chaleur, Javel, alcool et </a:t>
          </a:r>
          <a:r>
            <a:rPr lang="fr-FR" sz="3000" kern="1200" dirty="0" err="1"/>
            <a:t>désinfectants</a:t>
          </a:r>
          <a:r>
            <a:rPr lang="fr-FR" sz="3000" kern="1200" dirty="0"/>
            <a:t> </a:t>
          </a:r>
          <a:endParaRPr lang="en-US" sz="3000" kern="1200" dirty="0"/>
        </a:p>
      </dsp:txBody>
      <dsp:txXfrm>
        <a:off x="0" y="3302678"/>
        <a:ext cx="6263640" cy="1100668"/>
      </dsp:txXfrm>
    </dsp:sp>
    <dsp:sp modelId="{10B2B5FE-A14A-714D-941B-C9F796E9AAFF}">
      <dsp:nvSpPr>
        <dsp:cNvPr id="0" name=""/>
        <dsp:cNvSpPr/>
      </dsp:nvSpPr>
      <dsp:spPr>
        <a:xfrm>
          <a:off x="0" y="4403347"/>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104E66-5500-494F-B5B1-4143752B3B32}">
      <dsp:nvSpPr>
        <dsp:cNvPr id="0" name=""/>
        <dsp:cNvSpPr/>
      </dsp:nvSpPr>
      <dsp:spPr>
        <a:xfrm>
          <a:off x="0" y="4403347"/>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fr-FR" sz="3000" kern="1200" dirty="0"/>
            <a:t>Survit quelques heures sur surface </a:t>
          </a:r>
          <a:r>
            <a:rPr lang="fr-FR" sz="3000" kern="1200" dirty="0" err="1"/>
            <a:t>sèche</a:t>
          </a:r>
          <a:endParaRPr lang="en-US" sz="3000" kern="1200" dirty="0"/>
        </a:p>
      </dsp:txBody>
      <dsp:txXfrm>
        <a:off x="0" y="4403347"/>
        <a:ext cx="6263640" cy="11006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D9BB2-1899-7748-97AB-E0F5BA8A8E2B}">
      <dsp:nvSpPr>
        <dsp:cNvPr id="0" name=""/>
        <dsp:cNvSpPr/>
      </dsp:nvSpPr>
      <dsp:spPr>
        <a:xfrm>
          <a:off x="0" y="53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DA5EE-A073-A542-9344-717419C214F9}">
      <dsp:nvSpPr>
        <dsp:cNvPr id="0" name=""/>
        <dsp:cNvSpPr/>
      </dsp:nvSpPr>
      <dsp:spPr>
        <a:xfrm>
          <a:off x="0" y="531"/>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fr-FR" sz="4000" kern="1200" dirty="0"/>
            <a:t>Diagnostic </a:t>
          </a:r>
          <a:r>
            <a:rPr lang="fr-FR" sz="4000" kern="1200" dirty="0" err="1"/>
            <a:t>sérologique</a:t>
          </a:r>
          <a:r>
            <a:rPr lang="fr-FR" sz="4000" kern="1200" dirty="0"/>
            <a:t> Ag </a:t>
          </a:r>
          <a:r>
            <a:rPr lang="fr-FR" sz="4000" kern="1200" dirty="0" err="1"/>
            <a:t>HBs</a:t>
          </a:r>
          <a:endParaRPr lang="en-US" sz="4000" kern="1200" dirty="0"/>
        </a:p>
      </dsp:txBody>
      <dsp:txXfrm>
        <a:off x="0" y="531"/>
        <a:ext cx="10515600" cy="870296"/>
      </dsp:txXfrm>
    </dsp:sp>
    <dsp:sp modelId="{957C9D82-58A7-1442-A70B-56F73AEF62DA}">
      <dsp:nvSpPr>
        <dsp:cNvPr id="0" name=""/>
        <dsp:cNvSpPr/>
      </dsp:nvSpPr>
      <dsp:spPr>
        <a:xfrm>
          <a:off x="0" y="870827"/>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16564-8596-3143-9F2B-E6BC1FD91731}">
      <dsp:nvSpPr>
        <dsp:cNvPr id="0" name=""/>
        <dsp:cNvSpPr/>
      </dsp:nvSpPr>
      <dsp:spPr>
        <a:xfrm>
          <a:off x="0" y="870827"/>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fr-FR" sz="4000" kern="1200" dirty="0" err="1"/>
            <a:t>Séroconversion</a:t>
          </a:r>
          <a:r>
            <a:rPr lang="fr-FR" sz="4000" kern="1200" dirty="0"/>
            <a:t> : 4 mois [6-24 semaines]</a:t>
          </a:r>
          <a:endParaRPr lang="en-US" sz="4000" kern="1200" dirty="0"/>
        </a:p>
      </dsp:txBody>
      <dsp:txXfrm>
        <a:off x="0" y="870827"/>
        <a:ext cx="10515600" cy="870296"/>
      </dsp:txXfrm>
    </dsp:sp>
    <dsp:sp modelId="{3765E2AD-B5ED-DB44-B6C3-0C038D98AC0C}">
      <dsp:nvSpPr>
        <dsp:cNvPr id="0" name=""/>
        <dsp:cNvSpPr/>
      </dsp:nvSpPr>
      <dsp:spPr>
        <a:xfrm>
          <a:off x="0" y="1741123"/>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292DD-67D5-C848-852F-E3A03BF78C7C}">
      <dsp:nvSpPr>
        <dsp:cNvPr id="0" name=""/>
        <dsp:cNvSpPr/>
      </dsp:nvSpPr>
      <dsp:spPr>
        <a:xfrm>
          <a:off x="0" y="1741123"/>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fr-FR" sz="4000" kern="1200" dirty="0"/>
            <a:t>Sang, </a:t>
          </a:r>
          <a:r>
            <a:rPr lang="fr-FR" sz="4000" kern="1200" dirty="0" err="1"/>
            <a:t>séreuses</a:t>
          </a:r>
          <a:r>
            <a:rPr lang="fr-FR" sz="4000" kern="1200" dirty="0"/>
            <a:t>, salive, </a:t>
          </a:r>
          <a:r>
            <a:rPr lang="fr-FR" sz="4000" kern="1200" dirty="0" err="1"/>
            <a:t>sécrétions</a:t>
          </a:r>
          <a:r>
            <a:rPr lang="fr-FR" sz="4000" kern="1200" dirty="0"/>
            <a:t> </a:t>
          </a:r>
          <a:r>
            <a:rPr lang="fr-FR" sz="4000" kern="1200" dirty="0" err="1"/>
            <a:t>génitales</a:t>
          </a:r>
          <a:endParaRPr lang="en-US" sz="4000" kern="1200" dirty="0"/>
        </a:p>
      </dsp:txBody>
      <dsp:txXfrm>
        <a:off x="0" y="1741123"/>
        <a:ext cx="10515600" cy="870296"/>
      </dsp:txXfrm>
    </dsp:sp>
    <dsp:sp modelId="{DBC1D17C-C2F8-414C-A1A3-BE81BE58A84B}">
      <dsp:nvSpPr>
        <dsp:cNvPr id="0" name=""/>
        <dsp:cNvSpPr/>
      </dsp:nvSpPr>
      <dsp:spPr>
        <a:xfrm>
          <a:off x="0" y="2611420"/>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A7892-09DE-D04A-813D-62FE3557C09F}">
      <dsp:nvSpPr>
        <dsp:cNvPr id="0" name=""/>
        <dsp:cNvSpPr/>
      </dsp:nvSpPr>
      <dsp:spPr>
        <a:xfrm>
          <a:off x="0" y="2611420"/>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fr-FR" sz="4000" kern="1200" dirty="0" err="1"/>
            <a:t>Détruit</a:t>
          </a:r>
          <a:r>
            <a:rPr lang="fr-FR" sz="4000" kern="1200" dirty="0"/>
            <a:t> par : chaleur, Javel et </a:t>
          </a:r>
          <a:r>
            <a:rPr lang="fr-FR" sz="4000" kern="1200" dirty="0" err="1"/>
            <a:t>aldéhydes</a:t>
          </a:r>
          <a:r>
            <a:rPr lang="fr-FR" sz="4000" kern="1200" dirty="0"/>
            <a:t> </a:t>
          </a:r>
          <a:endParaRPr lang="en-US" sz="4000" kern="1200" dirty="0"/>
        </a:p>
      </dsp:txBody>
      <dsp:txXfrm>
        <a:off x="0" y="2611420"/>
        <a:ext cx="10515600" cy="870296"/>
      </dsp:txXfrm>
    </dsp:sp>
    <dsp:sp modelId="{BF628A42-C8A9-434A-ACCF-8BEEA97D0F69}">
      <dsp:nvSpPr>
        <dsp:cNvPr id="0" name=""/>
        <dsp:cNvSpPr/>
      </dsp:nvSpPr>
      <dsp:spPr>
        <a:xfrm>
          <a:off x="0" y="3481716"/>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D5128-85B8-9944-B595-76E3759F29B7}">
      <dsp:nvSpPr>
        <dsp:cNvPr id="0" name=""/>
        <dsp:cNvSpPr/>
      </dsp:nvSpPr>
      <dsp:spPr>
        <a:xfrm>
          <a:off x="0" y="3481716"/>
          <a:ext cx="10515600" cy="870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a:lnSpc>
              <a:spcPct val="90000"/>
            </a:lnSpc>
            <a:spcBef>
              <a:spcPct val="0"/>
            </a:spcBef>
            <a:spcAft>
              <a:spcPct val="35000"/>
            </a:spcAft>
          </a:pPr>
          <a:r>
            <a:rPr lang="fr-FR" sz="4000" kern="1200" dirty="0" err="1"/>
            <a:t>Résistance</a:t>
          </a:r>
          <a:r>
            <a:rPr lang="fr-FR" sz="4000" kern="1200" dirty="0"/>
            <a:t> : au moins 7 jours sur surface </a:t>
          </a:r>
          <a:r>
            <a:rPr lang="fr-FR" sz="4000" kern="1200" dirty="0" err="1"/>
            <a:t>sèche</a:t>
          </a:r>
          <a:endParaRPr lang="en-US" sz="4000" kern="1200" dirty="0"/>
        </a:p>
      </dsp:txBody>
      <dsp:txXfrm>
        <a:off x="0" y="3481716"/>
        <a:ext cx="10515600" cy="8702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AF8CD1-9A3F-DE45-812A-E84793D6B565}">
      <dsp:nvSpPr>
        <dsp:cNvPr id="0" name=""/>
        <dsp:cNvSpPr/>
      </dsp:nvSpPr>
      <dsp:spPr>
        <a:xfrm>
          <a:off x="0" y="531"/>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058D0-16F3-3C48-B06C-80820593ABB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a:t>Diagnostic sérologique </a:t>
          </a:r>
          <a:endParaRPr lang="en-US" sz="2400" kern="1200"/>
        </a:p>
      </dsp:txBody>
      <dsp:txXfrm>
        <a:off x="0" y="531"/>
        <a:ext cx="10515600" cy="870055"/>
      </dsp:txXfrm>
    </dsp:sp>
    <dsp:sp modelId="{6EC885AF-E58B-074D-BEE3-D0E9EC208B20}">
      <dsp:nvSpPr>
        <dsp:cNvPr id="0" name=""/>
        <dsp:cNvSpPr/>
      </dsp:nvSpPr>
      <dsp:spPr>
        <a:xfrm>
          <a:off x="0" y="87058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7E5CA-5C68-6F4C-9D57-944793A7AEF9}">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err="1"/>
            <a:t>Séroconversion</a:t>
          </a:r>
          <a:r>
            <a:rPr lang="fr-FR" sz="2400" kern="1200" dirty="0"/>
            <a:t> : 1.5 m [2-24 semaines] </a:t>
          </a:r>
          <a:endParaRPr lang="en-US" sz="2400" kern="1200" dirty="0"/>
        </a:p>
      </dsp:txBody>
      <dsp:txXfrm>
        <a:off x="0" y="870586"/>
        <a:ext cx="10515600" cy="870055"/>
      </dsp:txXfrm>
    </dsp:sp>
    <dsp:sp modelId="{77583495-18A0-0C4E-B88C-4AF9B393D882}">
      <dsp:nvSpPr>
        <dsp:cNvPr id="0" name=""/>
        <dsp:cNvSpPr/>
      </dsp:nvSpPr>
      <dsp:spPr>
        <a:xfrm>
          <a:off x="0" y="1740641"/>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13B93-E985-EF49-9CAF-0CCB786A8E96}">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a:t>SANG </a:t>
          </a:r>
          <a:endParaRPr lang="en-US" sz="2400" kern="1200" dirty="0"/>
        </a:p>
      </dsp:txBody>
      <dsp:txXfrm>
        <a:off x="0" y="1740641"/>
        <a:ext cx="10515600" cy="870055"/>
      </dsp:txXfrm>
    </dsp:sp>
    <dsp:sp modelId="{0E68DDE4-5BCC-2E43-984C-479AC2A2D904}">
      <dsp:nvSpPr>
        <dsp:cNvPr id="0" name=""/>
        <dsp:cNvSpPr/>
      </dsp:nvSpPr>
      <dsp:spPr>
        <a:xfrm>
          <a:off x="0" y="2610696"/>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8795B-D8BD-9341-9571-0DA5AFC0D30B}">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err="1"/>
            <a:t>Détruit</a:t>
          </a:r>
          <a:r>
            <a:rPr lang="fr-FR" sz="2400" kern="1200" dirty="0"/>
            <a:t> rapidement en quelques heures à </a:t>
          </a:r>
          <a:r>
            <a:rPr lang="fr-FR" sz="2400" kern="1200" dirty="0" err="1"/>
            <a:t>T</a:t>
          </a:r>
          <a:r>
            <a:rPr lang="fr-FR" sz="2400" kern="1200" dirty="0"/>
            <a:t>° ambiante </a:t>
          </a:r>
          <a:r>
            <a:rPr lang="fr-FR" sz="2400" kern="1200" dirty="0" err="1"/>
            <a:t>même</a:t>
          </a:r>
          <a:r>
            <a:rPr lang="fr-FR" sz="2400" kern="1200" dirty="0"/>
            <a:t> en solution aqueuse </a:t>
          </a:r>
          <a:endParaRPr lang="en-US" sz="2400" kern="1200" dirty="0"/>
        </a:p>
      </dsp:txBody>
      <dsp:txXfrm>
        <a:off x="0" y="2610696"/>
        <a:ext cx="10515600" cy="870055"/>
      </dsp:txXfrm>
    </dsp:sp>
    <dsp:sp modelId="{AD393541-9983-BB47-9884-AAC734D25012}">
      <dsp:nvSpPr>
        <dsp:cNvPr id="0" name=""/>
        <dsp:cNvSpPr/>
      </dsp:nvSpPr>
      <dsp:spPr>
        <a:xfrm>
          <a:off x="0" y="348075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28E63-9B0A-544D-B0CF-6204DFACD086}">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fr-FR" sz="2400" kern="1200" dirty="0" err="1"/>
            <a:t>Détruit</a:t>
          </a:r>
          <a:r>
            <a:rPr lang="fr-FR" sz="2400" kern="1200" dirty="0"/>
            <a:t> par : Javel, alcool et la plupart des </a:t>
          </a:r>
          <a:r>
            <a:rPr lang="fr-FR" sz="2400" kern="1200" dirty="0" err="1"/>
            <a:t>désinfectants</a:t>
          </a:r>
          <a:r>
            <a:rPr lang="fr-FR" sz="2400" kern="1200" dirty="0"/>
            <a:t> </a:t>
          </a:r>
          <a:endParaRPr lang="en-US" sz="2400" kern="1200" dirty="0"/>
        </a:p>
      </dsp:txBody>
      <dsp:txXfrm>
        <a:off x="0" y="3480751"/>
        <a:ext cx="10515600" cy="87005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1B6A6F-EF7D-6A4A-B448-5A0B1051B85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A6D36DDC-818C-8543-B01A-6A92CDCB3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2204AE85-7934-B149-99B3-35346BD90861}"/>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5" name="Espace réservé du pied de page 4">
            <a:extLst>
              <a:ext uri="{FF2B5EF4-FFF2-40B4-BE49-F238E27FC236}">
                <a16:creationId xmlns:a16="http://schemas.microsoft.com/office/drawing/2014/main" xmlns="" id="{E2A71FC9-AE35-7345-960A-C73998FB20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6A0E176-5727-5444-878C-2B20CA9B68B1}"/>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325951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3E42158-FDD1-2C46-8C8F-5963A1A1BF4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8D68ED71-1A67-C544-B101-6E49236475B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ECFFE873-BD7F-2D41-8288-6E6BB5423D06}"/>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5" name="Espace réservé du pied de page 4">
            <a:extLst>
              <a:ext uri="{FF2B5EF4-FFF2-40B4-BE49-F238E27FC236}">
                <a16:creationId xmlns:a16="http://schemas.microsoft.com/office/drawing/2014/main" xmlns="" id="{E7627100-84B9-9F4F-9E65-03492AA5EE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9C16857-3544-8747-9E50-D9F270F55FCF}"/>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130814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ED1A0CFC-A385-AC43-B894-DBBC551989A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8AA93BB2-983B-6046-B811-D1E3C198901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6FCE29E5-85F9-C341-9D2E-8C9F39D0E3CA}"/>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5" name="Espace réservé du pied de page 4">
            <a:extLst>
              <a:ext uri="{FF2B5EF4-FFF2-40B4-BE49-F238E27FC236}">
                <a16:creationId xmlns:a16="http://schemas.microsoft.com/office/drawing/2014/main" xmlns="" id="{6B528856-4086-9A41-BB1C-C80A104A27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38D3116-A8BF-E349-A58D-14508C8AC7BB}"/>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142926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CAEBF9-EDA1-F44D-B4C3-7B971DC1E3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3C267AE-A888-8C40-A445-834F7E2C65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19BFFEEF-3E54-384C-A0F8-A4BD38246743}"/>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5" name="Espace réservé du pied de page 4">
            <a:extLst>
              <a:ext uri="{FF2B5EF4-FFF2-40B4-BE49-F238E27FC236}">
                <a16:creationId xmlns:a16="http://schemas.microsoft.com/office/drawing/2014/main" xmlns="" id="{02014785-8DA9-1540-8DEC-043AA01F8D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BA358125-CB39-F84D-9B20-EE044CCE776B}"/>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391421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AB8FA6B-E309-8F45-A295-58166D61D0D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D533E733-0D27-034E-AE2C-D2E172E6B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8A622C02-9A1E-F44A-93D0-E5B9FF435B51}"/>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5" name="Espace réservé du pied de page 4">
            <a:extLst>
              <a:ext uri="{FF2B5EF4-FFF2-40B4-BE49-F238E27FC236}">
                <a16:creationId xmlns:a16="http://schemas.microsoft.com/office/drawing/2014/main" xmlns="" id="{D5BC44AF-EE5C-9543-9178-2B9D774D4E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BE3D910-661D-054B-B6A6-9CEA9D5A02C3}"/>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18651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EAF0B79-F618-4D4B-B6F8-67A2B0B3618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CB728784-56E4-E047-801A-E5F4463AE18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086F5952-4C97-344A-8327-2A2C323CDD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6849EDE3-E8F4-1246-847F-7464B99A37E5}"/>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6" name="Espace réservé du pied de page 5">
            <a:extLst>
              <a:ext uri="{FF2B5EF4-FFF2-40B4-BE49-F238E27FC236}">
                <a16:creationId xmlns:a16="http://schemas.microsoft.com/office/drawing/2014/main" xmlns="" id="{E22FCDE3-FE52-F743-9ED3-376E51A709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8B46254-187F-1443-931C-DCB7B381DAF4}"/>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353879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AB560E-3D36-2647-887A-F3EAAE1875E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53F1EF4A-AF5E-1E41-8194-26C8093A07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4C7A9545-C682-1543-87EA-AD77D80E8F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8AAAB589-E672-8441-A67B-E6A8E99EC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D50E4D20-4B3B-E94F-AA1F-9C8648C2CD0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56B4B919-1E3A-0E4F-A3F4-13622B8DFCAB}"/>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8" name="Espace réservé du pied de page 7">
            <a:extLst>
              <a:ext uri="{FF2B5EF4-FFF2-40B4-BE49-F238E27FC236}">
                <a16:creationId xmlns:a16="http://schemas.microsoft.com/office/drawing/2014/main" xmlns="" id="{46FCE72B-3244-E540-BA48-B4DD0C521C4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9567CF39-0BB1-C64B-AFB1-BE86BEC19180}"/>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2371913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DDF9DE-B968-2B43-B5CD-1CA45F2F24D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C7377A77-C948-C941-AD91-BA9C9570A40A}"/>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4" name="Espace réservé du pied de page 3">
            <a:extLst>
              <a:ext uri="{FF2B5EF4-FFF2-40B4-BE49-F238E27FC236}">
                <a16:creationId xmlns:a16="http://schemas.microsoft.com/office/drawing/2014/main" xmlns="" id="{2E00F54B-2D52-E946-9328-73BB77FA4AD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CDD731A7-8703-1249-9B2F-22B7A9B35995}"/>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45635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6766910-6904-9C4F-97B7-ACA4084E98ED}"/>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3" name="Espace réservé du pied de page 2">
            <a:extLst>
              <a:ext uri="{FF2B5EF4-FFF2-40B4-BE49-F238E27FC236}">
                <a16:creationId xmlns:a16="http://schemas.microsoft.com/office/drawing/2014/main" xmlns="" id="{FA6DEDDF-5F3E-BE47-8AE2-E2D23C0E968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1F20F4C2-C9D2-554C-B762-C984DDC16403}"/>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293507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7993CEA-3BF2-FE45-A2F0-7176700A48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B62BA6D-34C4-7942-A910-8331DF07F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55214852-498C-454A-ADBA-C937C7CEE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3A73A0C-474D-A84D-9A2F-3DCE380222E5}"/>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6" name="Espace réservé du pied de page 5">
            <a:extLst>
              <a:ext uri="{FF2B5EF4-FFF2-40B4-BE49-F238E27FC236}">
                <a16:creationId xmlns:a16="http://schemas.microsoft.com/office/drawing/2014/main" xmlns="" id="{B884E177-604F-4E4F-AE8B-E034AF5FB19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08E6AA76-52F3-0F47-9B7D-D0B75DBE4746}"/>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86131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E793DB0-C682-9F4C-B827-EF56C1CBD8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3B44A1B8-E032-CC44-B888-D6DE37987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7A90B4FA-FDFA-C24A-9FA5-62ED8ADC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AD665B4-B06F-3549-95D4-56821615D8B4}"/>
              </a:ext>
            </a:extLst>
          </p:cNvPr>
          <p:cNvSpPr>
            <a:spLocks noGrp="1"/>
          </p:cNvSpPr>
          <p:nvPr>
            <p:ph type="dt" sz="half" idx="10"/>
          </p:nvPr>
        </p:nvSpPr>
        <p:spPr/>
        <p:txBody>
          <a:bodyPr/>
          <a:lstStyle/>
          <a:p>
            <a:fld id="{A4E5F547-EDAB-3F49-B406-DA7FCFA12EFD}" type="datetimeFigureOut">
              <a:rPr lang="fr-FR" smtClean="0"/>
              <a:pPr/>
              <a:t>11/05/2022</a:t>
            </a:fld>
            <a:endParaRPr lang="fr-FR"/>
          </a:p>
        </p:txBody>
      </p:sp>
      <p:sp>
        <p:nvSpPr>
          <p:cNvPr id="6" name="Espace réservé du pied de page 5">
            <a:extLst>
              <a:ext uri="{FF2B5EF4-FFF2-40B4-BE49-F238E27FC236}">
                <a16:creationId xmlns:a16="http://schemas.microsoft.com/office/drawing/2014/main" xmlns="" id="{42812012-82E3-D24B-BFEB-666A1C373F1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9603C727-1461-C54B-A897-494025D07DE0}"/>
              </a:ext>
            </a:extLst>
          </p:cNvPr>
          <p:cNvSpPr>
            <a:spLocks noGrp="1"/>
          </p:cNvSpPr>
          <p:nvPr>
            <p:ph type="sldNum" sz="quarter" idx="12"/>
          </p:nvPr>
        </p:nvSpPr>
        <p:spPr/>
        <p:txBody>
          <a:body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333443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BC478E4-F5AF-A94C-9F34-A6A94E2454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8A0A2477-24B9-7349-8D32-E26B1640C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EADA8E3-DED4-3C43-ABFE-78FEFC75B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E5F547-EDAB-3F49-B406-DA7FCFA12EFD}" type="datetimeFigureOut">
              <a:rPr lang="fr-FR" smtClean="0"/>
              <a:pPr/>
              <a:t>11/05/2022</a:t>
            </a:fld>
            <a:endParaRPr lang="fr-FR"/>
          </a:p>
        </p:txBody>
      </p:sp>
      <p:sp>
        <p:nvSpPr>
          <p:cNvPr id="5" name="Espace réservé du pied de page 4">
            <a:extLst>
              <a:ext uri="{FF2B5EF4-FFF2-40B4-BE49-F238E27FC236}">
                <a16:creationId xmlns:a16="http://schemas.microsoft.com/office/drawing/2014/main" xmlns="" id="{B83E2A47-9E55-2342-B2C4-5AC07957B2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0E9B7F7F-371F-C044-A282-7E5070C5D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6B44E-51A4-274B-B62A-5BF95BA117E3}" type="slidenum">
              <a:rPr lang="fr-FR" smtClean="0"/>
              <a:pPr/>
              <a:t>‹N°›</a:t>
            </a:fld>
            <a:endParaRPr lang="fr-FR"/>
          </a:p>
        </p:txBody>
      </p:sp>
    </p:spTree>
    <p:extLst>
      <p:ext uri="{BB962C8B-B14F-4D97-AF65-F5344CB8AC3E}">
        <p14:creationId xmlns:p14="http://schemas.microsoft.com/office/powerpoint/2010/main" xmlns="" val="3350211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ixnio.com/fr/media/seringue-medecine-medicament-soins-de-sante-science"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CBC33416-FEDF-634F-A47F-686AD8C3C07D}"/>
              </a:ext>
            </a:extLst>
          </p:cNvPr>
          <p:cNvSpPr>
            <a:spLocks noGrp="1"/>
          </p:cNvSpPr>
          <p:nvPr>
            <p:ph type="ctrTitle"/>
          </p:nvPr>
        </p:nvSpPr>
        <p:spPr>
          <a:xfrm>
            <a:off x="890338" y="640080"/>
            <a:ext cx="3734014" cy="3566160"/>
          </a:xfrm>
        </p:spPr>
        <p:txBody>
          <a:bodyPr anchor="b">
            <a:normAutofit/>
          </a:bodyPr>
          <a:lstStyle/>
          <a:p>
            <a:pPr algn="l"/>
            <a:r>
              <a:rPr lang="fr-FR" sz="4600"/>
              <a:t>ACCIDENT D’EXPOSITION AU SANG (OU AUX VIRUS)</a:t>
            </a:r>
          </a:p>
        </p:txBody>
      </p:sp>
      <p:sp>
        <p:nvSpPr>
          <p:cNvPr id="3" name="Sous-titre 2">
            <a:extLst>
              <a:ext uri="{FF2B5EF4-FFF2-40B4-BE49-F238E27FC236}">
                <a16:creationId xmlns:a16="http://schemas.microsoft.com/office/drawing/2014/main" xmlns="" id="{8CEE6DC5-5775-DD40-8B92-50238A806E1F}"/>
              </a:ext>
            </a:extLst>
          </p:cNvPr>
          <p:cNvSpPr>
            <a:spLocks noGrp="1"/>
          </p:cNvSpPr>
          <p:nvPr>
            <p:ph type="subTitle" idx="1"/>
          </p:nvPr>
        </p:nvSpPr>
        <p:spPr>
          <a:xfrm>
            <a:off x="890339" y="4636008"/>
            <a:ext cx="3734014" cy="1572768"/>
          </a:xfrm>
        </p:spPr>
        <p:txBody>
          <a:bodyPr>
            <a:normAutofit/>
          </a:bodyPr>
          <a:lstStyle/>
          <a:p>
            <a:pPr algn="l"/>
            <a:r>
              <a:rPr lang="fr-FR"/>
              <a:t>DR PIERRE DUDOUET</a:t>
            </a:r>
          </a:p>
          <a:p>
            <a:pPr algn="l"/>
            <a:r>
              <a:rPr lang="fr-FR"/>
              <a:t>IHU MEDITERRANÉE INFECTION</a:t>
            </a:r>
          </a:p>
        </p:txBody>
      </p:sp>
      <p:sp>
        <p:nvSpPr>
          <p:cNvPr id="23"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os plan l’affichage des plaquettes dans le sang">
            <a:extLst>
              <a:ext uri="{FF2B5EF4-FFF2-40B4-BE49-F238E27FC236}">
                <a16:creationId xmlns:a16="http://schemas.microsoft.com/office/drawing/2014/main" xmlns="" id="{D2915AB3-DAF8-3136-B838-B5036D92AF17}"/>
              </a:ext>
            </a:extLst>
          </p:cNvPr>
          <p:cNvPicPr>
            <a:picLocks noChangeAspect="1"/>
          </p:cNvPicPr>
          <p:nvPr/>
        </p:nvPicPr>
        <p:blipFill rotWithShape="1">
          <a:blip r:embed="rId2"/>
          <a:srcRect l="19998" r="2358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1177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90B99E85-ADC8-AF4C-B0F1-19955AC8F350}"/>
              </a:ext>
            </a:extLst>
          </p:cNvPr>
          <p:cNvPicPr>
            <a:picLocks noChangeAspect="1"/>
          </p:cNvPicPr>
          <p:nvPr/>
        </p:nvPicPr>
        <p:blipFill>
          <a:blip r:embed="rId2"/>
          <a:stretch>
            <a:fillRect/>
          </a:stretch>
        </p:blipFill>
        <p:spPr>
          <a:xfrm rot="5400000">
            <a:off x="2576332" y="-1181101"/>
            <a:ext cx="6515462" cy="9220201"/>
          </a:xfrm>
          <a:prstGeom prst="rect">
            <a:avLst/>
          </a:prstGeom>
        </p:spPr>
      </p:pic>
    </p:spTree>
    <p:extLst>
      <p:ext uri="{BB962C8B-B14F-4D97-AF65-F5344CB8AC3E}">
        <p14:creationId xmlns:p14="http://schemas.microsoft.com/office/powerpoint/2010/main" xmlns="" val="2870990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625B109-69B7-D84C-9699-BD5C4A68EB76}"/>
              </a:ext>
            </a:extLst>
          </p:cNvPr>
          <p:cNvPicPr>
            <a:picLocks noChangeAspect="1"/>
          </p:cNvPicPr>
          <p:nvPr/>
        </p:nvPicPr>
        <p:blipFill>
          <a:blip r:embed="rId2"/>
          <a:stretch>
            <a:fillRect/>
          </a:stretch>
        </p:blipFill>
        <p:spPr>
          <a:xfrm rot="5400000">
            <a:off x="2700788" y="-1078709"/>
            <a:ext cx="6128440" cy="9015417"/>
          </a:xfrm>
          <a:prstGeom prst="rect">
            <a:avLst/>
          </a:prstGeom>
        </p:spPr>
      </p:pic>
    </p:spTree>
    <p:extLst>
      <p:ext uri="{BB962C8B-B14F-4D97-AF65-F5344CB8AC3E}">
        <p14:creationId xmlns:p14="http://schemas.microsoft.com/office/powerpoint/2010/main" xmlns="" val="281033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A2D4062-0AFD-8545-A087-96394973E3A6}"/>
              </a:ext>
            </a:extLst>
          </p:cNvPr>
          <p:cNvPicPr>
            <a:picLocks noChangeAspect="1"/>
          </p:cNvPicPr>
          <p:nvPr/>
        </p:nvPicPr>
        <p:blipFill>
          <a:blip r:embed="rId2"/>
          <a:stretch>
            <a:fillRect/>
          </a:stretch>
        </p:blipFill>
        <p:spPr>
          <a:xfrm rot="5400000">
            <a:off x="2049757" y="-1114426"/>
            <a:ext cx="6330363" cy="9086853"/>
          </a:xfrm>
          <a:prstGeom prst="rect">
            <a:avLst/>
          </a:prstGeom>
        </p:spPr>
      </p:pic>
    </p:spTree>
    <p:extLst>
      <p:ext uri="{BB962C8B-B14F-4D97-AF65-F5344CB8AC3E}">
        <p14:creationId xmlns:p14="http://schemas.microsoft.com/office/powerpoint/2010/main" xmlns="" val="274028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re 1">
            <a:extLst>
              <a:ext uri="{FF2B5EF4-FFF2-40B4-BE49-F238E27FC236}">
                <a16:creationId xmlns:a16="http://schemas.microsoft.com/office/drawing/2014/main" xmlns="" id="{012F0F4F-DA41-DC4F-8A39-3BBA23871C7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CONDUITE À TENIR</a:t>
            </a:r>
          </a:p>
        </p:txBody>
      </p:sp>
      <p:cxnSp>
        <p:nvCxnSpPr>
          <p:cNvPr id="20" name="Straight Connector 19">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Image 6" descr="Une image contenant texte&#10;&#10;Description générée automatiquement">
            <a:extLst>
              <a:ext uri="{FF2B5EF4-FFF2-40B4-BE49-F238E27FC236}">
                <a16:creationId xmlns:a16="http://schemas.microsoft.com/office/drawing/2014/main" xmlns="" id="{3EB2B584-356D-2D44-9FEB-493A77E3B303}"/>
              </a:ext>
            </a:extLst>
          </p:cNvPr>
          <p:cNvPicPr>
            <a:picLocks noChangeAspect="1"/>
          </p:cNvPicPr>
          <p:nvPr/>
        </p:nvPicPr>
        <p:blipFill>
          <a:blip r:embed="rId2"/>
          <a:stretch>
            <a:fillRect/>
          </a:stretch>
        </p:blipFill>
        <p:spPr>
          <a:xfrm>
            <a:off x="45274" y="3000279"/>
            <a:ext cx="5988633" cy="3129059"/>
          </a:xfrm>
          <a:prstGeom prst="rect">
            <a:avLst/>
          </a:prstGeom>
        </p:spPr>
      </p:pic>
      <p:cxnSp>
        <p:nvCxnSpPr>
          <p:cNvPr id="22" name="Straight Connector 21">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descr="Une image contenant carré&#10;&#10;Description générée automatiquement">
            <a:extLst>
              <a:ext uri="{FF2B5EF4-FFF2-40B4-BE49-F238E27FC236}">
                <a16:creationId xmlns:a16="http://schemas.microsoft.com/office/drawing/2014/main" xmlns="" id="{CCF7A761-C810-2C42-849D-348891E108F3}"/>
              </a:ext>
            </a:extLst>
          </p:cNvPr>
          <p:cNvPicPr>
            <a:picLocks noGrp="1" noChangeAspect="1"/>
          </p:cNvPicPr>
          <p:nvPr>
            <p:ph idx="1"/>
          </p:nvPr>
        </p:nvPicPr>
        <p:blipFill>
          <a:blip r:embed="rId3"/>
          <a:stretch>
            <a:fillRect/>
          </a:stretch>
        </p:blipFill>
        <p:spPr>
          <a:xfrm>
            <a:off x="6445073" y="3000279"/>
            <a:ext cx="5455917" cy="2850715"/>
          </a:xfrm>
          <a:prstGeom prst="rect">
            <a:avLst/>
          </a:prstGeom>
        </p:spPr>
      </p:pic>
    </p:spTree>
    <p:extLst>
      <p:ext uri="{BB962C8B-B14F-4D97-AF65-F5344CB8AC3E}">
        <p14:creationId xmlns:p14="http://schemas.microsoft.com/office/powerpoint/2010/main" xmlns="" val="97069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5A6CDB1-BFEA-7642-921C-70EC9BC51C4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Conduite à tenir</a:t>
            </a:r>
          </a:p>
        </p:txBody>
      </p:sp>
      <p:cxnSp>
        <p:nvCxnSpPr>
          <p:cNvPr id="14" name="Straight Connector 13">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Espace réservé du contenu 4">
            <a:extLst>
              <a:ext uri="{FF2B5EF4-FFF2-40B4-BE49-F238E27FC236}">
                <a16:creationId xmlns:a16="http://schemas.microsoft.com/office/drawing/2014/main" xmlns="" id="{BFA7C532-C539-0148-90ED-A0463F2B407E}"/>
              </a:ext>
            </a:extLst>
          </p:cNvPr>
          <p:cNvPicPr>
            <a:picLocks noGrp="1" noChangeAspect="1"/>
          </p:cNvPicPr>
          <p:nvPr>
            <p:ph idx="1"/>
          </p:nvPr>
        </p:nvPicPr>
        <p:blipFill>
          <a:blip r:embed="rId2"/>
          <a:stretch>
            <a:fillRect/>
          </a:stretch>
        </p:blipFill>
        <p:spPr>
          <a:xfrm>
            <a:off x="331567" y="3000279"/>
            <a:ext cx="5455917" cy="2850715"/>
          </a:xfrm>
          <a:prstGeom prst="rect">
            <a:avLst/>
          </a:prstGeom>
        </p:spPr>
      </p:pic>
      <p:cxnSp>
        <p:nvCxnSpPr>
          <p:cNvPr id="16" name="Straight Connector 15">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 name="Image 6" descr="Une image contenant texte&#10;&#10;Description générée automatiquement">
            <a:extLst>
              <a:ext uri="{FF2B5EF4-FFF2-40B4-BE49-F238E27FC236}">
                <a16:creationId xmlns:a16="http://schemas.microsoft.com/office/drawing/2014/main" xmlns="" id="{1ED5BAEA-940D-B440-AD84-4C0822F85126}"/>
              </a:ext>
            </a:extLst>
          </p:cNvPr>
          <p:cNvPicPr>
            <a:picLocks noChangeAspect="1"/>
          </p:cNvPicPr>
          <p:nvPr/>
        </p:nvPicPr>
        <p:blipFill>
          <a:blip r:embed="rId3"/>
          <a:stretch>
            <a:fillRect/>
          </a:stretch>
        </p:blipFill>
        <p:spPr>
          <a:xfrm>
            <a:off x="6445073" y="3048018"/>
            <a:ext cx="5455917" cy="2755237"/>
          </a:xfrm>
          <a:prstGeom prst="rect">
            <a:avLst/>
          </a:prstGeom>
        </p:spPr>
      </p:pic>
    </p:spTree>
    <p:extLst>
      <p:ext uri="{BB962C8B-B14F-4D97-AF65-F5344CB8AC3E}">
        <p14:creationId xmlns:p14="http://schemas.microsoft.com/office/powerpoint/2010/main" xmlns="" val="295128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CA6A935A-F1CD-DD49-A807-EB8060D89C06}"/>
              </a:ext>
            </a:extLst>
          </p:cNvPr>
          <p:cNvSpPr>
            <a:spLocks noGrp="1"/>
          </p:cNvSpPr>
          <p:nvPr>
            <p:ph type="title"/>
          </p:nvPr>
        </p:nvSpPr>
        <p:spPr>
          <a:xfrm>
            <a:off x="838200" y="365125"/>
            <a:ext cx="10515600" cy="1325563"/>
          </a:xfrm>
        </p:spPr>
        <p:txBody>
          <a:bodyPr>
            <a:normAutofit/>
          </a:bodyPr>
          <a:lstStyle/>
          <a:p>
            <a:r>
              <a:rPr lang="fr-FR" sz="4200"/>
              <a:t>Rechercher le statut VIH de la personne source</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B3EF67B1-C5E7-4C43-9E6C-8A093F76DE3F}"/>
              </a:ext>
            </a:extLst>
          </p:cNvPr>
          <p:cNvSpPr>
            <a:spLocks noGrp="1"/>
          </p:cNvSpPr>
          <p:nvPr>
            <p:ph idx="1"/>
          </p:nvPr>
        </p:nvSpPr>
        <p:spPr>
          <a:xfrm>
            <a:off x="371475" y="1943100"/>
            <a:ext cx="10982325" cy="4238244"/>
          </a:xfrm>
        </p:spPr>
        <p:txBody>
          <a:bodyPr>
            <a:normAutofit/>
          </a:bodyPr>
          <a:lstStyle/>
          <a:p>
            <a:pPr marL="0" indent="0">
              <a:buNone/>
            </a:pPr>
            <a:r>
              <a:rPr lang="fr-FR" sz="1700" b="1"/>
              <a:t/>
            </a:r>
            <a:br>
              <a:rPr lang="fr-FR" sz="1700" b="1"/>
            </a:br>
            <a:r>
              <a:rPr lang="fr-FR" sz="1700" b="1"/>
              <a:t>Si la personne source est séronégative pour le VIH, </a:t>
            </a:r>
            <a:r>
              <a:rPr lang="fr-FR" sz="1700"/>
              <a:t>il est inutile d’effectuer une surveillance ultérieure, sauf s’il existe un risque de primo-infection en cours chez la personne source : </a:t>
            </a:r>
            <a:r>
              <a:rPr lang="fr-FR" sz="1700" b="1"/>
              <a:t>en cas de doute, réaliser une charge virale.</a:t>
            </a:r>
          </a:p>
          <a:p>
            <a:pPr marL="0" indent="0">
              <a:buNone/>
            </a:pPr>
            <a:r>
              <a:rPr lang="fr-FR" sz="1700" b="1"/>
              <a:t/>
            </a:r>
            <a:br>
              <a:rPr lang="fr-FR" sz="1700" b="1"/>
            </a:br>
            <a:r>
              <a:rPr lang="fr-FR" sz="1700" b="1"/>
              <a:t>Si le statut sérologique VIH du sujet source n’est pas connu</a:t>
            </a:r>
            <a:r>
              <a:rPr lang="fr-FR" sz="1700"/>
              <a:t> et que celui-ci est accessible, il faut, avec son accord (hormis les cas où ce consentement ne peut être exprimé), réaliser une sérologie VIH, si possible avec un test rapide (TROD)  pour éventuellement débuter le plus rapidement possible un TPE chez la personne exposée.</a:t>
            </a:r>
          </a:p>
          <a:p>
            <a:pPr marL="0" indent="0">
              <a:buNone/>
            </a:pPr>
            <a:r>
              <a:rPr lang="fr-FR" sz="1700"/>
              <a:t/>
            </a:r>
            <a:br>
              <a:rPr lang="fr-FR" sz="1700"/>
            </a:br>
            <a:r>
              <a:rPr lang="fr-FR" sz="1700" b="1"/>
              <a:t>En cas d’infection VIH</a:t>
            </a:r>
            <a:r>
              <a:rPr lang="fr-FR" sz="1700"/>
              <a:t>, il est essentiel de disposer du résultat de la dernière charge virale plasmatique VIH, de même que la nature des traitements antirétroviraux antérieurs et en cours, ainsi que leur efficacité virologique .</a:t>
            </a:r>
            <a:br>
              <a:rPr lang="fr-FR" sz="1700"/>
            </a:br>
            <a:r>
              <a:rPr lang="fr-FR" sz="1700"/>
              <a:t>Si le patient source infecté par le VIH présente, sous traitement antirétroviral, une charge virale indétectable depuis plus de six mois, le risque de transmission par voie sanguine est considéré comme nul.</a:t>
            </a:r>
            <a:br>
              <a:rPr lang="fr-FR" sz="1700"/>
            </a:br>
            <a:r>
              <a:rPr lang="fr-FR" sz="1700"/>
              <a:t>Une charge virale devrait être proposée en urgence chez le patient source s’il est accessible et si l’on ne dispose pas de résultat récent (moins de six mois) ou s’il y a un doute sur l’observance thérapeutique. L’initiation d’un TPE dans l’attente de disposer de cette information est dès lors légitime  </a:t>
            </a:r>
          </a:p>
          <a:p>
            <a:pPr marL="0" indent="0">
              <a:buNone/>
            </a:pPr>
            <a:r>
              <a:rPr lang="fr-FR" sz="1700" b="1"/>
              <a:t>mais également le</a:t>
            </a:r>
            <a:r>
              <a:rPr lang="fr-FR" sz="1700"/>
              <a:t> </a:t>
            </a:r>
            <a:r>
              <a:rPr lang="fr-FR" sz="1700" b="1"/>
              <a:t>statut VHC</a:t>
            </a:r>
            <a:r>
              <a:rPr lang="fr-FR" sz="1700"/>
              <a:t> et éventuellement </a:t>
            </a:r>
            <a:r>
              <a:rPr lang="fr-FR" sz="1700" b="1"/>
              <a:t>VHB</a:t>
            </a:r>
            <a:r>
              <a:rPr lang="fr-FR" sz="1700"/>
              <a:t> si la victime n est pas immunisée ou autres infections.</a:t>
            </a:r>
          </a:p>
          <a:p>
            <a:endParaRPr lang="fr-FR" sz="1700"/>
          </a:p>
        </p:txBody>
      </p:sp>
    </p:spTree>
    <p:extLst>
      <p:ext uri="{BB962C8B-B14F-4D97-AF65-F5344CB8AC3E}">
        <p14:creationId xmlns:p14="http://schemas.microsoft.com/office/powerpoint/2010/main" xmlns="" val="51297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texte&#10;&#10;Description générée automatiquement">
            <a:extLst>
              <a:ext uri="{FF2B5EF4-FFF2-40B4-BE49-F238E27FC236}">
                <a16:creationId xmlns:a16="http://schemas.microsoft.com/office/drawing/2014/main" xmlns="" id="{AE62C79E-7B31-5B4B-9DDB-453739880543}"/>
              </a:ext>
            </a:extLst>
          </p:cNvPr>
          <p:cNvPicPr>
            <a:picLocks noGrp="1" noChangeAspect="1"/>
          </p:cNvPicPr>
          <p:nvPr>
            <p:ph idx="1"/>
          </p:nvPr>
        </p:nvPicPr>
        <p:blipFill>
          <a:blip r:embed="rId2"/>
          <a:stretch>
            <a:fillRect/>
          </a:stretch>
        </p:blipFill>
        <p:spPr>
          <a:xfrm>
            <a:off x="306682" y="365125"/>
            <a:ext cx="2785216" cy="2017713"/>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xmlns="" id="{7413433A-67B9-AC40-91E5-8E283D7D89AB}"/>
              </a:ext>
            </a:extLst>
          </p:cNvPr>
          <p:cNvSpPr txBox="1"/>
          <p:nvPr/>
        </p:nvSpPr>
        <p:spPr>
          <a:xfrm>
            <a:off x="1042988" y="2886074"/>
            <a:ext cx="9472612" cy="2031325"/>
          </a:xfrm>
          <a:prstGeom prst="rect">
            <a:avLst/>
          </a:prstGeom>
          <a:noFill/>
        </p:spPr>
        <p:txBody>
          <a:bodyPr wrap="square" rtlCol="0">
            <a:spAutoFit/>
          </a:bodyPr>
          <a:lstStyle/>
          <a:p>
            <a:r>
              <a:rPr lang="fr-FR" b="1" dirty="0"/>
              <a:t>groupe à prévalence élevée: </a:t>
            </a:r>
          </a:p>
          <a:p>
            <a:pPr marL="285750" indent="-285750">
              <a:buFont typeface="Arial" panose="020B0604020202020204" pitchFamily="34" charset="0"/>
              <a:buChar char="•"/>
            </a:pPr>
            <a:r>
              <a:rPr lang="fr-FR" b="1" dirty="0"/>
              <a:t>l</a:t>
            </a:r>
            <a:r>
              <a:rPr lang="fr-FR" dirty="0"/>
              <a:t>es HSH ayant des partenaires sexuels multiples, </a:t>
            </a:r>
          </a:p>
          <a:p>
            <a:pPr marL="285750" indent="-285750">
              <a:buFont typeface="Arial" panose="020B0604020202020204" pitchFamily="34" charset="0"/>
              <a:buChar char="•"/>
            </a:pPr>
            <a:r>
              <a:rPr lang="fr-FR" dirty="0"/>
              <a:t>les travailleurs/</a:t>
            </a:r>
            <a:r>
              <a:rPr lang="fr-FR" dirty="0" err="1"/>
              <a:t>euses</a:t>
            </a:r>
            <a:r>
              <a:rPr lang="fr-FR" dirty="0"/>
              <a:t> du sexe (risque élevé d’acquisition du VIH), </a:t>
            </a:r>
          </a:p>
          <a:p>
            <a:pPr marL="285750" indent="-285750">
              <a:buFont typeface="Arial" panose="020B0604020202020204" pitchFamily="34" charset="0"/>
              <a:buChar char="•"/>
            </a:pPr>
            <a:r>
              <a:rPr lang="fr-FR" dirty="0"/>
              <a:t>les personnes originaires de régions à prévalence du VIH &gt;1 % (Afrique, Caraïbes dont Antilles françaises, Amérique du Sud dont Guyane, Asie), </a:t>
            </a:r>
          </a:p>
          <a:p>
            <a:pPr marL="285750" indent="-285750">
              <a:buFont typeface="Arial" panose="020B0604020202020204" pitchFamily="34" charset="0"/>
              <a:buChar char="•"/>
            </a:pPr>
            <a:r>
              <a:rPr lang="fr-FR" dirty="0"/>
              <a:t>les usagers de drogue injectable (taux de prévalence du VIH non diagnostiqué beaucoup plus élevé que dans les autres groupes)</a:t>
            </a:r>
          </a:p>
        </p:txBody>
      </p:sp>
    </p:spTree>
    <p:extLst>
      <p:ext uri="{BB962C8B-B14F-4D97-AF65-F5344CB8AC3E}">
        <p14:creationId xmlns:p14="http://schemas.microsoft.com/office/powerpoint/2010/main" xmlns="" val="84950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descr="Une image contenant table&#10;&#10;Description générée automatiquement">
            <a:extLst>
              <a:ext uri="{FF2B5EF4-FFF2-40B4-BE49-F238E27FC236}">
                <a16:creationId xmlns:a16="http://schemas.microsoft.com/office/drawing/2014/main" xmlns="" id="{5A06F2F1-6994-9449-96C8-609E884DB345}"/>
              </a:ext>
            </a:extLst>
          </p:cNvPr>
          <p:cNvPicPr>
            <a:picLocks noGrp="1" noChangeAspect="1"/>
          </p:cNvPicPr>
          <p:nvPr>
            <p:ph idx="1"/>
          </p:nvPr>
        </p:nvPicPr>
        <p:blipFill>
          <a:blip r:embed="rId2"/>
          <a:stretch>
            <a:fillRect/>
          </a:stretch>
        </p:blipFill>
        <p:spPr>
          <a:xfrm>
            <a:off x="1674517" y="643466"/>
            <a:ext cx="8842966" cy="5571067"/>
          </a:xfrm>
          <a:prstGeom prst="rect">
            <a:avLst/>
          </a:prstGeom>
        </p:spPr>
      </p:pic>
      <p:pic>
        <p:nvPicPr>
          <p:cNvPr id="6" name="Espace réservé du contenu 4" descr="Une image contenant texte&#10;&#10;Description générée automatiquement">
            <a:extLst>
              <a:ext uri="{FF2B5EF4-FFF2-40B4-BE49-F238E27FC236}">
                <a16:creationId xmlns:a16="http://schemas.microsoft.com/office/drawing/2014/main" xmlns="" id="{75E46762-6263-EF42-B206-552BD1C6D7F6}"/>
              </a:ext>
            </a:extLst>
          </p:cNvPr>
          <p:cNvPicPr>
            <a:picLocks noChangeAspect="1"/>
          </p:cNvPicPr>
          <p:nvPr/>
        </p:nvPicPr>
        <p:blipFill>
          <a:blip r:embed="rId3"/>
          <a:stretch>
            <a:fillRect/>
          </a:stretch>
        </p:blipFill>
        <p:spPr>
          <a:xfrm>
            <a:off x="117290" y="93995"/>
            <a:ext cx="1907881" cy="1382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5334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6A86EA7A-27F0-6B4D-80E6-225AD7D98462}"/>
              </a:ext>
            </a:extLst>
          </p:cNvPr>
          <p:cNvSpPr>
            <a:spLocks noGrp="1"/>
          </p:cNvSpPr>
          <p:nvPr>
            <p:ph type="title"/>
          </p:nvPr>
        </p:nvSpPr>
        <p:spPr>
          <a:xfrm>
            <a:off x="838200" y="557188"/>
            <a:ext cx="10515600" cy="1133499"/>
          </a:xfrm>
        </p:spPr>
        <p:txBody>
          <a:bodyPr>
            <a:normAutofit/>
          </a:bodyPr>
          <a:lstStyle/>
          <a:p>
            <a:pPr algn="ctr"/>
            <a:r>
              <a:rPr lang="fr-FR"/>
              <a:t>Traitement : « Starter kit » 2 INTI + 3</a:t>
            </a:r>
            <a:r>
              <a:rPr lang="fr-FR" baseline="30000"/>
              <a:t>ème</a:t>
            </a:r>
            <a:r>
              <a:rPr lang="fr-FR"/>
              <a:t> agent</a:t>
            </a:r>
          </a:p>
        </p:txBody>
      </p:sp>
      <p:graphicFrame>
        <p:nvGraphicFramePr>
          <p:cNvPr id="6" name="Espace réservé du contenu 2">
            <a:extLst>
              <a:ext uri="{FF2B5EF4-FFF2-40B4-BE49-F238E27FC236}">
                <a16:creationId xmlns:a16="http://schemas.microsoft.com/office/drawing/2014/main" xmlns="" id="{8E35A674-A080-09E7-8AAC-4759E81A9F28}"/>
              </a:ext>
            </a:extLst>
          </p:cNvPr>
          <p:cNvGraphicFramePr>
            <a:graphicFrameLocks noGrp="1"/>
          </p:cNvGraphicFramePr>
          <p:nvPr>
            <p:ph idx="1"/>
            <p:extLst>
              <p:ext uri="{D42A27DB-BD31-4B8C-83A1-F6EECF244321}">
                <p14:modId xmlns:p14="http://schemas.microsoft.com/office/powerpoint/2010/main" xmlns="" val="300463422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1781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584485A6-8C6B-AB1C-BA91-583077E91FC1}"/>
              </a:ext>
            </a:extLst>
          </p:cNvPr>
          <p:cNvPicPr>
            <a:picLocks noChangeAspect="1"/>
          </p:cNvPicPr>
          <p:nvPr/>
        </p:nvPicPr>
        <p:blipFill rotWithShape="1">
          <a:blip r:embed="rId2">
            <a:duotone>
              <a:prstClr val="black"/>
              <a:schemeClr val="tx2">
                <a:tint val="45000"/>
                <a:satMod val="400000"/>
              </a:schemeClr>
            </a:duotone>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re 1">
            <a:extLst>
              <a:ext uri="{FF2B5EF4-FFF2-40B4-BE49-F238E27FC236}">
                <a16:creationId xmlns:a16="http://schemas.microsoft.com/office/drawing/2014/main" xmlns="" id="{D7DBE270-3371-B141-83FD-D35F6C36D4E3}"/>
              </a:ext>
            </a:extLst>
          </p:cNvPr>
          <p:cNvSpPr>
            <a:spLocks noGrp="1"/>
          </p:cNvSpPr>
          <p:nvPr>
            <p:ph type="title"/>
          </p:nvPr>
        </p:nvSpPr>
        <p:spPr>
          <a:xfrm>
            <a:off x="4050889" y="365758"/>
            <a:ext cx="6784259" cy="1828800"/>
          </a:xfrm>
        </p:spPr>
        <p:txBody>
          <a:bodyPr>
            <a:normAutofit/>
          </a:bodyPr>
          <a:lstStyle/>
          <a:p>
            <a:r>
              <a:rPr lang="fr-FR" sz="4800" dirty="0">
                <a:solidFill>
                  <a:schemeClr val="tx1">
                    <a:lumMod val="85000"/>
                    <a:lumOff val="15000"/>
                  </a:schemeClr>
                </a:solidFill>
              </a:rPr>
              <a:t>Attention</a:t>
            </a:r>
          </a:p>
        </p:txBody>
      </p:sp>
      <p:sp>
        <p:nvSpPr>
          <p:cNvPr id="3" name="Espace réservé du contenu 2">
            <a:extLst>
              <a:ext uri="{FF2B5EF4-FFF2-40B4-BE49-F238E27FC236}">
                <a16:creationId xmlns:a16="http://schemas.microsoft.com/office/drawing/2014/main" xmlns="" id="{C8CE6A99-F5B8-374A-B0ED-40043F7F0195}"/>
              </a:ext>
            </a:extLst>
          </p:cNvPr>
          <p:cNvSpPr>
            <a:spLocks noGrp="1"/>
          </p:cNvSpPr>
          <p:nvPr>
            <p:ph idx="1"/>
          </p:nvPr>
        </p:nvSpPr>
        <p:spPr>
          <a:xfrm>
            <a:off x="4050889" y="2324100"/>
            <a:ext cx="6784259" cy="3875087"/>
          </a:xfrm>
        </p:spPr>
        <p:txBody>
          <a:bodyPr>
            <a:normAutofit/>
          </a:bodyPr>
          <a:lstStyle/>
          <a:p>
            <a:r>
              <a:rPr lang="fr-FR" sz="2200" b="1"/>
              <a:t>en cas d’atteinte rénale </a:t>
            </a:r>
            <a:r>
              <a:rPr lang="fr-FR" sz="2200"/>
              <a:t>préexistante l’association de zidovudine + lamivudine (un comprimé deux fois par jour) peut être utilisée dans le cadre d’une trithérapie à la place de l’association TDF + emtricitabine. </a:t>
            </a:r>
          </a:p>
          <a:p>
            <a:r>
              <a:rPr lang="fr-FR" sz="2200" b="1"/>
              <a:t>chez une femme enceinte </a:t>
            </a:r>
            <a:r>
              <a:rPr lang="fr-FR" sz="2200"/>
              <a:t>ou susceptible de l’être, l’association TDF-emtricitabine avec darunavir/r est recommandée. La posologie de darunavir/r est de 800mg/100 une fois/jour si le TPE est prescrit au cours du premier semestre de grossesse et de 600mg/100 deux fois par jour au cours du dernier trimestre.</a:t>
            </a:r>
          </a:p>
        </p:txBody>
      </p:sp>
      <p:sp>
        <p:nvSpPr>
          <p:cNvPr id="11" name="Rectangle 10">
            <a:extLst>
              <a:ext uri="{FF2B5EF4-FFF2-40B4-BE49-F238E27FC236}">
                <a16:creationId xmlns:a16="http://schemas.microsoft.com/office/drawing/2014/main" xmlns=""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68811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8F8DA822-DC5E-B446-9F6E-0E77F2B972DE}"/>
              </a:ext>
            </a:extLst>
          </p:cNvPr>
          <p:cNvSpPr>
            <a:spLocks noGrp="1"/>
          </p:cNvSpPr>
          <p:nvPr>
            <p:ph type="title"/>
          </p:nvPr>
        </p:nvSpPr>
        <p:spPr>
          <a:xfrm>
            <a:off x="838200" y="365125"/>
            <a:ext cx="10515600" cy="1325563"/>
          </a:xfrm>
        </p:spPr>
        <p:txBody>
          <a:bodyPr>
            <a:normAutofit/>
          </a:bodyPr>
          <a:lstStyle/>
          <a:p>
            <a:r>
              <a:rPr lang="fr-FR" sz="5400" dirty="0"/>
              <a:t>DÉFINITION D’UN AES</a:t>
            </a:r>
          </a:p>
        </p:txBody>
      </p:sp>
      <p:sp>
        <p:nvSpPr>
          <p:cNvPr id="10"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5FB8857A-EDF1-8E4C-B0ED-1C513D753D87}"/>
              </a:ext>
            </a:extLst>
          </p:cNvPr>
          <p:cNvSpPr>
            <a:spLocks noGrp="1"/>
          </p:cNvSpPr>
          <p:nvPr>
            <p:ph idx="1"/>
          </p:nvPr>
        </p:nvSpPr>
        <p:spPr>
          <a:xfrm>
            <a:off x="838200" y="1929384"/>
            <a:ext cx="10515600" cy="4251960"/>
          </a:xfrm>
        </p:spPr>
        <p:txBody>
          <a:bodyPr>
            <a:normAutofit/>
          </a:bodyPr>
          <a:lstStyle/>
          <a:p>
            <a:r>
              <a:rPr lang="fr-FR" sz="2200" b="1" dirty="0"/>
              <a:t>tout contact avec du sang ou un liquide biologique contenant du sang en lien avec soit une effraction cutanée (piqûre, coupure…) soit une projection sur une muqueuse (œil...) ou sur une peau lésée. </a:t>
            </a:r>
          </a:p>
          <a:p>
            <a:r>
              <a:rPr lang="fr-FR" sz="2200" dirty="0"/>
              <a:t>Sont assimilés à des AES les accidents survenus dans les mêmes circonstances avec d'autres liquides biologiques (tels que liquide céphalorachidien, liquide pleural, secrétions génitales...) considérés comme potentiellement contaminants même s'ils ne sont pas visiblement souillés de sang. </a:t>
            </a:r>
          </a:p>
          <a:p>
            <a:r>
              <a:rPr lang="fr-FR" sz="2200" b="1" dirty="0"/>
              <a:t>Usagers de drogues </a:t>
            </a:r>
            <a:r>
              <a:rPr lang="fr-FR" sz="2200" dirty="0"/>
              <a:t>par voie injectable en cas de partage du matériel avec un risque de transmission de virus hématogènes (VHB, VHC, VIH). </a:t>
            </a:r>
          </a:p>
          <a:p>
            <a:r>
              <a:rPr lang="fr-FR" sz="2200" b="1" dirty="0"/>
              <a:t>Accidents d’exposition sexuelle </a:t>
            </a:r>
            <a:r>
              <a:rPr lang="fr-FR" sz="2200" dirty="0"/>
              <a:t>en cas de rapports sexuels non ou partiellement protégés exposant à un risque de transmission d’agents d’infections sexuellement transmissibles (IST) dont le VIH et le VHB.</a:t>
            </a:r>
          </a:p>
        </p:txBody>
      </p:sp>
    </p:spTree>
    <p:extLst>
      <p:ext uri="{BB962C8B-B14F-4D97-AF65-F5344CB8AC3E}">
        <p14:creationId xmlns:p14="http://schemas.microsoft.com/office/powerpoint/2010/main" xmlns="" val="2672727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701A7F43-21C8-2149-AD02-932CB53FBE99}"/>
              </a:ext>
            </a:extLst>
          </p:cNvPr>
          <p:cNvSpPr>
            <a:spLocks noGrp="1"/>
          </p:cNvSpPr>
          <p:nvPr>
            <p:ph type="title"/>
          </p:nvPr>
        </p:nvSpPr>
        <p:spPr>
          <a:xfrm>
            <a:off x="635000" y="640823"/>
            <a:ext cx="3418659" cy="5583148"/>
          </a:xfrm>
        </p:spPr>
        <p:txBody>
          <a:bodyPr anchor="ctr">
            <a:normAutofit/>
          </a:bodyPr>
          <a:lstStyle/>
          <a:p>
            <a:r>
              <a:rPr lang="fr-FR" sz="5400" b="1"/>
              <a:t>Précisions HBV et HCV</a:t>
            </a:r>
          </a:p>
        </p:txBody>
      </p:sp>
      <p:sp>
        <p:nvSpPr>
          <p:cNvPr id="11" name="sketch line">
            <a:extLst>
              <a:ext uri="{FF2B5EF4-FFF2-40B4-BE49-F238E27FC236}">
                <a16:creationId xmlns:a16="http://schemas.microsoft.com/office/drawing/2014/main" xmlns="" id="{5E107275-3853-46FD-A241-DE4355A426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xmlns="" id="{76D15D90-C81B-ADF3-F900-B69E8CCC5376}"/>
              </a:ext>
            </a:extLst>
          </p:cNvPr>
          <p:cNvGraphicFramePr>
            <a:graphicFrameLocks noGrp="1"/>
          </p:cNvGraphicFramePr>
          <p:nvPr>
            <p:ph idx="1"/>
            <p:extLst>
              <p:ext uri="{D42A27DB-BD31-4B8C-83A1-F6EECF244321}">
                <p14:modId xmlns:p14="http://schemas.microsoft.com/office/powerpoint/2010/main" xmlns="" val="1976411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83959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able&#10;&#10;Description générée automatiquement">
            <a:extLst>
              <a:ext uri="{FF2B5EF4-FFF2-40B4-BE49-F238E27FC236}">
                <a16:creationId xmlns:a16="http://schemas.microsoft.com/office/drawing/2014/main" xmlns="" id="{85D1447A-B519-ED48-BD65-3132F94B5244}"/>
              </a:ext>
            </a:extLst>
          </p:cNvPr>
          <p:cNvPicPr>
            <a:picLocks noGrp="1" noChangeAspect="1"/>
          </p:cNvPicPr>
          <p:nvPr>
            <p:ph idx="1"/>
          </p:nvPr>
        </p:nvPicPr>
        <p:blipFill>
          <a:blip r:embed="rId2"/>
          <a:stretch>
            <a:fillRect/>
          </a:stretch>
        </p:blipFill>
        <p:spPr>
          <a:xfrm>
            <a:off x="1209099" y="643467"/>
            <a:ext cx="9773802" cy="5571065"/>
          </a:xfrm>
          <a:prstGeom prst="rect">
            <a:avLst/>
          </a:prstGeom>
          <a:ln>
            <a:noFill/>
          </a:ln>
        </p:spPr>
      </p:pic>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Espace réservé du contenu 4" descr="Une image contenant texte&#10;&#10;Description générée automatiquement">
            <a:extLst>
              <a:ext uri="{FF2B5EF4-FFF2-40B4-BE49-F238E27FC236}">
                <a16:creationId xmlns:a16="http://schemas.microsoft.com/office/drawing/2014/main" xmlns="" id="{66485546-F50E-0A42-A2DE-2CFB0FD58489}"/>
              </a:ext>
            </a:extLst>
          </p:cNvPr>
          <p:cNvPicPr>
            <a:picLocks noChangeAspect="1"/>
          </p:cNvPicPr>
          <p:nvPr/>
        </p:nvPicPr>
        <p:blipFill>
          <a:blip r:embed="rId3"/>
          <a:stretch>
            <a:fillRect/>
          </a:stretch>
        </p:blipFill>
        <p:spPr>
          <a:xfrm>
            <a:off x="146685" y="185693"/>
            <a:ext cx="1907881" cy="13821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792275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xmlns=""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E0D42155-EC8A-B84D-9BFA-83C3728D0AD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suivi</a:t>
            </a:r>
            <a:endParaRPr lang="en-US" sz="3600" kern="1200" dirty="0">
              <a:solidFill>
                <a:srgbClr val="FFFFFF"/>
              </a:solidFill>
              <a:latin typeface="+mj-lt"/>
              <a:ea typeface="+mj-ea"/>
              <a:cs typeface="+mj-cs"/>
            </a:endParaRPr>
          </a:p>
        </p:txBody>
      </p:sp>
      <p:pic>
        <p:nvPicPr>
          <p:cNvPr id="5" name="Espace réservé du contenu 4" descr="Une image contenant table&#10;&#10;Description générée automatiquement">
            <a:extLst>
              <a:ext uri="{FF2B5EF4-FFF2-40B4-BE49-F238E27FC236}">
                <a16:creationId xmlns:a16="http://schemas.microsoft.com/office/drawing/2014/main" xmlns="" id="{916737D2-4E70-F740-A6BA-A9DCFEF1E48C}"/>
              </a:ext>
            </a:extLst>
          </p:cNvPr>
          <p:cNvPicPr>
            <a:picLocks noGrp="1" noChangeAspect="1"/>
          </p:cNvPicPr>
          <p:nvPr>
            <p:ph idx="1"/>
          </p:nvPr>
        </p:nvPicPr>
        <p:blipFill>
          <a:blip r:embed="rId2"/>
          <a:stretch>
            <a:fillRect/>
          </a:stretch>
        </p:blipFill>
        <p:spPr>
          <a:xfrm>
            <a:off x="4216526" y="1352462"/>
            <a:ext cx="7778909" cy="4433976"/>
          </a:xfrm>
          <a:prstGeom prst="rect">
            <a:avLst/>
          </a:prstGeom>
        </p:spPr>
      </p:pic>
    </p:spTree>
    <p:extLst>
      <p:ext uri="{BB962C8B-B14F-4D97-AF65-F5344CB8AC3E}">
        <p14:creationId xmlns:p14="http://schemas.microsoft.com/office/powerpoint/2010/main" xmlns="" val="1891653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4516CF16-6BF8-824F-872F-D60A6CBFB6A0}"/>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Merci de votre attention</a:t>
            </a:r>
          </a:p>
        </p:txBody>
      </p:sp>
      <p:sp>
        <p:nvSpPr>
          <p:cNvPr id="38"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intérieur, jouet, éléments&#10;&#10;Description générée automatiquement">
            <a:extLst>
              <a:ext uri="{FF2B5EF4-FFF2-40B4-BE49-F238E27FC236}">
                <a16:creationId xmlns:a16="http://schemas.microsoft.com/office/drawing/2014/main" xmlns="" id="{151C972F-1508-F145-BCA3-67730B57A457}"/>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31504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D6579009-73A6-A946-8F56-BE2DED84EC6F}"/>
              </a:ext>
            </a:extLst>
          </p:cNvPr>
          <p:cNvSpPr>
            <a:spLocks noGrp="1"/>
          </p:cNvSpPr>
          <p:nvPr>
            <p:ph type="title"/>
          </p:nvPr>
        </p:nvSpPr>
        <p:spPr>
          <a:xfrm>
            <a:off x="838200" y="365125"/>
            <a:ext cx="10515600" cy="1325563"/>
          </a:xfrm>
        </p:spPr>
        <p:txBody>
          <a:bodyPr>
            <a:normAutofit/>
          </a:bodyPr>
          <a:lstStyle/>
          <a:p>
            <a:r>
              <a:rPr lang="fr-FR" sz="5400" dirty="0"/>
              <a:t>Mission </a:t>
            </a:r>
            <a:r>
              <a:rPr lang="fr-FR" sz="5400" dirty="0" err="1"/>
              <a:t>intrerministérielle</a:t>
            </a:r>
            <a:r>
              <a:rPr lang="fr-FR" sz="5400" dirty="0"/>
              <a:t> 2019</a:t>
            </a:r>
          </a:p>
        </p:txBody>
      </p:sp>
      <p:sp>
        <p:nvSpPr>
          <p:cNvPr id="27" name="sketch line">
            <a:extLst>
              <a:ext uri="{FF2B5EF4-FFF2-40B4-BE49-F238E27FC236}">
                <a16:creationId xmlns:a16="http://schemas.microsoft.com/office/drawing/2014/main" xmlns=""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xmlns="" id="{AAA071D6-F0CF-524B-A960-EB58F1B930D0}"/>
              </a:ext>
            </a:extLst>
          </p:cNvPr>
          <p:cNvSpPr>
            <a:spLocks noGrp="1"/>
          </p:cNvSpPr>
          <p:nvPr>
            <p:ph idx="1"/>
          </p:nvPr>
        </p:nvSpPr>
        <p:spPr>
          <a:xfrm>
            <a:off x="838200" y="1929384"/>
            <a:ext cx="10515600" cy="4251960"/>
          </a:xfrm>
        </p:spPr>
        <p:txBody>
          <a:bodyPr>
            <a:normAutofit/>
          </a:bodyPr>
          <a:lstStyle/>
          <a:p>
            <a:r>
              <a:rPr lang="fr-FR" sz="2000" b="1" dirty="0" err="1"/>
              <a:t>Connaître</a:t>
            </a:r>
            <a:r>
              <a:rPr lang="fr-FR" sz="2000" b="1" dirty="0"/>
              <a:t> l’</a:t>
            </a:r>
            <a:r>
              <a:rPr lang="fr-FR" sz="2000" b="1" dirty="0" err="1"/>
              <a:t>épidémiologie</a:t>
            </a:r>
            <a:r>
              <a:rPr lang="fr-FR" sz="2000" b="1" dirty="0"/>
              <a:t> des AES pour mieux les </a:t>
            </a:r>
            <a:r>
              <a:rPr lang="fr-FR" sz="2000" b="1" dirty="0" err="1"/>
              <a:t>prévenir</a:t>
            </a:r>
            <a:r>
              <a:rPr lang="fr-FR" sz="2000" b="1" dirty="0"/>
              <a:t> </a:t>
            </a:r>
            <a:endParaRPr lang="fr-FR" sz="2000" dirty="0"/>
          </a:p>
          <a:p>
            <a:r>
              <a:rPr lang="fr-FR" sz="2000" i="1" dirty="0"/>
              <a:t>Circulaire DGS/DH du 20/04/1998 : programme de </a:t>
            </a:r>
            <a:r>
              <a:rPr lang="fr-FR" sz="2000" i="1" dirty="0" err="1"/>
              <a:t>prévention</a:t>
            </a:r>
            <a:r>
              <a:rPr lang="fr-FR" sz="2000" i="1" dirty="0"/>
              <a:t> dans tous les </a:t>
            </a:r>
            <a:r>
              <a:rPr lang="fr-FR" sz="2000" i="1" dirty="0" err="1"/>
              <a:t>établissements</a:t>
            </a:r>
            <a:r>
              <a:rPr lang="fr-FR" sz="2000" i="1" dirty="0"/>
              <a:t> sous la </a:t>
            </a:r>
            <a:r>
              <a:rPr lang="fr-FR" sz="2000" i="1" dirty="0" err="1"/>
              <a:t>responsabilite</a:t>
            </a:r>
            <a:r>
              <a:rPr lang="fr-FR" sz="2000" i="1" dirty="0"/>
              <a:t>́ de l’employeur </a:t>
            </a:r>
            <a:endParaRPr lang="fr-FR" sz="2000" dirty="0"/>
          </a:p>
          <a:p>
            <a:r>
              <a:rPr lang="fr-FR" sz="2000" dirty="0"/>
              <a:t>Vaccination contre l ’</a:t>
            </a:r>
            <a:r>
              <a:rPr lang="fr-FR" sz="2000" dirty="0" err="1"/>
              <a:t>hépatite</a:t>
            </a:r>
            <a:r>
              <a:rPr lang="fr-FR" sz="2000" dirty="0"/>
              <a:t> B et </a:t>
            </a:r>
            <a:r>
              <a:rPr lang="fr-FR" sz="2000" dirty="0" err="1"/>
              <a:t>contrôle</a:t>
            </a:r>
            <a:r>
              <a:rPr lang="fr-FR" sz="2000" dirty="0"/>
              <a:t> </a:t>
            </a:r>
            <a:r>
              <a:rPr lang="fr-FR" sz="2000" dirty="0" err="1"/>
              <a:t>Ac</a:t>
            </a:r>
            <a:r>
              <a:rPr lang="fr-FR" sz="2000" dirty="0"/>
              <a:t> anti-</a:t>
            </a:r>
            <a:r>
              <a:rPr lang="fr-FR" sz="2000" dirty="0" err="1"/>
              <a:t>HBs</a:t>
            </a:r>
            <a:r>
              <a:rPr lang="fr-FR" sz="2000" dirty="0"/>
              <a:t> </a:t>
            </a:r>
          </a:p>
          <a:p>
            <a:r>
              <a:rPr lang="fr-FR" sz="2000" b="1" dirty="0"/>
              <a:t>Surveillance des AES </a:t>
            </a:r>
            <a:r>
              <a:rPr lang="fr-FR" sz="2000" dirty="0"/>
              <a:t>pour : </a:t>
            </a:r>
          </a:p>
          <a:p>
            <a:pPr lvl="1"/>
            <a:r>
              <a:rPr lang="fr-FR" sz="2000" dirty="0"/>
              <a:t>guider les actions </a:t>
            </a:r>
          </a:p>
          <a:p>
            <a:pPr lvl="1"/>
            <a:r>
              <a:rPr lang="fr-FR" sz="2000" dirty="0" err="1"/>
              <a:t>évaluer</a:t>
            </a:r>
            <a:r>
              <a:rPr lang="fr-FR" sz="2000" dirty="0"/>
              <a:t> leur impact • Mise à disposition de </a:t>
            </a:r>
            <a:r>
              <a:rPr lang="fr-FR" sz="2000" dirty="0" err="1"/>
              <a:t>matériel</a:t>
            </a:r>
            <a:r>
              <a:rPr lang="fr-FR" sz="2000" dirty="0"/>
              <a:t> de protection adapté (gants, masques, </a:t>
            </a:r>
          </a:p>
          <a:p>
            <a:r>
              <a:rPr lang="fr-FR" sz="2000" dirty="0"/>
              <a:t>Application des </a:t>
            </a:r>
            <a:r>
              <a:rPr lang="fr-FR" sz="2000" dirty="0" err="1"/>
              <a:t>précautions</a:t>
            </a:r>
            <a:r>
              <a:rPr lang="fr-FR" sz="2000" dirty="0"/>
              <a:t> standards (</a:t>
            </a:r>
            <a:r>
              <a:rPr lang="fr-FR" sz="2000" dirty="0" err="1"/>
              <a:t>matériels</a:t>
            </a:r>
            <a:r>
              <a:rPr lang="fr-FR" sz="2000" dirty="0"/>
              <a:t> de </a:t>
            </a:r>
            <a:r>
              <a:rPr lang="fr-FR" sz="2000" dirty="0" err="1"/>
              <a:t>sécurite</a:t>
            </a:r>
            <a:r>
              <a:rPr lang="fr-FR" sz="2000" dirty="0"/>
              <a:t>́...) </a:t>
            </a:r>
          </a:p>
          <a:p>
            <a:r>
              <a:rPr lang="fr-FR" sz="2000" dirty="0" err="1"/>
              <a:t>Intégration</a:t>
            </a:r>
            <a:r>
              <a:rPr lang="fr-FR" sz="2000" dirty="0"/>
              <a:t> de la </a:t>
            </a:r>
            <a:r>
              <a:rPr lang="fr-FR" sz="2000" dirty="0" err="1"/>
              <a:t>sécurite</a:t>
            </a:r>
            <a:r>
              <a:rPr lang="fr-FR" sz="2000" dirty="0"/>
              <a:t>́ dans l’organisation du travail </a:t>
            </a:r>
          </a:p>
          <a:p>
            <a:r>
              <a:rPr lang="fr-FR" sz="2000" dirty="0"/>
              <a:t>Formation et information du personnel </a:t>
            </a:r>
          </a:p>
          <a:p>
            <a:r>
              <a:rPr lang="fr-FR" sz="2000" dirty="0"/>
              <a:t>Diffusion d ’une conduite à tenir en cas d ’AES </a:t>
            </a:r>
          </a:p>
          <a:p>
            <a:endParaRPr lang="fr-FR" sz="2000" dirty="0"/>
          </a:p>
        </p:txBody>
      </p:sp>
    </p:spTree>
    <p:extLst>
      <p:ext uri="{BB962C8B-B14F-4D97-AF65-F5344CB8AC3E}">
        <p14:creationId xmlns:p14="http://schemas.microsoft.com/office/powerpoint/2010/main" xmlns="" val="399043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xmlns="" id="{DCC231C8-C761-4B31-9B1C-C6D19248C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02501401-AE55-5241-B6C7-8BCE6B99206B}"/>
              </a:ext>
            </a:extLst>
          </p:cNvPr>
          <p:cNvSpPr>
            <a:spLocks noGrp="1"/>
          </p:cNvSpPr>
          <p:nvPr>
            <p:ph type="title"/>
          </p:nvPr>
        </p:nvSpPr>
        <p:spPr>
          <a:xfrm>
            <a:off x="838200" y="557189"/>
            <a:ext cx="3374136" cy="5567891"/>
          </a:xfrm>
        </p:spPr>
        <p:txBody>
          <a:bodyPr>
            <a:normAutofit/>
          </a:bodyPr>
          <a:lstStyle/>
          <a:p>
            <a:r>
              <a:rPr lang="fr-FR" sz="5200"/>
              <a:t>RAPPEL VIH</a:t>
            </a:r>
          </a:p>
        </p:txBody>
      </p:sp>
      <p:graphicFrame>
        <p:nvGraphicFramePr>
          <p:cNvPr id="5" name="Espace réservé du contenu 2">
            <a:extLst>
              <a:ext uri="{FF2B5EF4-FFF2-40B4-BE49-F238E27FC236}">
                <a16:creationId xmlns:a16="http://schemas.microsoft.com/office/drawing/2014/main" xmlns="" id="{1DA3116F-0F37-DF16-816A-741B646C8C05}"/>
              </a:ext>
            </a:extLst>
          </p:cNvPr>
          <p:cNvGraphicFramePr>
            <a:graphicFrameLocks noGrp="1"/>
          </p:cNvGraphicFramePr>
          <p:nvPr>
            <p:ph idx="1"/>
            <p:extLst>
              <p:ext uri="{D42A27DB-BD31-4B8C-83A1-F6EECF244321}">
                <p14:modId xmlns:p14="http://schemas.microsoft.com/office/powerpoint/2010/main" xmlns="" val="218863512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32255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02501401-AE55-5241-B6C7-8BCE6B99206B}"/>
              </a:ext>
            </a:extLst>
          </p:cNvPr>
          <p:cNvSpPr>
            <a:spLocks noGrp="1"/>
          </p:cNvSpPr>
          <p:nvPr>
            <p:ph type="title"/>
          </p:nvPr>
        </p:nvSpPr>
        <p:spPr>
          <a:xfrm>
            <a:off x="838200" y="556995"/>
            <a:ext cx="10515600" cy="1133693"/>
          </a:xfrm>
        </p:spPr>
        <p:txBody>
          <a:bodyPr>
            <a:normAutofit/>
          </a:bodyPr>
          <a:lstStyle/>
          <a:p>
            <a:pPr algn="ctr"/>
            <a:r>
              <a:rPr lang="fr-FR" sz="5200"/>
              <a:t>RAPPEL VHB</a:t>
            </a:r>
          </a:p>
        </p:txBody>
      </p:sp>
      <p:graphicFrame>
        <p:nvGraphicFramePr>
          <p:cNvPr id="5" name="Espace réservé du contenu 2">
            <a:extLst>
              <a:ext uri="{FF2B5EF4-FFF2-40B4-BE49-F238E27FC236}">
                <a16:creationId xmlns:a16="http://schemas.microsoft.com/office/drawing/2014/main" xmlns="" id="{1DA3116F-0F37-DF16-816A-741B646C8C05}"/>
              </a:ext>
            </a:extLst>
          </p:cNvPr>
          <p:cNvGraphicFramePr>
            <a:graphicFrameLocks noGrp="1"/>
          </p:cNvGraphicFramePr>
          <p:nvPr>
            <p:ph idx="1"/>
            <p:extLst>
              <p:ext uri="{D42A27DB-BD31-4B8C-83A1-F6EECF244321}">
                <p14:modId xmlns:p14="http://schemas.microsoft.com/office/powerpoint/2010/main" xmlns="" val="197845000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749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67F17BBA-1E5F-CC48-ADE3-E2BDAA290FDD}"/>
              </a:ext>
            </a:extLst>
          </p:cNvPr>
          <p:cNvSpPr>
            <a:spLocks noGrp="1"/>
          </p:cNvSpPr>
          <p:nvPr>
            <p:ph type="title"/>
          </p:nvPr>
        </p:nvSpPr>
        <p:spPr>
          <a:xfrm>
            <a:off x="838200" y="556995"/>
            <a:ext cx="10515600" cy="1133693"/>
          </a:xfrm>
        </p:spPr>
        <p:txBody>
          <a:bodyPr>
            <a:normAutofit/>
          </a:bodyPr>
          <a:lstStyle/>
          <a:p>
            <a:r>
              <a:rPr lang="fr-FR" sz="5200" dirty="0"/>
              <a:t>RAPPEL VHC</a:t>
            </a:r>
          </a:p>
        </p:txBody>
      </p:sp>
      <p:graphicFrame>
        <p:nvGraphicFramePr>
          <p:cNvPr id="5" name="Espace réservé du contenu 2">
            <a:extLst>
              <a:ext uri="{FF2B5EF4-FFF2-40B4-BE49-F238E27FC236}">
                <a16:creationId xmlns:a16="http://schemas.microsoft.com/office/drawing/2014/main" xmlns="" id="{10AC4D19-ACF3-8FAE-CC8F-8ABEDC74F691}"/>
              </a:ext>
            </a:extLst>
          </p:cNvPr>
          <p:cNvGraphicFramePr>
            <a:graphicFrameLocks noGrp="1"/>
          </p:cNvGraphicFramePr>
          <p:nvPr>
            <p:ph idx="1"/>
            <p:extLst>
              <p:ext uri="{D42A27DB-BD31-4B8C-83A1-F6EECF244321}">
                <p14:modId xmlns:p14="http://schemas.microsoft.com/office/powerpoint/2010/main" xmlns="" val="33172699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8116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xmlns="" id="{42380FD8-D357-BF4D-A846-8FF871DBD917}"/>
              </a:ext>
            </a:extLst>
          </p:cNvPr>
          <p:cNvPicPr>
            <a:picLocks noGrp="1" noChangeAspect="1"/>
          </p:cNvPicPr>
          <p:nvPr>
            <p:ph idx="1"/>
          </p:nvPr>
        </p:nvPicPr>
        <p:blipFill>
          <a:blip r:embed="rId2"/>
          <a:stretch>
            <a:fillRect/>
          </a:stretch>
        </p:blipFill>
        <p:spPr>
          <a:xfrm rot="5400000">
            <a:off x="2687814" y="-990205"/>
            <a:ext cx="6245668" cy="8838409"/>
          </a:xfrm>
        </p:spPr>
      </p:pic>
    </p:spTree>
    <p:extLst>
      <p:ext uri="{BB962C8B-B14F-4D97-AF65-F5344CB8AC3E}">
        <p14:creationId xmlns:p14="http://schemas.microsoft.com/office/powerpoint/2010/main" xmlns="" val="379933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3CFA879F-10C0-AC41-98A4-25F12D514D36}"/>
              </a:ext>
            </a:extLst>
          </p:cNvPr>
          <p:cNvPicPr>
            <a:picLocks noChangeAspect="1"/>
          </p:cNvPicPr>
          <p:nvPr/>
        </p:nvPicPr>
        <p:blipFill>
          <a:blip r:embed="rId2"/>
          <a:stretch>
            <a:fillRect/>
          </a:stretch>
        </p:blipFill>
        <p:spPr>
          <a:xfrm rot="5400000">
            <a:off x="2606807" y="-895353"/>
            <a:ext cx="6111614" cy="8648705"/>
          </a:xfrm>
          <a:prstGeom prst="rect">
            <a:avLst/>
          </a:prstGeom>
        </p:spPr>
      </p:pic>
    </p:spTree>
    <p:extLst>
      <p:ext uri="{BB962C8B-B14F-4D97-AF65-F5344CB8AC3E}">
        <p14:creationId xmlns:p14="http://schemas.microsoft.com/office/powerpoint/2010/main" xmlns="" val="2910145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xmlns="" id="{2C23D2C6-DE63-F942-8358-220218C65636}"/>
              </a:ext>
            </a:extLst>
          </p:cNvPr>
          <p:cNvPicPr>
            <a:picLocks noChangeAspect="1"/>
          </p:cNvPicPr>
          <p:nvPr/>
        </p:nvPicPr>
        <p:blipFill>
          <a:blip r:embed="rId2"/>
          <a:stretch>
            <a:fillRect/>
          </a:stretch>
        </p:blipFill>
        <p:spPr>
          <a:xfrm rot="5400000">
            <a:off x="2245624" y="-1430230"/>
            <a:ext cx="6505366" cy="9891716"/>
          </a:xfrm>
          <a:prstGeom prst="rect">
            <a:avLst/>
          </a:prstGeom>
        </p:spPr>
      </p:pic>
    </p:spTree>
    <p:extLst>
      <p:ext uri="{BB962C8B-B14F-4D97-AF65-F5344CB8AC3E}">
        <p14:creationId xmlns:p14="http://schemas.microsoft.com/office/powerpoint/2010/main" xmlns="" val="15319328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15554</TotalTime>
  <Words>795</Words>
  <Application>Microsoft Office PowerPoint</Application>
  <PresentationFormat>Personnalisé</PresentationFormat>
  <Paragraphs>64</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ACCIDENT D’EXPOSITION AU SANG (OU AUX VIRUS)</vt:lpstr>
      <vt:lpstr>DÉFINITION D’UN AES</vt:lpstr>
      <vt:lpstr>Mission intrerministérielle 2019</vt:lpstr>
      <vt:lpstr>RAPPEL VIH</vt:lpstr>
      <vt:lpstr>RAPPEL VHB</vt:lpstr>
      <vt:lpstr>RAPPEL VHC</vt:lpstr>
      <vt:lpstr>Diapositive 7</vt:lpstr>
      <vt:lpstr>Diapositive 8</vt:lpstr>
      <vt:lpstr>Diapositive 9</vt:lpstr>
      <vt:lpstr>Diapositive 10</vt:lpstr>
      <vt:lpstr>Diapositive 11</vt:lpstr>
      <vt:lpstr>Diapositive 12</vt:lpstr>
      <vt:lpstr>CONDUITE À TENIR</vt:lpstr>
      <vt:lpstr>Conduite à tenir</vt:lpstr>
      <vt:lpstr>Rechercher le statut VIH de la personne source</vt:lpstr>
      <vt:lpstr>Diapositive 16</vt:lpstr>
      <vt:lpstr>Diapositive 17</vt:lpstr>
      <vt:lpstr>Traitement : « Starter kit » 2 INTI + 3ème agent</vt:lpstr>
      <vt:lpstr>Attention</vt:lpstr>
      <vt:lpstr>Précisions HBV et HCV</vt:lpstr>
      <vt:lpstr>Diapositive 21</vt:lpstr>
      <vt:lpstr>suivi</vt:lpstr>
      <vt:lpstr>Merci de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ACCIDENT D’EXPOSITION AU SANG (OU AUX VIRUS)</dc:title>
  <dc:creator>pierre dudouet</dc:creator>
  <cp:lastModifiedBy>marine.santoriello</cp:lastModifiedBy>
  <cp:revision>6</cp:revision>
  <dcterms:created xsi:type="dcterms:W3CDTF">2022-04-04T21:42:58Z</dcterms:created>
  <dcterms:modified xsi:type="dcterms:W3CDTF">2022-05-11T06:42:00Z</dcterms:modified>
</cp:coreProperties>
</file>