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spc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Données quotidiennes</a:t>
            </a:r>
            <a:endParaRPr/>
          </a:p>
        </c:rich>
      </c:tx>
      <c:spPr>
        <a:noFill/>
        <a:ln>
          <a:noFill/>
        </a:ln>
        <a:effectLst/>
      </c:spPr>
    </c:title>
    <c:plotArea>
      <c:layout/>
      <c:areaChart>
        <c:grouping val="standard"/>
        <c:ser>
          <c:idx val="0"/>
          <c:order val="0"/>
          <c:tx>
            <c:strRef>
              <c:f>Données!$C$2</c:f>
              <c:strCache>
                <c:ptCount val="1"/>
                <c:pt idx="0">
                  <c:v>Nombre de tests total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cat>
            <c:numRef>
              <c:f>Données!$B$3:$B$499</c:f>
              <c:numCache>
                <c:formatCode>m/d/yyyy</c:formatCode>
                <c:ptCount val="497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  <c:pt idx="303">
                  <c:v>44188</c:v>
                </c:pt>
                <c:pt idx="304">
                  <c:v>44189</c:v>
                </c:pt>
                <c:pt idx="305">
                  <c:v>44190</c:v>
                </c:pt>
                <c:pt idx="306">
                  <c:v>44191</c:v>
                </c:pt>
                <c:pt idx="307">
                  <c:v>44192</c:v>
                </c:pt>
                <c:pt idx="308">
                  <c:v>44193</c:v>
                </c:pt>
                <c:pt idx="309">
                  <c:v>44194</c:v>
                </c:pt>
                <c:pt idx="310">
                  <c:v>44195</c:v>
                </c:pt>
                <c:pt idx="311">
                  <c:v>44196</c:v>
                </c:pt>
                <c:pt idx="312">
                  <c:v>44197</c:v>
                </c:pt>
                <c:pt idx="313">
                  <c:v>44198</c:v>
                </c:pt>
                <c:pt idx="314">
                  <c:v>44199</c:v>
                </c:pt>
                <c:pt idx="315">
                  <c:v>44200</c:v>
                </c:pt>
                <c:pt idx="316">
                  <c:v>44201</c:v>
                </c:pt>
                <c:pt idx="317">
                  <c:v>44202</c:v>
                </c:pt>
                <c:pt idx="318">
                  <c:v>44203</c:v>
                </c:pt>
                <c:pt idx="319">
                  <c:v>44204</c:v>
                </c:pt>
                <c:pt idx="320">
                  <c:v>44205</c:v>
                </c:pt>
                <c:pt idx="321">
                  <c:v>44206</c:v>
                </c:pt>
                <c:pt idx="322">
                  <c:v>44207</c:v>
                </c:pt>
                <c:pt idx="323">
                  <c:v>44208</c:v>
                </c:pt>
                <c:pt idx="324">
                  <c:v>44209</c:v>
                </c:pt>
                <c:pt idx="325">
                  <c:v>44210</c:v>
                </c:pt>
                <c:pt idx="326">
                  <c:v>44211</c:v>
                </c:pt>
                <c:pt idx="327">
                  <c:v>44212</c:v>
                </c:pt>
                <c:pt idx="328">
                  <c:v>44213</c:v>
                </c:pt>
                <c:pt idx="329">
                  <c:v>44214</c:v>
                </c:pt>
                <c:pt idx="330">
                  <c:v>44215</c:v>
                </c:pt>
                <c:pt idx="331">
                  <c:v>44216</c:v>
                </c:pt>
                <c:pt idx="332">
                  <c:v>44217</c:v>
                </c:pt>
                <c:pt idx="333">
                  <c:v>44218</c:v>
                </c:pt>
                <c:pt idx="334">
                  <c:v>44219</c:v>
                </c:pt>
                <c:pt idx="335">
                  <c:v>44220</c:v>
                </c:pt>
                <c:pt idx="336">
                  <c:v>44221</c:v>
                </c:pt>
                <c:pt idx="337">
                  <c:v>44222</c:v>
                </c:pt>
                <c:pt idx="338">
                  <c:v>44223</c:v>
                </c:pt>
                <c:pt idx="339">
                  <c:v>44224</c:v>
                </c:pt>
                <c:pt idx="340">
                  <c:v>44225</c:v>
                </c:pt>
                <c:pt idx="341">
                  <c:v>44226</c:v>
                </c:pt>
                <c:pt idx="342">
                  <c:v>44227</c:v>
                </c:pt>
                <c:pt idx="343">
                  <c:v>44228</c:v>
                </c:pt>
                <c:pt idx="344">
                  <c:v>44229</c:v>
                </c:pt>
                <c:pt idx="345">
                  <c:v>44230</c:v>
                </c:pt>
                <c:pt idx="346">
                  <c:v>44231</c:v>
                </c:pt>
                <c:pt idx="347">
                  <c:v>44232</c:v>
                </c:pt>
                <c:pt idx="348">
                  <c:v>44233</c:v>
                </c:pt>
                <c:pt idx="349">
                  <c:v>44234</c:v>
                </c:pt>
                <c:pt idx="350">
                  <c:v>44235</c:v>
                </c:pt>
                <c:pt idx="351">
                  <c:v>44236</c:v>
                </c:pt>
                <c:pt idx="352">
                  <c:v>44237</c:v>
                </c:pt>
                <c:pt idx="353">
                  <c:v>44238</c:v>
                </c:pt>
                <c:pt idx="354">
                  <c:v>44239</c:v>
                </c:pt>
                <c:pt idx="355">
                  <c:v>44240</c:v>
                </c:pt>
                <c:pt idx="356">
                  <c:v>44241</c:v>
                </c:pt>
                <c:pt idx="357">
                  <c:v>44242</c:v>
                </c:pt>
                <c:pt idx="358">
                  <c:v>44243</c:v>
                </c:pt>
                <c:pt idx="359">
                  <c:v>44244</c:v>
                </c:pt>
                <c:pt idx="360">
                  <c:v>44245</c:v>
                </c:pt>
              </c:numCache>
            </c:numRef>
          </c:cat>
          <c:val>
            <c:numRef>
              <c:f>Données!$C$3:$C$499</c:f>
              <c:numCache>
                <c:formatCode>General</c:formatCode>
                <c:ptCount val="497"/>
                <c:pt idx="0">
                  <c:v>203</c:v>
                </c:pt>
                <c:pt idx="1">
                  <c:v>203</c:v>
                </c:pt>
                <c:pt idx="2">
                  <c:v>216</c:v>
                </c:pt>
                <c:pt idx="3">
                  <c:v>239</c:v>
                </c:pt>
                <c:pt idx="4">
                  <c:v>180</c:v>
                </c:pt>
                <c:pt idx="5">
                  <c:v>202</c:v>
                </c:pt>
                <c:pt idx="6">
                  <c:v>170</c:v>
                </c:pt>
                <c:pt idx="7">
                  <c:v>252</c:v>
                </c:pt>
                <c:pt idx="8">
                  <c:v>387</c:v>
                </c:pt>
                <c:pt idx="9">
                  <c:v>317</c:v>
                </c:pt>
                <c:pt idx="10">
                  <c:v>363</c:v>
                </c:pt>
                <c:pt idx="11">
                  <c:v>367</c:v>
                </c:pt>
                <c:pt idx="12">
                  <c:v>264</c:v>
                </c:pt>
                <c:pt idx="13">
                  <c:v>290</c:v>
                </c:pt>
                <c:pt idx="14">
                  <c:v>419</c:v>
                </c:pt>
                <c:pt idx="15">
                  <c:v>486</c:v>
                </c:pt>
                <c:pt idx="16">
                  <c:v>544</c:v>
                </c:pt>
                <c:pt idx="17">
                  <c:v>705</c:v>
                </c:pt>
                <c:pt idx="18">
                  <c:v>1037</c:v>
                </c:pt>
                <c:pt idx="19">
                  <c:v>786</c:v>
                </c:pt>
                <c:pt idx="20">
                  <c:v>794</c:v>
                </c:pt>
                <c:pt idx="21">
                  <c:v>936</c:v>
                </c:pt>
                <c:pt idx="22">
                  <c:v>1252</c:v>
                </c:pt>
                <c:pt idx="23">
                  <c:v>1480</c:v>
                </c:pt>
                <c:pt idx="24">
                  <c:v>1351</c:v>
                </c:pt>
                <c:pt idx="25">
                  <c:v>1620</c:v>
                </c:pt>
                <c:pt idx="26">
                  <c:v>1221</c:v>
                </c:pt>
                <c:pt idx="27">
                  <c:v>1171</c:v>
                </c:pt>
                <c:pt idx="28">
                  <c:v>1974</c:v>
                </c:pt>
                <c:pt idx="29">
                  <c:v>2716</c:v>
                </c:pt>
                <c:pt idx="30">
                  <c:v>2547</c:v>
                </c:pt>
                <c:pt idx="31">
                  <c:v>2931</c:v>
                </c:pt>
                <c:pt idx="32">
                  <c:v>2959</c:v>
                </c:pt>
                <c:pt idx="33">
                  <c:v>2279</c:v>
                </c:pt>
                <c:pt idx="34">
                  <c:v>2147</c:v>
                </c:pt>
                <c:pt idx="35">
                  <c:v>2769</c:v>
                </c:pt>
                <c:pt idx="36">
                  <c:v>3281</c:v>
                </c:pt>
                <c:pt idx="37">
                  <c:v>2854</c:v>
                </c:pt>
                <c:pt idx="38">
                  <c:v>2834</c:v>
                </c:pt>
                <c:pt idx="39">
                  <c:v>3596</c:v>
                </c:pt>
                <c:pt idx="40">
                  <c:v>1966</c:v>
                </c:pt>
                <c:pt idx="41">
                  <c:v>1706</c:v>
                </c:pt>
                <c:pt idx="42">
                  <c:v>2766</c:v>
                </c:pt>
                <c:pt idx="43">
                  <c:v>2579</c:v>
                </c:pt>
                <c:pt idx="44">
                  <c:v>2525</c:v>
                </c:pt>
                <c:pt idx="45">
                  <c:v>2420</c:v>
                </c:pt>
                <c:pt idx="46">
                  <c:v>2983</c:v>
                </c:pt>
                <c:pt idx="47">
                  <c:v>1915</c:v>
                </c:pt>
                <c:pt idx="48">
                  <c:v>1653</c:v>
                </c:pt>
                <c:pt idx="49">
                  <c:v>1695</c:v>
                </c:pt>
                <c:pt idx="50">
                  <c:v>2533</c:v>
                </c:pt>
                <c:pt idx="51">
                  <c:v>2892</c:v>
                </c:pt>
                <c:pt idx="52">
                  <c:v>2575</c:v>
                </c:pt>
                <c:pt idx="53">
                  <c:v>2459</c:v>
                </c:pt>
                <c:pt idx="54">
                  <c:v>1395</c:v>
                </c:pt>
                <c:pt idx="55">
                  <c:v>1301</c:v>
                </c:pt>
                <c:pt idx="56">
                  <c:v>2062</c:v>
                </c:pt>
                <c:pt idx="57">
                  <c:v>2632</c:v>
                </c:pt>
                <c:pt idx="58">
                  <c:v>2507</c:v>
                </c:pt>
                <c:pt idx="59">
                  <c:v>2098</c:v>
                </c:pt>
                <c:pt idx="60">
                  <c:v>2132</c:v>
                </c:pt>
                <c:pt idx="61">
                  <c:v>950</c:v>
                </c:pt>
                <c:pt idx="62">
                  <c:v>672</c:v>
                </c:pt>
                <c:pt idx="63">
                  <c:v>1706</c:v>
                </c:pt>
                <c:pt idx="64">
                  <c:v>1702</c:v>
                </c:pt>
                <c:pt idx="65">
                  <c:v>2098</c:v>
                </c:pt>
                <c:pt idx="66">
                  <c:v>1664</c:v>
                </c:pt>
                <c:pt idx="67">
                  <c:v>871</c:v>
                </c:pt>
                <c:pt idx="68">
                  <c:v>1060</c:v>
                </c:pt>
                <c:pt idx="69">
                  <c:v>1432</c:v>
                </c:pt>
                <c:pt idx="70">
                  <c:v>2095</c:v>
                </c:pt>
                <c:pt idx="71">
                  <c:v>1414</c:v>
                </c:pt>
                <c:pt idx="72">
                  <c:v>1696</c:v>
                </c:pt>
                <c:pt idx="73">
                  <c:v>1757</c:v>
                </c:pt>
                <c:pt idx="74">
                  <c:v>725</c:v>
                </c:pt>
                <c:pt idx="75">
                  <c:v>837</c:v>
                </c:pt>
                <c:pt idx="76">
                  <c:v>579</c:v>
                </c:pt>
                <c:pt idx="77">
                  <c:v>1252</c:v>
                </c:pt>
                <c:pt idx="78">
                  <c:v>919</c:v>
                </c:pt>
                <c:pt idx="79">
                  <c:v>1094</c:v>
                </c:pt>
                <c:pt idx="80">
                  <c:v>979</c:v>
                </c:pt>
                <c:pt idx="81">
                  <c:v>1407</c:v>
                </c:pt>
                <c:pt idx="82">
                  <c:v>586</c:v>
                </c:pt>
                <c:pt idx="83">
                  <c:v>370</c:v>
                </c:pt>
                <c:pt idx="84">
                  <c:v>924</c:v>
                </c:pt>
                <c:pt idx="85">
                  <c:v>1115</c:v>
                </c:pt>
                <c:pt idx="86">
                  <c:v>1194</c:v>
                </c:pt>
                <c:pt idx="87">
                  <c:v>457</c:v>
                </c:pt>
                <c:pt idx="88">
                  <c:v>811</c:v>
                </c:pt>
                <c:pt idx="89">
                  <c:v>583</c:v>
                </c:pt>
                <c:pt idx="90">
                  <c:v>306</c:v>
                </c:pt>
                <c:pt idx="91">
                  <c:v>826</c:v>
                </c:pt>
                <c:pt idx="92">
                  <c:v>770</c:v>
                </c:pt>
                <c:pt idx="93">
                  <c:v>750</c:v>
                </c:pt>
                <c:pt idx="94">
                  <c:v>650</c:v>
                </c:pt>
                <c:pt idx="95">
                  <c:v>740</c:v>
                </c:pt>
                <c:pt idx="96">
                  <c:v>439</c:v>
                </c:pt>
                <c:pt idx="97">
                  <c:v>166</c:v>
                </c:pt>
                <c:pt idx="98">
                  <c:v>343</c:v>
                </c:pt>
                <c:pt idx="99">
                  <c:v>600</c:v>
                </c:pt>
                <c:pt idx="100">
                  <c:v>795</c:v>
                </c:pt>
                <c:pt idx="101">
                  <c:v>473</c:v>
                </c:pt>
                <c:pt idx="102">
                  <c:v>567</c:v>
                </c:pt>
                <c:pt idx="103">
                  <c:v>262</c:v>
                </c:pt>
                <c:pt idx="104">
                  <c:v>253</c:v>
                </c:pt>
                <c:pt idx="105">
                  <c:v>479</c:v>
                </c:pt>
                <c:pt idx="106">
                  <c:v>510</c:v>
                </c:pt>
                <c:pt idx="107">
                  <c:v>525</c:v>
                </c:pt>
                <c:pt idx="108">
                  <c:v>459</c:v>
                </c:pt>
                <c:pt idx="109">
                  <c:v>377</c:v>
                </c:pt>
                <c:pt idx="110">
                  <c:v>292</c:v>
                </c:pt>
                <c:pt idx="111">
                  <c:v>211</c:v>
                </c:pt>
                <c:pt idx="112">
                  <c:v>681</c:v>
                </c:pt>
                <c:pt idx="113">
                  <c:v>718</c:v>
                </c:pt>
                <c:pt idx="114">
                  <c:v>438</c:v>
                </c:pt>
                <c:pt idx="115">
                  <c:v>491</c:v>
                </c:pt>
                <c:pt idx="116">
                  <c:v>430</c:v>
                </c:pt>
                <c:pt idx="117">
                  <c:v>214</c:v>
                </c:pt>
                <c:pt idx="118">
                  <c:v>320</c:v>
                </c:pt>
                <c:pt idx="119">
                  <c:v>474</c:v>
                </c:pt>
                <c:pt idx="120">
                  <c:v>523</c:v>
                </c:pt>
                <c:pt idx="121">
                  <c:v>554</c:v>
                </c:pt>
                <c:pt idx="122">
                  <c:v>508</c:v>
                </c:pt>
                <c:pt idx="123">
                  <c:v>516</c:v>
                </c:pt>
                <c:pt idx="124">
                  <c:v>196</c:v>
                </c:pt>
                <c:pt idx="125">
                  <c:v>222</c:v>
                </c:pt>
                <c:pt idx="126">
                  <c:v>744</c:v>
                </c:pt>
                <c:pt idx="127">
                  <c:v>582</c:v>
                </c:pt>
                <c:pt idx="128">
                  <c:v>606</c:v>
                </c:pt>
                <c:pt idx="129">
                  <c:v>549</c:v>
                </c:pt>
                <c:pt idx="130">
                  <c:v>664</c:v>
                </c:pt>
                <c:pt idx="131">
                  <c:v>209</c:v>
                </c:pt>
                <c:pt idx="132">
                  <c:v>261</c:v>
                </c:pt>
                <c:pt idx="133">
                  <c:v>640</c:v>
                </c:pt>
                <c:pt idx="134">
                  <c:v>522</c:v>
                </c:pt>
                <c:pt idx="135">
                  <c:v>763</c:v>
                </c:pt>
                <c:pt idx="136">
                  <c:v>657</c:v>
                </c:pt>
                <c:pt idx="137">
                  <c:v>772</c:v>
                </c:pt>
                <c:pt idx="138">
                  <c:v>431</c:v>
                </c:pt>
                <c:pt idx="139">
                  <c:v>240</c:v>
                </c:pt>
                <c:pt idx="140">
                  <c:v>785</c:v>
                </c:pt>
                <c:pt idx="141">
                  <c:v>513</c:v>
                </c:pt>
                <c:pt idx="142">
                  <c:v>792</c:v>
                </c:pt>
                <c:pt idx="143">
                  <c:v>678</c:v>
                </c:pt>
                <c:pt idx="144">
                  <c:v>903</c:v>
                </c:pt>
                <c:pt idx="145">
                  <c:v>473</c:v>
                </c:pt>
                <c:pt idx="146">
                  <c:v>270</c:v>
                </c:pt>
                <c:pt idx="147">
                  <c:v>1147</c:v>
                </c:pt>
                <c:pt idx="148">
                  <c:v>883</c:v>
                </c:pt>
                <c:pt idx="149">
                  <c:v>1025</c:v>
                </c:pt>
                <c:pt idx="150">
                  <c:v>764</c:v>
                </c:pt>
                <c:pt idx="151">
                  <c:v>886</c:v>
                </c:pt>
                <c:pt idx="152">
                  <c:v>288</c:v>
                </c:pt>
                <c:pt idx="153">
                  <c:v>262</c:v>
                </c:pt>
                <c:pt idx="154">
                  <c:v>957</c:v>
                </c:pt>
                <c:pt idx="155">
                  <c:v>953</c:v>
                </c:pt>
                <c:pt idx="156">
                  <c:v>851</c:v>
                </c:pt>
                <c:pt idx="157">
                  <c:v>1153</c:v>
                </c:pt>
                <c:pt idx="158">
                  <c:v>1133</c:v>
                </c:pt>
                <c:pt idx="159">
                  <c:v>435</c:v>
                </c:pt>
                <c:pt idx="160">
                  <c:v>310</c:v>
                </c:pt>
                <c:pt idx="161">
                  <c:v>893</c:v>
                </c:pt>
                <c:pt idx="162">
                  <c:v>954</c:v>
                </c:pt>
                <c:pt idx="163">
                  <c:v>1133</c:v>
                </c:pt>
                <c:pt idx="164">
                  <c:v>1147</c:v>
                </c:pt>
                <c:pt idx="165">
                  <c:v>1008</c:v>
                </c:pt>
                <c:pt idx="166">
                  <c:v>517</c:v>
                </c:pt>
                <c:pt idx="167">
                  <c:v>385</c:v>
                </c:pt>
                <c:pt idx="168">
                  <c:v>1138</c:v>
                </c:pt>
                <c:pt idx="169">
                  <c:v>1019</c:v>
                </c:pt>
                <c:pt idx="170">
                  <c:v>1135</c:v>
                </c:pt>
                <c:pt idx="171">
                  <c:v>1157</c:v>
                </c:pt>
                <c:pt idx="172">
                  <c:v>1448</c:v>
                </c:pt>
                <c:pt idx="173">
                  <c:v>402</c:v>
                </c:pt>
                <c:pt idx="174">
                  <c:v>385</c:v>
                </c:pt>
                <c:pt idx="175">
                  <c:v>1399</c:v>
                </c:pt>
                <c:pt idx="176">
                  <c:v>1480</c:v>
                </c:pt>
                <c:pt idx="177">
                  <c:v>1898</c:v>
                </c:pt>
                <c:pt idx="178">
                  <c:v>1596</c:v>
                </c:pt>
                <c:pt idx="179">
                  <c:v>1514</c:v>
                </c:pt>
                <c:pt idx="180">
                  <c:v>853</c:v>
                </c:pt>
                <c:pt idx="181">
                  <c:v>796</c:v>
                </c:pt>
                <c:pt idx="182">
                  <c:v>1516</c:v>
                </c:pt>
                <c:pt idx="183">
                  <c:v>1887</c:v>
                </c:pt>
                <c:pt idx="184">
                  <c:v>1992</c:v>
                </c:pt>
                <c:pt idx="185">
                  <c:v>2488</c:v>
                </c:pt>
                <c:pt idx="186">
                  <c:v>2418</c:v>
                </c:pt>
                <c:pt idx="187">
                  <c:v>2225</c:v>
                </c:pt>
                <c:pt idx="188">
                  <c:v>711</c:v>
                </c:pt>
                <c:pt idx="189">
                  <c:v>1950</c:v>
                </c:pt>
                <c:pt idx="190">
                  <c:v>2337</c:v>
                </c:pt>
                <c:pt idx="191">
                  <c:v>2020</c:v>
                </c:pt>
                <c:pt idx="192">
                  <c:v>2154</c:v>
                </c:pt>
                <c:pt idx="193">
                  <c:v>2383</c:v>
                </c:pt>
                <c:pt idx="194">
                  <c:v>483</c:v>
                </c:pt>
                <c:pt idx="195">
                  <c:v>475</c:v>
                </c:pt>
                <c:pt idx="196">
                  <c:v>2273</c:v>
                </c:pt>
                <c:pt idx="197">
                  <c:v>2462</c:v>
                </c:pt>
                <c:pt idx="198">
                  <c:v>2296</c:v>
                </c:pt>
                <c:pt idx="199">
                  <c:v>2159</c:v>
                </c:pt>
                <c:pt idx="200">
                  <c:v>2943</c:v>
                </c:pt>
                <c:pt idx="201">
                  <c:v>2560</c:v>
                </c:pt>
                <c:pt idx="202">
                  <c:v>1129</c:v>
                </c:pt>
                <c:pt idx="203">
                  <c:v>2687</c:v>
                </c:pt>
                <c:pt idx="204">
                  <c:v>2512</c:v>
                </c:pt>
                <c:pt idx="205">
                  <c:v>3335</c:v>
                </c:pt>
                <c:pt idx="206">
                  <c:v>3266</c:v>
                </c:pt>
                <c:pt idx="207">
                  <c:v>2728</c:v>
                </c:pt>
                <c:pt idx="208">
                  <c:v>1377</c:v>
                </c:pt>
                <c:pt idx="209">
                  <c:v>1150</c:v>
                </c:pt>
                <c:pt idx="210">
                  <c:v>2571</c:v>
                </c:pt>
                <c:pt idx="211">
                  <c:v>2316</c:v>
                </c:pt>
                <c:pt idx="212">
                  <c:v>2662</c:v>
                </c:pt>
                <c:pt idx="213">
                  <c:v>2721</c:v>
                </c:pt>
                <c:pt idx="214">
                  <c:v>2615</c:v>
                </c:pt>
                <c:pt idx="215">
                  <c:v>960</c:v>
                </c:pt>
                <c:pt idx="216">
                  <c:v>517</c:v>
                </c:pt>
                <c:pt idx="217">
                  <c:v>2462</c:v>
                </c:pt>
                <c:pt idx="218">
                  <c:v>2059</c:v>
                </c:pt>
                <c:pt idx="219">
                  <c:v>2569</c:v>
                </c:pt>
                <c:pt idx="220">
                  <c:v>2377</c:v>
                </c:pt>
                <c:pt idx="221">
                  <c:v>2303</c:v>
                </c:pt>
                <c:pt idx="222">
                  <c:v>663</c:v>
                </c:pt>
                <c:pt idx="223">
                  <c:v>667</c:v>
                </c:pt>
                <c:pt idx="224">
                  <c:v>2376</c:v>
                </c:pt>
                <c:pt idx="225">
                  <c:v>2297</c:v>
                </c:pt>
                <c:pt idx="226">
                  <c:v>2611</c:v>
                </c:pt>
                <c:pt idx="227">
                  <c:v>2748</c:v>
                </c:pt>
                <c:pt idx="228">
                  <c:v>3047</c:v>
                </c:pt>
                <c:pt idx="229">
                  <c:v>667</c:v>
                </c:pt>
                <c:pt idx="230">
                  <c:v>767</c:v>
                </c:pt>
                <c:pt idx="231">
                  <c:v>2661</c:v>
                </c:pt>
                <c:pt idx="232">
                  <c:v>2502</c:v>
                </c:pt>
                <c:pt idx="233">
                  <c:v>2598</c:v>
                </c:pt>
                <c:pt idx="234">
                  <c:v>2467</c:v>
                </c:pt>
                <c:pt idx="235">
                  <c:v>3115</c:v>
                </c:pt>
                <c:pt idx="236">
                  <c:v>1303</c:v>
                </c:pt>
                <c:pt idx="237">
                  <c:v>753</c:v>
                </c:pt>
                <c:pt idx="238">
                  <c:v>2860</c:v>
                </c:pt>
                <c:pt idx="239">
                  <c:v>2580</c:v>
                </c:pt>
                <c:pt idx="240">
                  <c:v>2621</c:v>
                </c:pt>
                <c:pt idx="241">
                  <c:v>2601</c:v>
                </c:pt>
                <c:pt idx="242">
                  <c:v>3152</c:v>
                </c:pt>
                <c:pt idx="243">
                  <c:v>926</c:v>
                </c:pt>
                <c:pt idx="244">
                  <c:v>724</c:v>
                </c:pt>
                <c:pt idx="245">
                  <c:v>2883</c:v>
                </c:pt>
                <c:pt idx="246">
                  <c:v>2791</c:v>
                </c:pt>
                <c:pt idx="247">
                  <c:v>2772</c:v>
                </c:pt>
                <c:pt idx="248">
                  <c:v>2774</c:v>
                </c:pt>
                <c:pt idx="249">
                  <c:v>2958</c:v>
                </c:pt>
                <c:pt idx="250">
                  <c:v>632</c:v>
                </c:pt>
                <c:pt idx="251">
                  <c:v>720</c:v>
                </c:pt>
                <c:pt idx="252">
                  <c:v>3298</c:v>
                </c:pt>
                <c:pt idx="253">
                  <c:v>2591</c:v>
                </c:pt>
                <c:pt idx="254">
                  <c:v>2642</c:v>
                </c:pt>
                <c:pt idx="255">
                  <c:v>2540</c:v>
                </c:pt>
                <c:pt idx="256">
                  <c:v>2904</c:v>
                </c:pt>
                <c:pt idx="257">
                  <c:v>561</c:v>
                </c:pt>
                <c:pt idx="258">
                  <c:v>521</c:v>
                </c:pt>
                <c:pt idx="259">
                  <c:v>2805</c:v>
                </c:pt>
                <c:pt idx="260">
                  <c:v>2353</c:v>
                </c:pt>
                <c:pt idx="261">
                  <c:v>613</c:v>
                </c:pt>
                <c:pt idx="262">
                  <c:v>2413</c:v>
                </c:pt>
                <c:pt idx="263">
                  <c:v>2201</c:v>
                </c:pt>
                <c:pt idx="264">
                  <c:v>466</c:v>
                </c:pt>
                <c:pt idx="265">
                  <c:v>470</c:v>
                </c:pt>
                <c:pt idx="266">
                  <c:v>2339</c:v>
                </c:pt>
                <c:pt idx="267">
                  <c:v>2029</c:v>
                </c:pt>
                <c:pt idx="268">
                  <c:v>1717</c:v>
                </c:pt>
                <c:pt idx="269">
                  <c:v>1616</c:v>
                </c:pt>
                <c:pt idx="270">
                  <c:v>1664</c:v>
                </c:pt>
                <c:pt idx="271">
                  <c:v>418</c:v>
                </c:pt>
                <c:pt idx="272">
                  <c:v>432</c:v>
                </c:pt>
                <c:pt idx="273">
                  <c:v>1846</c:v>
                </c:pt>
                <c:pt idx="274">
                  <c:v>1315</c:v>
                </c:pt>
                <c:pt idx="275">
                  <c:v>1321</c:v>
                </c:pt>
                <c:pt idx="276">
                  <c:v>1273</c:v>
                </c:pt>
                <c:pt idx="277">
                  <c:v>1283</c:v>
                </c:pt>
                <c:pt idx="278">
                  <c:v>360</c:v>
                </c:pt>
                <c:pt idx="279">
                  <c:v>379</c:v>
                </c:pt>
                <c:pt idx="280">
                  <c:v>1628</c:v>
                </c:pt>
                <c:pt idx="281">
                  <c:v>1240</c:v>
                </c:pt>
                <c:pt idx="282">
                  <c:v>1173</c:v>
                </c:pt>
                <c:pt idx="283">
                  <c:v>1185</c:v>
                </c:pt>
                <c:pt idx="284">
                  <c:v>1309</c:v>
                </c:pt>
                <c:pt idx="285">
                  <c:v>510</c:v>
                </c:pt>
                <c:pt idx="286">
                  <c:v>428</c:v>
                </c:pt>
                <c:pt idx="287">
                  <c:v>1514</c:v>
                </c:pt>
                <c:pt idx="288">
                  <c:v>1151</c:v>
                </c:pt>
                <c:pt idx="289">
                  <c:v>1226</c:v>
                </c:pt>
                <c:pt idx="290">
                  <c:v>1104</c:v>
                </c:pt>
                <c:pt idx="291">
                  <c:v>1421</c:v>
                </c:pt>
                <c:pt idx="292">
                  <c:v>401</c:v>
                </c:pt>
                <c:pt idx="293">
                  <c:v>396</c:v>
                </c:pt>
                <c:pt idx="294">
                  <c:v>1756</c:v>
                </c:pt>
                <c:pt idx="295">
                  <c:v>1648</c:v>
                </c:pt>
                <c:pt idx="296">
                  <c:v>1935</c:v>
                </c:pt>
                <c:pt idx="297">
                  <c:v>1870</c:v>
                </c:pt>
                <c:pt idx="298">
                  <c:v>2120</c:v>
                </c:pt>
                <c:pt idx="299">
                  <c:v>451</c:v>
                </c:pt>
                <c:pt idx="300">
                  <c:v>388</c:v>
                </c:pt>
                <c:pt idx="301">
                  <c:v>2427</c:v>
                </c:pt>
                <c:pt idx="302">
                  <c:v>2317</c:v>
                </c:pt>
                <c:pt idx="303">
                  <c:v>2566</c:v>
                </c:pt>
                <c:pt idx="304">
                  <c:v>1986</c:v>
                </c:pt>
                <c:pt idx="305">
                  <c:v>390</c:v>
                </c:pt>
                <c:pt idx="306">
                  <c:v>502</c:v>
                </c:pt>
                <c:pt idx="307">
                  <c:v>456</c:v>
                </c:pt>
                <c:pt idx="308">
                  <c:v>2010</c:v>
                </c:pt>
                <c:pt idx="309">
                  <c:v>1906</c:v>
                </c:pt>
                <c:pt idx="310">
                  <c:v>1748</c:v>
                </c:pt>
                <c:pt idx="311">
                  <c:v>1846</c:v>
                </c:pt>
                <c:pt idx="312">
                  <c:v>393</c:v>
                </c:pt>
                <c:pt idx="313">
                  <c:v>533</c:v>
                </c:pt>
                <c:pt idx="314">
                  <c:v>496</c:v>
                </c:pt>
                <c:pt idx="315">
                  <c:v>2643</c:v>
                </c:pt>
                <c:pt idx="316">
                  <c:v>2066</c:v>
                </c:pt>
                <c:pt idx="317">
                  <c:v>1872</c:v>
                </c:pt>
                <c:pt idx="318">
                  <c:v>1644</c:v>
                </c:pt>
                <c:pt idx="319">
                  <c:v>1889</c:v>
                </c:pt>
                <c:pt idx="320">
                  <c:v>523</c:v>
                </c:pt>
                <c:pt idx="321">
                  <c:v>520</c:v>
                </c:pt>
                <c:pt idx="322">
                  <c:v>2453</c:v>
                </c:pt>
                <c:pt idx="323">
                  <c:v>1785</c:v>
                </c:pt>
                <c:pt idx="324">
                  <c:v>1766</c:v>
                </c:pt>
                <c:pt idx="325">
                  <c:v>1946</c:v>
                </c:pt>
                <c:pt idx="326">
                  <c:v>2193</c:v>
                </c:pt>
                <c:pt idx="327">
                  <c:v>490</c:v>
                </c:pt>
                <c:pt idx="328">
                  <c:v>529</c:v>
                </c:pt>
                <c:pt idx="329">
                  <c:v>2308</c:v>
                </c:pt>
                <c:pt idx="330">
                  <c:v>1927</c:v>
                </c:pt>
                <c:pt idx="331">
                  <c:v>2036</c:v>
                </c:pt>
                <c:pt idx="332">
                  <c:v>2188</c:v>
                </c:pt>
                <c:pt idx="333">
                  <c:v>2159</c:v>
                </c:pt>
                <c:pt idx="334">
                  <c:v>600</c:v>
                </c:pt>
                <c:pt idx="335">
                  <c:v>665</c:v>
                </c:pt>
                <c:pt idx="336">
                  <c:v>2601</c:v>
                </c:pt>
                <c:pt idx="337">
                  <c:v>2205</c:v>
                </c:pt>
                <c:pt idx="338">
                  <c:v>1867</c:v>
                </c:pt>
                <c:pt idx="339">
                  <c:v>2085</c:v>
                </c:pt>
                <c:pt idx="340">
                  <c:v>2471</c:v>
                </c:pt>
                <c:pt idx="341">
                  <c:v>652</c:v>
                </c:pt>
                <c:pt idx="342">
                  <c:v>646</c:v>
                </c:pt>
                <c:pt idx="343">
                  <c:v>2276</c:v>
                </c:pt>
                <c:pt idx="344">
                  <c:v>2254</c:v>
                </c:pt>
                <c:pt idx="345">
                  <c:v>2097</c:v>
                </c:pt>
                <c:pt idx="346">
                  <c:v>2188</c:v>
                </c:pt>
                <c:pt idx="347">
                  <c:v>2171</c:v>
                </c:pt>
                <c:pt idx="348">
                  <c:v>750</c:v>
                </c:pt>
                <c:pt idx="349">
                  <c:v>624</c:v>
                </c:pt>
                <c:pt idx="350">
                  <c:v>2516</c:v>
                </c:pt>
                <c:pt idx="351">
                  <c:v>2338</c:v>
                </c:pt>
                <c:pt idx="352">
                  <c:v>2207</c:v>
                </c:pt>
                <c:pt idx="353">
                  <c:v>2063</c:v>
                </c:pt>
                <c:pt idx="354">
                  <c:v>2241</c:v>
                </c:pt>
                <c:pt idx="355">
                  <c:v>568</c:v>
                </c:pt>
                <c:pt idx="356">
                  <c:v>669</c:v>
                </c:pt>
                <c:pt idx="357">
                  <c:v>2473</c:v>
                </c:pt>
                <c:pt idx="358">
                  <c:v>2296</c:v>
                </c:pt>
                <c:pt idx="359">
                  <c:v>2115</c:v>
                </c:pt>
                <c:pt idx="360">
                  <c:v>2018</c:v>
                </c:pt>
              </c:numCache>
            </c:numRef>
          </c:val>
        </c:ser>
        <c:ser>
          <c:idx val="1"/>
          <c:order val="1"/>
          <c:tx>
            <c:strRef>
              <c:f>Données!$D$2</c:f>
              <c:strCache>
                <c:ptCount val="1"/>
                <c:pt idx="0">
                  <c:v>Nombre de nouveaux patients testés</c:v>
                </c:pt>
              </c:strCache>
            </c:strRef>
          </c:tx>
          <c:spPr>
            <a:solidFill>
              <a:srgbClr val="69BFFF"/>
            </a:solidFill>
            <a:ln>
              <a:solidFill>
                <a:schemeClr val="accent5"/>
              </a:solidFill>
            </a:ln>
            <a:effectLst/>
          </c:spPr>
          <c:cat>
            <c:numRef>
              <c:f>Données!$B$3:$B$499</c:f>
              <c:numCache>
                <c:formatCode>m/d/yyyy</c:formatCode>
                <c:ptCount val="497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  <c:pt idx="303">
                  <c:v>44188</c:v>
                </c:pt>
                <c:pt idx="304">
                  <c:v>44189</c:v>
                </c:pt>
                <c:pt idx="305">
                  <c:v>44190</c:v>
                </c:pt>
                <c:pt idx="306">
                  <c:v>44191</c:v>
                </c:pt>
                <c:pt idx="307">
                  <c:v>44192</c:v>
                </c:pt>
                <c:pt idx="308">
                  <c:v>44193</c:v>
                </c:pt>
                <c:pt idx="309">
                  <c:v>44194</c:v>
                </c:pt>
                <c:pt idx="310">
                  <c:v>44195</c:v>
                </c:pt>
                <c:pt idx="311">
                  <c:v>44196</c:v>
                </c:pt>
                <c:pt idx="312">
                  <c:v>44197</c:v>
                </c:pt>
                <c:pt idx="313">
                  <c:v>44198</c:v>
                </c:pt>
                <c:pt idx="314">
                  <c:v>44199</c:v>
                </c:pt>
                <c:pt idx="315">
                  <c:v>44200</c:v>
                </c:pt>
                <c:pt idx="316">
                  <c:v>44201</c:v>
                </c:pt>
                <c:pt idx="317">
                  <c:v>44202</c:v>
                </c:pt>
                <c:pt idx="318">
                  <c:v>44203</c:v>
                </c:pt>
                <c:pt idx="319">
                  <c:v>44204</c:v>
                </c:pt>
                <c:pt idx="320">
                  <c:v>44205</c:v>
                </c:pt>
                <c:pt idx="321">
                  <c:v>44206</c:v>
                </c:pt>
                <c:pt idx="322">
                  <c:v>44207</c:v>
                </c:pt>
                <c:pt idx="323">
                  <c:v>44208</c:v>
                </c:pt>
                <c:pt idx="324">
                  <c:v>44209</c:v>
                </c:pt>
                <c:pt idx="325">
                  <c:v>44210</c:v>
                </c:pt>
                <c:pt idx="326">
                  <c:v>44211</c:v>
                </c:pt>
                <c:pt idx="327">
                  <c:v>44212</c:v>
                </c:pt>
                <c:pt idx="328">
                  <c:v>44213</c:v>
                </c:pt>
                <c:pt idx="329">
                  <c:v>44214</c:v>
                </c:pt>
                <c:pt idx="330">
                  <c:v>44215</c:v>
                </c:pt>
                <c:pt idx="331">
                  <c:v>44216</c:v>
                </c:pt>
                <c:pt idx="332">
                  <c:v>44217</c:v>
                </c:pt>
                <c:pt idx="333">
                  <c:v>44218</c:v>
                </c:pt>
                <c:pt idx="334">
                  <c:v>44219</c:v>
                </c:pt>
                <c:pt idx="335">
                  <c:v>44220</c:v>
                </c:pt>
                <c:pt idx="336">
                  <c:v>44221</c:v>
                </c:pt>
                <c:pt idx="337">
                  <c:v>44222</c:v>
                </c:pt>
                <c:pt idx="338">
                  <c:v>44223</c:v>
                </c:pt>
                <c:pt idx="339">
                  <c:v>44224</c:v>
                </c:pt>
                <c:pt idx="340">
                  <c:v>44225</c:v>
                </c:pt>
                <c:pt idx="341">
                  <c:v>44226</c:v>
                </c:pt>
                <c:pt idx="342">
                  <c:v>44227</c:v>
                </c:pt>
                <c:pt idx="343">
                  <c:v>44228</c:v>
                </c:pt>
                <c:pt idx="344">
                  <c:v>44229</c:v>
                </c:pt>
                <c:pt idx="345">
                  <c:v>44230</c:v>
                </c:pt>
                <c:pt idx="346">
                  <c:v>44231</c:v>
                </c:pt>
                <c:pt idx="347">
                  <c:v>44232</c:v>
                </c:pt>
                <c:pt idx="348">
                  <c:v>44233</c:v>
                </c:pt>
                <c:pt idx="349">
                  <c:v>44234</c:v>
                </c:pt>
                <c:pt idx="350">
                  <c:v>44235</c:v>
                </c:pt>
                <c:pt idx="351">
                  <c:v>44236</c:v>
                </c:pt>
                <c:pt idx="352">
                  <c:v>44237</c:v>
                </c:pt>
                <c:pt idx="353">
                  <c:v>44238</c:v>
                </c:pt>
                <c:pt idx="354">
                  <c:v>44239</c:v>
                </c:pt>
                <c:pt idx="355">
                  <c:v>44240</c:v>
                </c:pt>
                <c:pt idx="356">
                  <c:v>44241</c:v>
                </c:pt>
                <c:pt idx="357">
                  <c:v>44242</c:v>
                </c:pt>
                <c:pt idx="358">
                  <c:v>44243</c:v>
                </c:pt>
                <c:pt idx="359">
                  <c:v>44244</c:v>
                </c:pt>
                <c:pt idx="360">
                  <c:v>44245</c:v>
                </c:pt>
              </c:numCache>
            </c:numRef>
          </c:cat>
          <c:val>
            <c:numRef>
              <c:f>Données!$D$3:$D$499</c:f>
              <c:numCache>
                <c:formatCode>General</c:formatCode>
                <c:ptCount val="497"/>
                <c:pt idx="0">
                  <c:v>64</c:v>
                </c:pt>
                <c:pt idx="1">
                  <c:v>94</c:v>
                </c:pt>
                <c:pt idx="2">
                  <c:v>174</c:v>
                </c:pt>
                <c:pt idx="3">
                  <c:v>195</c:v>
                </c:pt>
                <c:pt idx="4">
                  <c:v>160</c:v>
                </c:pt>
                <c:pt idx="5">
                  <c:v>184</c:v>
                </c:pt>
                <c:pt idx="6">
                  <c:v>147</c:v>
                </c:pt>
                <c:pt idx="7">
                  <c:v>200</c:v>
                </c:pt>
                <c:pt idx="8">
                  <c:v>330</c:v>
                </c:pt>
                <c:pt idx="9">
                  <c:v>207</c:v>
                </c:pt>
                <c:pt idx="10">
                  <c:v>265</c:v>
                </c:pt>
                <c:pt idx="11">
                  <c:v>280</c:v>
                </c:pt>
                <c:pt idx="12">
                  <c:v>198</c:v>
                </c:pt>
                <c:pt idx="13">
                  <c:v>225</c:v>
                </c:pt>
                <c:pt idx="14">
                  <c:v>283</c:v>
                </c:pt>
                <c:pt idx="15">
                  <c:v>314</c:v>
                </c:pt>
                <c:pt idx="16">
                  <c:v>384</c:v>
                </c:pt>
                <c:pt idx="17">
                  <c:v>488</c:v>
                </c:pt>
                <c:pt idx="18">
                  <c:v>693</c:v>
                </c:pt>
                <c:pt idx="19">
                  <c:v>493</c:v>
                </c:pt>
                <c:pt idx="20">
                  <c:v>510</c:v>
                </c:pt>
                <c:pt idx="21">
                  <c:v>652</c:v>
                </c:pt>
                <c:pt idx="22">
                  <c:v>952</c:v>
                </c:pt>
                <c:pt idx="23">
                  <c:v>1075</c:v>
                </c:pt>
                <c:pt idx="24">
                  <c:v>1006</c:v>
                </c:pt>
                <c:pt idx="25">
                  <c:v>1210</c:v>
                </c:pt>
                <c:pt idx="26">
                  <c:v>901</c:v>
                </c:pt>
                <c:pt idx="27">
                  <c:v>845</c:v>
                </c:pt>
                <c:pt idx="28">
                  <c:v>1423</c:v>
                </c:pt>
                <c:pt idx="29">
                  <c:v>1969</c:v>
                </c:pt>
                <c:pt idx="30">
                  <c:v>1820</c:v>
                </c:pt>
                <c:pt idx="31">
                  <c:v>2123</c:v>
                </c:pt>
                <c:pt idx="32">
                  <c:v>1956</c:v>
                </c:pt>
                <c:pt idx="33">
                  <c:v>1523</c:v>
                </c:pt>
                <c:pt idx="34">
                  <c:v>1340</c:v>
                </c:pt>
                <c:pt idx="35">
                  <c:v>1638</c:v>
                </c:pt>
                <c:pt idx="36">
                  <c:v>2095</c:v>
                </c:pt>
                <c:pt idx="37">
                  <c:v>1737</c:v>
                </c:pt>
                <c:pt idx="38">
                  <c:v>1773</c:v>
                </c:pt>
                <c:pt idx="39">
                  <c:v>2293</c:v>
                </c:pt>
                <c:pt idx="40">
                  <c:v>992</c:v>
                </c:pt>
                <c:pt idx="41">
                  <c:v>860</c:v>
                </c:pt>
                <c:pt idx="42">
                  <c:v>1520</c:v>
                </c:pt>
                <c:pt idx="43">
                  <c:v>1341</c:v>
                </c:pt>
                <c:pt idx="44">
                  <c:v>1369</c:v>
                </c:pt>
                <c:pt idx="45">
                  <c:v>1361</c:v>
                </c:pt>
                <c:pt idx="46">
                  <c:v>1860</c:v>
                </c:pt>
                <c:pt idx="47">
                  <c:v>1090</c:v>
                </c:pt>
                <c:pt idx="48">
                  <c:v>873</c:v>
                </c:pt>
                <c:pt idx="49">
                  <c:v>921</c:v>
                </c:pt>
                <c:pt idx="50">
                  <c:v>1486</c:v>
                </c:pt>
                <c:pt idx="51">
                  <c:v>1923</c:v>
                </c:pt>
                <c:pt idx="52">
                  <c:v>1630</c:v>
                </c:pt>
                <c:pt idx="53">
                  <c:v>1544</c:v>
                </c:pt>
                <c:pt idx="54">
                  <c:v>742</c:v>
                </c:pt>
                <c:pt idx="55">
                  <c:v>789</c:v>
                </c:pt>
                <c:pt idx="56">
                  <c:v>1248</c:v>
                </c:pt>
                <c:pt idx="57">
                  <c:v>1670</c:v>
                </c:pt>
                <c:pt idx="58">
                  <c:v>1689</c:v>
                </c:pt>
                <c:pt idx="59">
                  <c:v>1395</c:v>
                </c:pt>
                <c:pt idx="60">
                  <c:v>1524</c:v>
                </c:pt>
                <c:pt idx="61">
                  <c:v>536</c:v>
                </c:pt>
                <c:pt idx="62">
                  <c:v>341</c:v>
                </c:pt>
                <c:pt idx="63">
                  <c:v>1009</c:v>
                </c:pt>
                <c:pt idx="64">
                  <c:v>1178</c:v>
                </c:pt>
                <c:pt idx="65">
                  <c:v>1297</c:v>
                </c:pt>
                <c:pt idx="66">
                  <c:v>953</c:v>
                </c:pt>
                <c:pt idx="67">
                  <c:v>472</c:v>
                </c:pt>
                <c:pt idx="68">
                  <c:v>648</c:v>
                </c:pt>
                <c:pt idx="69">
                  <c:v>434</c:v>
                </c:pt>
                <c:pt idx="70">
                  <c:v>1279</c:v>
                </c:pt>
                <c:pt idx="71">
                  <c:v>1063</c:v>
                </c:pt>
                <c:pt idx="72">
                  <c:v>1104</c:v>
                </c:pt>
                <c:pt idx="73">
                  <c:v>1183</c:v>
                </c:pt>
                <c:pt idx="74">
                  <c:v>512</c:v>
                </c:pt>
                <c:pt idx="75">
                  <c:v>662</c:v>
                </c:pt>
                <c:pt idx="76">
                  <c:v>397</c:v>
                </c:pt>
                <c:pt idx="77">
                  <c:v>841</c:v>
                </c:pt>
                <c:pt idx="78">
                  <c:v>640</c:v>
                </c:pt>
                <c:pt idx="79">
                  <c:v>821</c:v>
                </c:pt>
                <c:pt idx="80">
                  <c:v>742</c:v>
                </c:pt>
                <c:pt idx="81">
                  <c:v>1154</c:v>
                </c:pt>
                <c:pt idx="82">
                  <c:v>460</c:v>
                </c:pt>
                <c:pt idx="83">
                  <c:v>293</c:v>
                </c:pt>
                <c:pt idx="84">
                  <c:v>682</c:v>
                </c:pt>
                <c:pt idx="85">
                  <c:v>651</c:v>
                </c:pt>
                <c:pt idx="86">
                  <c:v>758</c:v>
                </c:pt>
                <c:pt idx="87">
                  <c:v>369</c:v>
                </c:pt>
                <c:pt idx="88">
                  <c:v>586</c:v>
                </c:pt>
                <c:pt idx="89">
                  <c:v>461</c:v>
                </c:pt>
                <c:pt idx="90">
                  <c:v>225</c:v>
                </c:pt>
                <c:pt idx="91">
                  <c:v>613</c:v>
                </c:pt>
                <c:pt idx="92">
                  <c:v>583</c:v>
                </c:pt>
                <c:pt idx="93">
                  <c:v>527</c:v>
                </c:pt>
                <c:pt idx="94">
                  <c:v>483</c:v>
                </c:pt>
                <c:pt idx="95">
                  <c:v>570</c:v>
                </c:pt>
                <c:pt idx="96">
                  <c:v>343</c:v>
                </c:pt>
                <c:pt idx="97">
                  <c:v>129</c:v>
                </c:pt>
                <c:pt idx="98">
                  <c:v>261</c:v>
                </c:pt>
                <c:pt idx="99">
                  <c:v>481</c:v>
                </c:pt>
                <c:pt idx="100">
                  <c:v>650</c:v>
                </c:pt>
                <c:pt idx="101">
                  <c:v>362</c:v>
                </c:pt>
                <c:pt idx="102">
                  <c:v>437</c:v>
                </c:pt>
                <c:pt idx="103">
                  <c:v>205</c:v>
                </c:pt>
                <c:pt idx="104">
                  <c:v>190</c:v>
                </c:pt>
                <c:pt idx="105">
                  <c:v>391</c:v>
                </c:pt>
                <c:pt idx="106">
                  <c:v>396</c:v>
                </c:pt>
                <c:pt idx="107">
                  <c:v>424</c:v>
                </c:pt>
                <c:pt idx="108">
                  <c:v>345</c:v>
                </c:pt>
                <c:pt idx="109">
                  <c:v>274</c:v>
                </c:pt>
                <c:pt idx="110">
                  <c:v>227</c:v>
                </c:pt>
                <c:pt idx="111">
                  <c:v>159</c:v>
                </c:pt>
                <c:pt idx="112">
                  <c:v>554</c:v>
                </c:pt>
                <c:pt idx="113">
                  <c:v>588</c:v>
                </c:pt>
                <c:pt idx="114">
                  <c:v>299</c:v>
                </c:pt>
                <c:pt idx="115">
                  <c:v>386</c:v>
                </c:pt>
                <c:pt idx="116">
                  <c:v>317</c:v>
                </c:pt>
                <c:pt idx="117">
                  <c:v>175</c:v>
                </c:pt>
                <c:pt idx="118">
                  <c:v>240</c:v>
                </c:pt>
                <c:pt idx="119">
                  <c:v>337</c:v>
                </c:pt>
                <c:pt idx="120">
                  <c:v>406</c:v>
                </c:pt>
                <c:pt idx="121">
                  <c:v>441</c:v>
                </c:pt>
                <c:pt idx="122">
                  <c:v>401</c:v>
                </c:pt>
                <c:pt idx="123">
                  <c:v>409</c:v>
                </c:pt>
                <c:pt idx="124">
                  <c:v>139</c:v>
                </c:pt>
                <c:pt idx="125">
                  <c:v>170</c:v>
                </c:pt>
                <c:pt idx="126">
                  <c:v>593</c:v>
                </c:pt>
                <c:pt idx="127">
                  <c:v>475</c:v>
                </c:pt>
                <c:pt idx="128">
                  <c:v>496</c:v>
                </c:pt>
                <c:pt idx="129">
                  <c:v>444</c:v>
                </c:pt>
                <c:pt idx="130">
                  <c:v>543</c:v>
                </c:pt>
                <c:pt idx="131">
                  <c:v>150</c:v>
                </c:pt>
                <c:pt idx="132">
                  <c:v>219</c:v>
                </c:pt>
                <c:pt idx="133">
                  <c:v>500</c:v>
                </c:pt>
                <c:pt idx="134">
                  <c:v>418</c:v>
                </c:pt>
                <c:pt idx="135">
                  <c:v>570</c:v>
                </c:pt>
                <c:pt idx="136">
                  <c:v>475</c:v>
                </c:pt>
                <c:pt idx="137">
                  <c:v>527</c:v>
                </c:pt>
                <c:pt idx="138">
                  <c:v>250</c:v>
                </c:pt>
                <c:pt idx="139">
                  <c:v>184</c:v>
                </c:pt>
                <c:pt idx="140">
                  <c:v>568</c:v>
                </c:pt>
                <c:pt idx="141">
                  <c:v>296</c:v>
                </c:pt>
                <c:pt idx="142">
                  <c:v>603</c:v>
                </c:pt>
                <c:pt idx="143">
                  <c:v>488</c:v>
                </c:pt>
                <c:pt idx="144">
                  <c:v>667</c:v>
                </c:pt>
                <c:pt idx="145">
                  <c:v>237</c:v>
                </c:pt>
                <c:pt idx="146">
                  <c:v>182</c:v>
                </c:pt>
                <c:pt idx="147">
                  <c:v>813</c:v>
                </c:pt>
                <c:pt idx="148">
                  <c:v>646</c:v>
                </c:pt>
                <c:pt idx="149">
                  <c:v>737</c:v>
                </c:pt>
                <c:pt idx="150">
                  <c:v>605</c:v>
                </c:pt>
                <c:pt idx="151">
                  <c:v>693</c:v>
                </c:pt>
                <c:pt idx="152">
                  <c:v>217</c:v>
                </c:pt>
                <c:pt idx="153">
                  <c:v>193</c:v>
                </c:pt>
                <c:pt idx="154">
                  <c:v>693</c:v>
                </c:pt>
                <c:pt idx="155">
                  <c:v>740</c:v>
                </c:pt>
                <c:pt idx="156">
                  <c:v>621</c:v>
                </c:pt>
                <c:pt idx="157">
                  <c:v>784</c:v>
                </c:pt>
                <c:pt idx="158">
                  <c:v>826</c:v>
                </c:pt>
                <c:pt idx="159">
                  <c:v>355</c:v>
                </c:pt>
                <c:pt idx="160">
                  <c:v>203</c:v>
                </c:pt>
                <c:pt idx="161">
                  <c:v>625</c:v>
                </c:pt>
                <c:pt idx="162">
                  <c:v>743</c:v>
                </c:pt>
                <c:pt idx="163">
                  <c:v>968</c:v>
                </c:pt>
                <c:pt idx="164">
                  <c:v>974</c:v>
                </c:pt>
                <c:pt idx="165">
                  <c:v>835</c:v>
                </c:pt>
                <c:pt idx="166">
                  <c:v>343</c:v>
                </c:pt>
                <c:pt idx="167">
                  <c:v>317</c:v>
                </c:pt>
                <c:pt idx="168">
                  <c:v>901</c:v>
                </c:pt>
                <c:pt idx="169">
                  <c:v>827</c:v>
                </c:pt>
                <c:pt idx="170">
                  <c:v>845</c:v>
                </c:pt>
                <c:pt idx="171">
                  <c:v>936</c:v>
                </c:pt>
                <c:pt idx="172">
                  <c:v>1171</c:v>
                </c:pt>
                <c:pt idx="173">
                  <c:v>327</c:v>
                </c:pt>
                <c:pt idx="174">
                  <c:v>274</c:v>
                </c:pt>
                <c:pt idx="175">
                  <c:v>1147</c:v>
                </c:pt>
                <c:pt idx="176">
                  <c:v>1211</c:v>
                </c:pt>
                <c:pt idx="177">
                  <c:v>1591</c:v>
                </c:pt>
                <c:pt idx="178">
                  <c:v>1251</c:v>
                </c:pt>
                <c:pt idx="179">
                  <c:v>1195</c:v>
                </c:pt>
                <c:pt idx="180">
                  <c:v>694</c:v>
                </c:pt>
                <c:pt idx="181">
                  <c:v>684</c:v>
                </c:pt>
                <c:pt idx="182">
                  <c:v>1315</c:v>
                </c:pt>
                <c:pt idx="183">
                  <c:v>1620</c:v>
                </c:pt>
                <c:pt idx="184">
                  <c:v>1625</c:v>
                </c:pt>
                <c:pt idx="185">
                  <c:v>2065</c:v>
                </c:pt>
                <c:pt idx="186">
                  <c:v>1917</c:v>
                </c:pt>
                <c:pt idx="187">
                  <c:v>2000</c:v>
                </c:pt>
                <c:pt idx="188">
                  <c:v>516</c:v>
                </c:pt>
                <c:pt idx="189">
                  <c:v>1510</c:v>
                </c:pt>
                <c:pt idx="190">
                  <c:v>1991</c:v>
                </c:pt>
                <c:pt idx="191">
                  <c:v>1675</c:v>
                </c:pt>
                <c:pt idx="192">
                  <c:v>1725</c:v>
                </c:pt>
                <c:pt idx="193">
                  <c:v>2020</c:v>
                </c:pt>
                <c:pt idx="194">
                  <c:v>336</c:v>
                </c:pt>
                <c:pt idx="195">
                  <c:v>303</c:v>
                </c:pt>
                <c:pt idx="196">
                  <c:v>1753</c:v>
                </c:pt>
                <c:pt idx="197">
                  <c:v>1965</c:v>
                </c:pt>
                <c:pt idx="198">
                  <c:v>1859</c:v>
                </c:pt>
                <c:pt idx="199">
                  <c:v>1687</c:v>
                </c:pt>
                <c:pt idx="200">
                  <c:v>2390</c:v>
                </c:pt>
                <c:pt idx="201">
                  <c:v>2217</c:v>
                </c:pt>
                <c:pt idx="202">
                  <c:v>910</c:v>
                </c:pt>
                <c:pt idx="203">
                  <c:v>2159</c:v>
                </c:pt>
                <c:pt idx="204">
                  <c:v>2158</c:v>
                </c:pt>
                <c:pt idx="205">
                  <c:v>2835</c:v>
                </c:pt>
                <c:pt idx="206">
                  <c:v>2722</c:v>
                </c:pt>
                <c:pt idx="207">
                  <c:v>2270</c:v>
                </c:pt>
                <c:pt idx="208">
                  <c:v>1127</c:v>
                </c:pt>
                <c:pt idx="209">
                  <c:v>902</c:v>
                </c:pt>
                <c:pt idx="210">
                  <c:v>2169</c:v>
                </c:pt>
                <c:pt idx="211">
                  <c:v>2101</c:v>
                </c:pt>
                <c:pt idx="212">
                  <c:v>2310</c:v>
                </c:pt>
                <c:pt idx="213">
                  <c:v>2172</c:v>
                </c:pt>
                <c:pt idx="214">
                  <c:v>2007</c:v>
                </c:pt>
                <c:pt idx="215">
                  <c:v>758</c:v>
                </c:pt>
                <c:pt idx="216">
                  <c:v>334</c:v>
                </c:pt>
                <c:pt idx="217">
                  <c:v>1865</c:v>
                </c:pt>
                <c:pt idx="218">
                  <c:v>1530</c:v>
                </c:pt>
                <c:pt idx="219">
                  <c:v>1984</c:v>
                </c:pt>
                <c:pt idx="220">
                  <c:v>1806</c:v>
                </c:pt>
                <c:pt idx="221">
                  <c:v>1826</c:v>
                </c:pt>
                <c:pt idx="222">
                  <c:v>453</c:v>
                </c:pt>
                <c:pt idx="223">
                  <c:v>473</c:v>
                </c:pt>
                <c:pt idx="224">
                  <c:v>1741</c:v>
                </c:pt>
                <c:pt idx="225">
                  <c:v>1798</c:v>
                </c:pt>
                <c:pt idx="226">
                  <c:v>2016</c:v>
                </c:pt>
                <c:pt idx="227">
                  <c:v>2123</c:v>
                </c:pt>
                <c:pt idx="228">
                  <c:v>2339</c:v>
                </c:pt>
                <c:pt idx="229">
                  <c:v>437</c:v>
                </c:pt>
                <c:pt idx="230">
                  <c:v>488</c:v>
                </c:pt>
                <c:pt idx="231">
                  <c:v>1972</c:v>
                </c:pt>
                <c:pt idx="232">
                  <c:v>1826</c:v>
                </c:pt>
                <c:pt idx="233">
                  <c:v>2062</c:v>
                </c:pt>
                <c:pt idx="234">
                  <c:v>1799</c:v>
                </c:pt>
                <c:pt idx="235">
                  <c:v>2228</c:v>
                </c:pt>
                <c:pt idx="236">
                  <c:v>881</c:v>
                </c:pt>
                <c:pt idx="237">
                  <c:v>445</c:v>
                </c:pt>
                <c:pt idx="238">
                  <c:v>2087</c:v>
                </c:pt>
                <c:pt idx="239">
                  <c:v>1944</c:v>
                </c:pt>
                <c:pt idx="240">
                  <c:v>1998</c:v>
                </c:pt>
                <c:pt idx="241">
                  <c:v>1966</c:v>
                </c:pt>
                <c:pt idx="242">
                  <c:v>2243</c:v>
                </c:pt>
                <c:pt idx="243">
                  <c:v>540</c:v>
                </c:pt>
                <c:pt idx="244">
                  <c:v>423</c:v>
                </c:pt>
                <c:pt idx="245">
                  <c:v>2178</c:v>
                </c:pt>
                <c:pt idx="246">
                  <c:v>2056</c:v>
                </c:pt>
                <c:pt idx="247">
                  <c:v>2057</c:v>
                </c:pt>
                <c:pt idx="248">
                  <c:v>1949</c:v>
                </c:pt>
                <c:pt idx="249">
                  <c:v>2313</c:v>
                </c:pt>
                <c:pt idx="250">
                  <c:v>359</c:v>
                </c:pt>
                <c:pt idx="251">
                  <c:v>469</c:v>
                </c:pt>
                <c:pt idx="252">
                  <c:v>2396</c:v>
                </c:pt>
                <c:pt idx="253">
                  <c:v>1844</c:v>
                </c:pt>
                <c:pt idx="254">
                  <c:v>1894</c:v>
                </c:pt>
                <c:pt idx="255">
                  <c:v>1737</c:v>
                </c:pt>
                <c:pt idx="256">
                  <c:v>1991</c:v>
                </c:pt>
                <c:pt idx="257">
                  <c:v>332</c:v>
                </c:pt>
                <c:pt idx="258">
                  <c:v>298</c:v>
                </c:pt>
                <c:pt idx="259">
                  <c:v>1833</c:v>
                </c:pt>
                <c:pt idx="260">
                  <c:v>1565</c:v>
                </c:pt>
                <c:pt idx="261">
                  <c:v>290</c:v>
                </c:pt>
                <c:pt idx="262">
                  <c:v>1705</c:v>
                </c:pt>
                <c:pt idx="263">
                  <c:v>1432</c:v>
                </c:pt>
                <c:pt idx="264">
                  <c:v>268</c:v>
                </c:pt>
                <c:pt idx="265">
                  <c:v>249</c:v>
                </c:pt>
                <c:pt idx="266">
                  <c:v>1612</c:v>
                </c:pt>
                <c:pt idx="267">
                  <c:v>1203</c:v>
                </c:pt>
                <c:pt idx="268">
                  <c:v>1166</c:v>
                </c:pt>
                <c:pt idx="269">
                  <c:v>1105</c:v>
                </c:pt>
                <c:pt idx="270">
                  <c:v>1123</c:v>
                </c:pt>
                <c:pt idx="271">
                  <c:v>252</c:v>
                </c:pt>
                <c:pt idx="272">
                  <c:v>212</c:v>
                </c:pt>
                <c:pt idx="273">
                  <c:v>1075</c:v>
                </c:pt>
                <c:pt idx="274">
                  <c:v>829</c:v>
                </c:pt>
                <c:pt idx="275">
                  <c:v>848</c:v>
                </c:pt>
                <c:pt idx="276">
                  <c:v>750</c:v>
                </c:pt>
                <c:pt idx="277">
                  <c:v>816</c:v>
                </c:pt>
                <c:pt idx="278">
                  <c:v>204</c:v>
                </c:pt>
                <c:pt idx="279">
                  <c:v>197</c:v>
                </c:pt>
                <c:pt idx="280">
                  <c:v>1043</c:v>
                </c:pt>
                <c:pt idx="281">
                  <c:v>755</c:v>
                </c:pt>
                <c:pt idx="282">
                  <c:v>725</c:v>
                </c:pt>
                <c:pt idx="283">
                  <c:v>765</c:v>
                </c:pt>
                <c:pt idx="284">
                  <c:v>806</c:v>
                </c:pt>
                <c:pt idx="285">
                  <c:v>206</c:v>
                </c:pt>
                <c:pt idx="286">
                  <c:v>241</c:v>
                </c:pt>
                <c:pt idx="287">
                  <c:v>983</c:v>
                </c:pt>
                <c:pt idx="288">
                  <c:v>687</c:v>
                </c:pt>
                <c:pt idx="289">
                  <c:v>826</c:v>
                </c:pt>
                <c:pt idx="290">
                  <c:v>781</c:v>
                </c:pt>
                <c:pt idx="291">
                  <c:v>940</c:v>
                </c:pt>
                <c:pt idx="292">
                  <c:v>259</c:v>
                </c:pt>
                <c:pt idx="293">
                  <c:v>217</c:v>
                </c:pt>
                <c:pt idx="294">
                  <c:v>1349</c:v>
                </c:pt>
                <c:pt idx="295">
                  <c:v>1187</c:v>
                </c:pt>
                <c:pt idx="296">
                  <c:v>1491</c:v>
                </c:pt>
                <c:pt idx="297">
                  <c:v>1526</c:v>
                </c:pt>
                <c:pt idx="298">
                  <c:v>1666</c:v>
                </c:pt>
                <c:pt idx="299">
                  <c:v>274</c:v>
                </c:pt>
                <c:pt idx="300">
                  <c:v>228</c:v>
                </c:pt>
                <c:pt idx="301">
                  <c:v>1826</c:v>
                </c:pt>
                <c:pt idx="302">
                  <c:v>1763</c:v>
                </c:pt>
                <c:pt idx="303">
                  <c:v>1955</c:v>
                </c:pt>
                <c:pt idx="304">
                  <c:v>1394</c:v>
                </c:pt>
                <c:pt idx="305">
                  <c:v>237</c:v>
                </c:pt>
                <c:pt idx="306">
                  <c:v>288</c:v>
                </c:pt>
                <c:pt idx="307">
                  <c:v>258</c:v>
                </c:pt>
                <c:pt idx="308">
                  <c:v>1438</c:v>
                </c:pt>
                <c:pt idx="309">
                  <c:v>1309</c:v>
                </c:pt>
                <c:pt idx="310">
                  <c:v>1183</c:v>
                </c:pt>
                <c:pt idx="311">
                  <c:v>1269</c:v>
                </c:pt>
                <c:pt idx="312">
                  <c:v>322</c:v>
                </c:pt>
                <c:pt idx="313">
                  <c:v>469</c:v>
                </c:pt>
                <c:pt idx="314">
                  <c:v>277</c:v>
                </c:pt>
                <c:pt idx="315">
                  <c:v>1961</c:v>
                </c:pt>
                <c:pt idx="316">
                  <c:v>1384</c:v>
                </c:pt>
                <c:pt idx="317">
                  <c:v>1289</c:v>
                </c:pt>
                <c:pt idx="318">
                  <c:v>1114</c:v>
                </c:pt>
                <c:pt idx="319">
                  <c:v>1320</c:v>
                </c:pt>
                <c:pt idx="320">
                  <c:v>319</c:v>
                </c:pt>
                <c:pt idx="321">
                  <c:v>273</c:v>
                </c:pt>
                <c:pt idx="322">
                  <c:v>1643</c:v>
                </c:pt>
                <c:pt idx="323">
                  <c:v>1178</c:v>
                </c:pt>
                <c:pt idx="324">
                  <c:v>1272</c:v>
                </c:pt>
                <c:pt idx="325">
                  <c:v>1310</c:v>
                </c:pt>
                <c:pt idx="326">
                  <c:v>1489</c:v>
                </c:pt>
                <c:pt idx="327">
                  <c:v>261</c:v>
                </c:pt>
                <c:pt idx="328">
                  <c:v>312</c:v>
                </c:pt>
                <c:pt idx="329">
                  <c:v>1609</c:v>
                </c:pt>
                <c:pt idx="330">
                  <c:v>1303</c:v>
                </c:pt>
                <c:pt idx="331">
                  <c:v>1404</c:v>
                </c:pt>
                <c:pt idx="332">
                  <c:v>1436</c:v>
                </c:pt>
                <c:pt idx="333">
                  <c:v>1458</c:v>
                </c:pt>
                <c:pt idx="334">
                  <c:v>341</c:v>
                </c:pt>
                <c:pt idx="335">
                  <c:v>320</c:v>
                </c:pt>
                <c:pt idx="336">
                  <c:v>1815</c:v>
                </c:pt>
                <c:pt idx="337">
                  <c:v>1521</c:v>
                </c:pt>
                <c:pt idx="338">
                  <c:v>1331</c:v>
                </c:pt>
                <c:pt idx="339">
                  <c:v>1525</c:v>
                </c:pt>
                <c:pt idx="340">
                  <c:v>1607</c:v>
                </c:pt>
                <c:pt idx="341">
                  <c:v>358</c:v>
                </c:pt>
                <c:pt idx="342">
                  <c:v>336</c:v>
                </c:pt>
                <c:pt idx="343">
                  <c:v>1852</c:v>
                </c:pt>
                <c:pt idx="344">
                  <c:v>1558</c:v>
                </c:pt>
                <c:pt idx="345">
                  <c:v>1523</c:v>
                </c:pt>
                <c:pt idx="346">
                  <c:v>1543</c:v>
                </c:pt>
                <c:pt idx="347">
                  <c:v>1479</c:v>
                </c:pt>
                <c:pt idx="348">
                  <c:v>359</c:v>
                </c:pt>
                <c:pt idx="349">
                  <c:v>295</c:v>
                </c:pt>
                <c:pt idx="350">
                  <c:v>1748</c:v>
                </c:pt>
                <c:pt idx="351">
                  <c:v>1665</c:v>
                </c:pt>
                <c:pt idx="352">
                  <c:v>1496</c:v>
                </c:pt>
                <c:pt idx="353">
                  <c:v>1310</c:v>
                </c:pt>
                <c:pt idx="354">
                  <c:v>1552</c:v>
                </c:pt>
                <c:pt idx="355">
                  <c:v>286</c:v>
                </c:pt>
                <c:pt idx="356">
                  <c:v>316</c:v>
                </c:pt>
                <c:pt idx="357">
                  <c:v>1715</c:v>
                </c:pt>
                <c:pt idx="358">
                  <c:v>1613</c:v>
                </c:pt>
                <c:pt idx="359">
                  <c:v>1491</c:v>
                </c:pt>
                <c:pt idx="360">
                  <c:v>1377</c:v>
                </c:pt>
              </c:numCache>
            </c:numRef>
          </c:val>
        </c:ser>
        <c:dLbls/>
        <c:axId val="191546496"/>
        <c:axId val="191548032"/>
      </c:areaChart>
      <c:barChart>
        <c:barDir val="col"/>
        <c:grouping val="clustered"/>
        <c:ser>
          <c:idx val="2"/>
          <c:order val="2"/>
          <c:tx>
            <c:strRef>
              <c:f>Données!$E$2</c:f>
              <c:strCache>
                <c:ptCount val="1"/>
                <c:pt idx="0">
                  <c:v>Nombre de nouveaux positifs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cat>
            <c:numRef>
              <c:f>Données!$B$3:$B$305</c:f>
              <c:numCache>
                <c:formatCode>m/d/yyyy</c:formatCode>
                <c:ptCount val="303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</c:numCache>
            </c:numRef>
          </c:cat>
          <c:val>
            <c:numRef>
              <c:f>Données!$E$3:$E$499</c:f>
              <c:numCache>
                <c:formatCode>General</c:formatCode>
                <c:ptCount val="497"/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5</c:v>
                </c:pt>
                <c:pt idx="10">
                  <c:v>5</c:v>
                </c:pt>
                <c:pt idx="11">
                  <c:v>17</c:v>
                </c:pt>
                <c:pt idx="12">
                  <c:v>19</c:v>
                </c:pt>
                <c:pt idx="13">
                  <c:v>25</c:v>
                </c:pt>
                <c:pt idx="14">
                  <c:v>12</c:v>
                </c:pt>
                <c:pt idx="15">
                  <c:v>14</c:v>
                </c:pt>
                <c:pt idx="16">
                  <c:v>28</c:v>
                </c:pt>
                <c:pt idx="17">
                  <c:v>36</c:v>
                </c:pt>
                <c:pt idx="18">
                  <c:v>50</c:v>
                </c:pt>
                <c:pt idx="19">
                  <c:v>46</c:v>
                </c:pt>
                <c:pt idx="20">
                  <c:v>44</c:v>
                </c:pt>
                <c:pt idx="21">
                  <c:v>57</c:v>
                </c:pt>
                <c:pt idx="22">
                  <c:v>77</c:v>
                </c:pt>
                <c:pt idx="23">
                  <c:v>103</c:v>
                </c:pt>
                <c:pt idx="24">
                  <c:v>163</c:v>
                </c:pt>
                <c:pt idx="25">
                  <c:v>157</c:v>
                </c:pt>
                <c:pt idx="26">
                  <c:v>178</c:v>
                </c:pt>
                <c:pt idx="27">
                  <c:v>151</c:v>
                </c:pt>
                <c:pt idx="28">
                  <c:v>236</c:v>
                </c:pt>
                <c:pt idx="29">
                  <c:v>312</c:v>
                </c:pt>
                <c:pt idx="30">
                  <c:v>213</c:v>
                </c:pt>
                <c:pt idx="31">
                  <c:v>362</c:v>
                </c:pt>
                <c:pt idx="32">
                  <c:v>336</c:v>
                </c:pt>
                <c:pt idx="33">
                  <c:v>253</c:v>
                </c:pt>
                <c:pt idx="34">
                  <c:v>293</c:v>
                </c:pt>
                <c:pt idx="35">
                  <c:v>240</c:v>
                </c:pt>
                <c:pt idx="36">
                  <c:v>335</c:v>
                </c:pt>
                <c:pt idx="37">
                  <c:v>248</c:v>
                </c:pt>
                <c:pt idx="38">
                  <c:v>226</c:v>
                </c:pt>
                <c:pt idx="39">
                  <c:v>296</c:v>
                </c:pt>
                <c:pt idx="40">
                  <c:v>137</c:v>
                </c:pt>
                <c:pt idx="41">
                  <c:v>115</c:v>
                </c:pt>
                <c:pt idx="42">
                  <c:v>174</c:v>
                </c:pt>
                <c:pt idx="43">
                  <c:v>126</c:v>
                </c:pt>
                <c:pt idx="44">
                  <c:v>127</c:v>
                </c:pt>
                <c:pt idx="45">
                  <c:v>121</c:v>
                </c:pt>
                <c:pt idx="46">
                  <c:v>157</c:v>
                </c:pt>
                <c:pt idx="47">
                  <c:v>109</c:v>
                </c:pt>
                <c:pt idx="48">
                  <c:v>64</c:v>
                </c:pt>
                <c:pt idx="49">
                  <c:v>80</c:v>
                </c:pt>
                <c:pt idx="50">
                  <c:v>94</c:v>
                </c:pt>
                <c:pt idx="51">
                  <c:v>96</c:v>
                </c:pt>
                <c:pt idx="52">
                  <c:v>69</c:v>
                </c:pt>
                <c:pt idx="53">
                  <c:v>88</c:v>
                </c:pt>
                <c:pt idx="54">
                  <c:v>35</c:v>
                </c:pt>
                <c:pt idx="55">
                  <c:v>32</c:v>
                </c:pt>
                <c:pt idx="56">
                  <c:v>59</c:v>
                </c:pt>
                <c:pt idx="57">
                  <c:v>68</c:v>
                </c:pt>
                <c:pt idx="58">
                  <c:v>88</c:v>
                </c:pt>
                <c:pt idx="59">
                  <c:v>63</c:v>
                </c:pt>
                <c:pt idx="60">
                  <c:v>44</c:v>
                </c:pt>
                <c:pt idx="61">
                  <c:v>27</c:v>
                </c:pt>
                <c:pt idx="62">
                  <c:v>26</c:v>
                </c:pt>
                <c:pt idx="63">
                  <c:v>27</c:v>
                </c:pt>
                <c:pt idx="64">
                  <c:v>22</c:v>
                </c:pt>
                <c:pt idx="65">
                  <c:v>32</c:v>
                </c:pt>
                <c:pt idx="66">
                  <c:v>27</c:v>
                </c:pt>
                <c:pt idx="67">
                  <c:v>15</c:v>
                </c:pt>
                <c:pt idx="68">
                  <c:v>15</c:v>
                </c:pt>
                <c:pt idx="69">
                  <c:v>11</c:v>
                </c:pt>
                <c:pt idx="70">
                  <c:v>20</c:v>
                </c:pt>
                <c:pt idx="71">
                  <c:v>20</c:v>
                </c:pt>
                <c:pt idx="72">
                  <c:v>15</c:v>
                </c:pt>
                <c:pt idx="73">
                  <c:v>10</c:v>
                </c:pt>
                <c:pt idx="74">
                  <c:v>15</c:v>
                </c:pt>
                <c:pt idx="75">
                  <c:v>4</c:v>
                </c:pt>
                <c:pt idx="76">
                  <c:v>5</c:v>
                </c:pt>
                <c:pt idx="77">
                  <c:v>1</c:v>
                </c:pt>
                <c:pt idx="78">
                  <c:v>5</c:v>
                </c:pt>
                <c:pt idx="79">
                  <c:v>8</c:v>
                </c:pt>
                <c:pt idx="80">
                  <c:v>6</c:v>
                </c:pt>
                <c:pt idx="81">
                  <c:v>5</c:v>
                </c:pt>
                <c:pt idx="82">
                  <c:v>0</c:v>
                </c:pt>
                <c:pt idx="83">
                  <c:v>2</c:v>
                </c:pt>
                <c:pt idx="84">
                  <c:v>6</c:v>
                </c:pt>
                <c:pt idx="85">
                  <c:v>5</c:v>
                </c:pt>
                <c:pt idx="86">
                  <c:v>8</c:v>
                </c:pt>
                <c:pt idx="87">
                  <c:v>2</c:v>
                </c:pt>
                <c:pt idx="88">
                  <c:v>6</c:v>
                </c:pt>
                <c:pt idx="89">
                  <c:v>3</c:v>
                </c:pt>
                <c:pt idx="90">
                  <c:v>2</c:v>
                </c:pt>
                <c:pt idx="91">
                  <c:v>3</c:v>
                </c:pt>
                <c:pt idx="92">
                  <c:v>3</c:v>
                </c:pt>
                <c:pt idx="93">
                  <c:v>5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0</c:v>
                </c:pt>
                <c:pt idx="99">
                  <c:v>2</c:v>
                </c:pt>
                <c:pt idx="100">
                  <c:v>1</c:v>
                </c:pt>
                <c:pt idx="101">
                  <c:v>0</c:v>
                </c:pt>
                <c:pt idx="102">
                  <c:v>0</c:v>
                </c:pt>
                <c:pt idx="103">
                  <c:v>1</c:v>
                </c:pt>
                <c:pt idx="104">
                  <c:v>0</c:v>
                </c:pt>
                <c:pt idx="105">
                  <c:v>2</c:v>
                </c:pt>
                <c:pt idx="106">
                  <c:v>3</c:v>
                </c:pt>
                <c:pt idx="107">
                  <c:v>3</c:v>
                </c:pt>
                <c:pt idx="108">
                  <c:v>8</c:v>
                </c:pt>
                <c:pt idx="109">
                  <c:v>0</c:v>
                </c:pt>
                <c:pt idx="110">
                  <c:v>0</c:v>
                </c:pt>
                <c:pt idx="111">
                  <c:v>2</c:v>
                </c:pt>
                <c:pt idx="112">
                  <c:v>2</c:v>
                </c:pt>
                <c:pt idx="113">
                  <c:v>4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0</c:v>
                </c:pt>
                <c:pt idx="118">
                  <c:v>1</c:v>
                </c:pt>
                <c:pt idx="119">
                  <c:v>1</c:v>
                </c:pt>
                <c:pt idx="120">
                  <c:v>2</c:v>
                </c:pt>
                <c:pt idx="121">
                  <c:v>3</c:v>
                </c:pt>
                <c:pt idx="122">
                  <c:v>2</c:v>
                </c:pt>
                <c:pt idx="123">
                  <c:v>1</c:v>
                </c:pt>
                <c:pt idx="124">
                  <c:v>0</c:v>
                </c:pt>
                <c:pt idx="125">
                  <c:v>1</c:v>
                </c:pt>
                <c:pt idx="126">
                  <c:v>3</c:v>
                </c:pt>
                <c:pt idx="127">
                  <c:v>2</c:v>
                </c:pt>
                <c:pt idx="128">
                  <c:v>0</c:v>
                </c:pt>
                <c:pt idx="129">
                  <c:v>5</c:v>
                </c:pt>
                <c:pt idx="130">
                  <c:v>5</c:v>
                </c:pt>
                <c:pt idx="131">
                  <c:v>1</c:v>
                </c:pt>
                <c:pt idx="132">
                  <c:v>2</c:v>
                </c:pt>
                <c:pt idx="133">
                  <c:v>10</c:v>
                </c:pt>
                <c:pt idx="134">
                  <c:v>2</c:v>
                </c:pt>
                <c:pt idx="135">
                  <c:v>24</c:v>
                </c:pt>
                <c:pt idx="136">
                  <c:v>14</c:v>
                </c:pt>
                <c:pt idx="137">
                  <c:v>12</c:v>
                </c:pt>
                <c:pt idx="138">
                  <c:v>0</c:v>
                </c:pt>
                <c:pt idx="139">
                  <c:v>1</c:v>
                </c:pt>
                <c:pt idx="140">
                  <c:v>23</c:v>
                </c:pt>
                <c:pt idx="141">
                  <c:v>6</c:v>
                </c:pt>
                <c:pt idx="142">
                  <c:v>10</c:v>
                </c:pt>
                <c:pt idx="143">
                  <c:v>3</c:v>
                </c:pt>
                <c:pt idx="144">
                  <c:v>8</c:v>
                </c:pt>
                <c:pt idx="145">
                  <c:v>5</c:v>
                </c:pt>
                <c:pt idx="146">
                  <c:v>4</c:v>
                </c:pt>
                <c:pt idx="147">
                  <c:v>14</c:v>
                </c:pt>
                <c:pt idx="148">
                  <c:v>12</c:v>
                </c:pt>
                <c:pt idx="149">
                  <c:v>15</c:v>
                </c:pt>
                <c:pt idx="150">
                  <c:v>17</c:v>
                </c:pt>
                <c:pt idx="151">
                  <c:v>28</c:v>
                </c:pt>
                <c:pt idx="152">
                  <c:v>2</c:v>
                </c:pt>
                <c:pt idx="153">
                  <c:v>0</c:v>
                </c:pt>
                <c:pt idx="154">
                  <c:v>21</c:v>
                </c:pt>
                <c:pt idx="155">
                  <c:v>19</c:v>
                </c:pt>
                <c:pt idx="156">
                  <c:v>34</c:v>
                </c:pt>
                <c:pt idx="157">
                  <c:v>39</c:v>
                </c:pt>
                <c:pt idx="158">
                  <c:v>31</c:v>
                </c:pt>
                <c:pt idx="159">
                  <c:v>7</c:v>
                </c:pt>
                <c:pt idx="160">
                  <c:v>1</c:v>
                </c:pt>
                <c:pt idx="161">
                  <c:v>49</c:v>
                </c:pt>
                <c:pt idx="162">
                  <c:v>46</c:v>
                </c:pt>
                <c:pt idx="163">
                  <c:v>53</c:v>
                </c:pt>
                <c:pt idx="164">
                  <c:v>53</c:v>
                </c:pt>
                <c:pt idx="165">
                  <c:v>59</c:v>
                </c:pt>
                <c:pt idx="166">
                  <c:v>13</c:v>
                </c:pt>
                <c:pt idx="167">
                  <c:v>8</c:v>
                </c:pt>
                <c:pt idx="168">
                  <c:v>95</c:v>
                </c:pt>
                <c:pt idx="169">
                  <c:v>75</c:v>
                </c:pt>
                <c:pt idx="170">
                  <c:v>66</c:v>
                </c:pt>
                <c:pt idx="171">
                  <c:v>80</c:v>
                </c:pt>
                <c:pt idx="172">
                  <c:v>107</c:v>
                </c:pt>
                <c:pt idx="173">
                  <c:v>14</c:v>
                </c:pt>
                <c:pt idx="174">
                  <c:v>13</c:v>
                </c:pt>
                <c:pt idx="175">
                  <c:v>127</c:v>
                </c:pt>
                <c:pt idx="176">
                  <c:v>92</c:v>
                </c:pt>
                <c:pt idx="177">
                  <c:v>141</c:v>
                </c:pt>
                <c:pt idx="178">
                  <c:v>105</c:v>
                </c:pt>
                <c:pt idx="179">
                  <c:v>119</c:v>
                </c:pt>
                <c:pt idx="180">
                  <c:v>49</c:v>
                </c:pt>
                <c:pt idx="181">
                  <c:v>52</c:v>
                </c:pt>
                <c:pt idx="182">
                  <c:v>124</c:v>
                </c:pt>
                <c:pt idx="183">
                  <c:v>157</c:v>
                </c:pt>
                <c:pt idx="184">
                  <c:v>144</c:v>
                </c:pt>
                <c:pt idx="185">
                  <c:v>194</c:v>
                </c:pt>
                <c:pt idx="186">
                  <c:v>194</c:v>
                </c:pt>
                <c:pt idx="187">
                  <c:v>140</c:v>
                </c:pt>
                <c:pt idx="188">
                  <c:v>33</c:v>
                </c:pt>
                <c:pt idx="189">
                  <c:v>179</c:v>
                </c:pt>
                <c:pt idx="190">
                  <c:v>184</c:v>
                </c:pt>
                <c:pt idx="191">
                  <c:v>173</c:v>
                </c:pt>
                <c:pt idx="192">
                  <c:v>190</c:v>
                </c:pt>
                <c:pt idx="193">
                  <c:v>231</c:v>
                </c:pt>
                <c:pt idx="194">
                  <c:v>28</c:v>
                </c:pt>
                <c:pt idx="195">
                  <c:v>22</c:v>
                </c:pt>
                <c:pt idx="196">
                  <c:v>244</c:v>
                </c:pt>
                <c:pt idx="197">
                  <c:v>209</c:v>
                </c:pt>
                <c:pt idx="198">
                  <c:v>209</c:v>
                </c:pt>
                <c:pt idx="199">
                  <c:v>205</c:v>
                </c:pt>
                <c:pt idx="200">
                  <c:v>187</c:v>
                </c:pt>
                <c:pt idx="201">
                  <c:v>160</c:v>
                </c:pt>
                <c:pt idx="202">
                  <c:v>79</c:v>
                </c:pt>
                <c:pt idx="203">
                  <c:v>240</c:v>
                </c:pt>
                <c:pt idx="204">
                  <c:v>208</c:v>
                </c:pt>
                <c:pt idx="205">
                  <c:v>242</c:v>
                </c:pt>
                <c:pt idx="206">
                  <c:v>197</c:v>
                </c:pt>
                <c:pt idx="207">
                  <c:v>156</c:v>
                </c:pt>
                <c:pt idx="208">
                  <c:v>89</c:v>
                </c:pt>
                <c:pt idx="209">
                  <c:v>44</c:v>
                </c:pt>
                <c:pt idx="210">
                  <c:v>169</c:v>
                </c:pt>
                <c:pt idx="211">
                  <c:v>142</c:v>
                </c:pt>
                <c:pt idx="212">
                  <c:v>171</c:v>
                </c:pt>
                <c:pt idx="213">
                  <c:v>139</c:v>
                </c:pt>
                <c:pt idx="214">
                  <c:v>148</c:v>
                </c:pt>
                <c:pt idx="215">
                  <c:v>37</c:v>
                </c:pt>
                <c:pt idx="216">
                  <c:v>17</c:v>
                </c:pt>
                <c:pt idx="217">
                  <c:v>155</c:v>
                </c:pt>
                <c:pt idx="218">
                  <c:v>136</c:v>
                </c:pt>
                <c:pt idx="219">
                  <c:v>178</c:v>
                </c:pt>
                <c:pt idx="220">
                  <c:v>166</c:v>
                </c:pt>
                <c:pt idx="221">
                  <c:v>214</c:v>
                </c:pt>
                <c:pt idx="222">
                  <c:v>31</c:v>
                </c:pt>
                <c:pt idx="223">
                  <c:v>33</c:v>
                </c:pt>
                <c:pt idx="224">
                  <c:v>247</c:v>
                </c:pt>
                <c:pt idx="225">
                  <c:v>179</c:v>
                </c:pt>
                <c:pt idx="226">
                  <c:v>193</c:v>
                </c:pt>
                <c:pt idx="227">
                  <c:v>209</c:v>
                </c:pt>
                <c:pt idx="228">
                  <c:v>216</c:v>
                </c:pt>
                <c:pt idx="229">
                  <c:v>49</c:v>
                </c:pt>
                <c:pt idx="230">
                  <c:v>43</c:v>
                </c:pt>
                <c:pt idx="231">
                  <c:v>254</c:v>
                </c:pt>
                <c:pt idx="232">
                  <c:v>222</c:v>
                </c:pt>
                <c:pt idx="233">
                  <c:v>210</c:v>
                </c:pt>
                <c:pt idx="234">
                  <c:v>196</c:v>
                </c:pt>
                <c:pt idx="235">
                  <c:v>291</c:v>
                </c:pt>
                <c:pt idx="236">
                  <c:v>106</c:v>
                </c:pt>
                <c:pt idx="237">
                  <c:v>60</c:v>
                </c:pt>
                <c:pt idx="238">
                  <c:v>255</c:v>
                </c:pt>
                <c:pt idx="239">
                  <c:v>298</c:v>
                </c:pt>
                <c:pt idx="240">
                  <c:v>332</c:v>
                </c:pt>
                <c:pt idx="241">
                  <c:v>331</c:v>
                </c:pt>
                <c:pt idx="242">
                  <c:v>340</c:v>
                </c:pt>
                <c:pt idx="243">
                  <c:v>130</c:v>
                </c:pt>
                <c:pt idx="244">
                  <c:v>63</c:v>
                </c:pt>
                <c:pt idx="245">
                  <c:v>416</c:v>
                </c:pt>
                <c:pt idx="246">
                  <c:v>271</c:v>
                </c:pt>
                <c:pt idx="247">
                  <c:v>286</c:v>
                </c:pt>
                <c:pt idx="248">
                  <c:v>258</c:v>
                </c:pt>
                <c:pt idx="249">
                  <c:v>302</c:v>
                </c:pt>
                <c:pt idx="250">
                  <c:v>85</c:v>
                </c:pt>
                <c:pt idx="251">
                  <c:v>59</c:v>
                </c:pt>
                <c:pt idx="252">
                  <c:v>382</c:v>
                </c:pt>
                <c:pt idx="253">
                  <c:v>318</c:v>
                </c:pt>
                <c:pt idx="254">
                  <c:v>281</c:v>
                </c:pt>
                <c:pt idx="255">
                  <c:v>234</c:v>
                </c:pt>
                <c:pt idx="256">
                  <c:v>258</c:v>
                </c:pt>
                <c:pt idx="257">
                  <c:v>86</c:v>
                </c:pt>
                <c:pt idx="258">
                  <c:v>57</c:v>
                </c:pt>
                <c:pt idx="259">
                  <c:v>255</c:v>
                </c:pt>
                <c:pt idx="260">
                  <c:v>228</c:v>
                </c:pt>
                <c:pt idx="261">
                  <c:v>36</c:v>
                </c:pt>
                <c:pt idx="262">
                  <c:v>217</c:v>
                </c:pt>
                <c:pt idx="263">
                  <c:v>198</c:v>
                </c:pt>
                <c:pt idx="264">
                  <c:v>33</c:v>
                </c:pt>
                <c:pt idx="265">
                  <c:v>35</c:v>
                </c:pt>
                <c:pt idx="266">
                  <c:v>182</c:v>
                </c:pt>
                <c:pt idx="267">
                  <c:v>140</c:v>
                </c:pt>
                <c:pt idx="268">
                  <c:v>96</c:v>
                </c:pt>
                <c:pt idx="269">
                  <c:v>81</c:v>
                </c:pt>
                <c:pt idx="270">
                  <c:v>85</c:v>
                </c:pt>
                <c:pt idx="271">
                  <c:v>17</c:v>
                </c:pt>
                <c:pt idx="272">
                  <c:v>18</c:v>
                </c:pt>
                <c:pt idx="273">
                  <c:v>77</c:v>
                </c:pt>
                <c:pt idx="274">
                  <c:v>93</c:v>
                </c:pt>
                <c:pt idx="275">
                  <c:v>75</c:v>
                </c:pt>
                <c:pt idx="276">
                  <c:v>59</c:v>
                </c:pt>
                <c:pt idx="277">
                  <c:v>66</c:v>
                </c:pt>
                <c:pt idx="278">
                  <c:v>14</c:v>
                </c:pt>
                <c:pt idx="279">
                  <c:v>5</c:v>
                </c:pt>
                <c:pt idx="280">
                  <c:v>62</c:v>
                </c:pt>
                <c:pt idx="281">
                  <c:v>84</c:v>
                </c:pt>
                <c:pt idx="282">
                  <c:v>75</c:v>
                </c:pt>
                <c:pt idx="283">
                  <c:v>59</c:v>
                </c:pt>
                <c:pt idx="284">
                  <c:v>42</c:v>
                </c:pt>
                <c:pt idx="285">
                  <c:v>8</c:v>
                </c:pt>
                <c:pt idx="286">
                  <c:v>11</c:v>
                </c:pt>
                <c:pt idx="287">
                  <c:v>89</c:v>
                </c:pt>
                <c:pt idx="288">
                  <c:v>52</c:v>
                </c:pt>
                <c:pt idx="289">
                  <c:v>68</c:v>
                </c:pt>
                <c:pt idx="290">
                  <c:v>40</c:v>
                </c:pt>
                <c:pt idx="291">
                  <c:v>77</c:v>
                </c:pt>
                <c:pt idx="292">
                  <c:v>11</c:v>
                </c:pt>
                <c:pt idx="293">
                  <c:v>13</c:v>
                </c:pt>
                <c:pt idx="294">
                  <c:v>115</c:v>
                </c:pt>
                <c:pt idx="295">
                  <c:v>79</c:v>
                </c:pt>
                <c:pt idx="296">
                  <c:v>83</c:v>
                </c:pt>
                <c:pt idx="297">
                  <c:v>62</c:v>
                </c:pt>
                <c:pt idx="298">
                  <c:v>90</c:v>
                </c:pt>
                <c:pt idx="299">
                  <c:v>17</c:v>
                </c:pt>
                <c:pt idx="300">
                  <c:v>14</c:v>
                </c:pt>
                <c:pt idx="301">
                  <c:v>111</c:v>
                </c:pt>
                <c:pt idx="302">
                  <c:v>93</c:v>
                </c:pt>
                <c:pt idx="303">
                  <c:v>87</c:v>
                </c:pt>
                <c:pt idx="304">
                  <c:v>75</c:v>
                </c:pt>
                <c:pt idx="305">
                  <c:v>17</c:v>
                </c:pt>
                <c:pt idx="306">
                  <c:v>18</c:v>
                </c:pt>
                <c:pt idx="307">
                  <c:v>21</c:v>
                </c:pt>
                <c:pt idx="308">
                  <c:v>101</c:v>
                </c:pt>
                <c:pt idx="309">
                  <c:v>129</c:v>
                </c:pt>
                <c:pt idx="310">
                  <c:v>106</c:v>
                </c:pt>
                <c:pt idx="311">
                  <c:v>115</c:v>
                </c:pt>
                <c:pt idx="312">
                  <c:v>15</c:v>
                </c:pt>
                <c:pt idx="313">
                  <c:v>26</c:v>
                </c:pt>
                <c:pt idx="314">
                  <c:v>9</c:v>
                </c:pt>
                <c:pt idx="315">
                  <c:v>175</c:v>
                </c:pt>
                <c:pt idx="316">
                  <c:v>111</c:v>
                </c:pt>
                <c:pt idx="317">
                  <c:v>113</c:v>
                </c:pt>
                <c:pt idx="318">
                  <c:v>117</c:v>
                </c:pt>
                <c:pt idx="319">
                  <c:v>146</c:v>
                </c:pt>
                <c:pt idx="320">
                  <c:v>32</c:v>
                </c:pt>
                <c:pt idx="321">
                  <c:v>21</c:v>
                </c:pt>
                <c:pt idx="322">
                  <c:v>230</c:v>
                </c:pt>
                <c:pt idx="323">
                  <c:v>158</c:v>
                </c:pt>
                <c:pt idx="324">
                  <c:v>168</c:v>
                </c:pt>
                <c:pt idx="325">
                  <c:v>186</c:v>
                </c:pt>
                <c:pt idx="326">
                  <c:v>220</c:v>
                </c:pt>
                <c:pt idx="327">
                  <c:v>33</c:v>
                </c:pt>
                <c:pt idx="328">
                  <c:v>40</c:v>
                </c:pt>
                <c:pt idx="329">
                  <c:v>274</c:v>
                </c:pt>
                <c:pt idx="330">
                  <c:v>157</c:v>
                </c:pt>
                <c:pt idx="331">
                  <c:v>217</c:v>
                </c:pt>
                <c:pt idx="332">
                  <c:v>219</c:v>
                </c:pt>
                <c:pt idx="333">
                  <c:v>189</c:v>
                </c:pt>
                <c:pt idx="334">
                  <c:v>56</c:v>
                </c:pt>
                <c:pt idx="335">
                  <c:v>47</c:v>
                </c:pt>
                <c:pt idx="336">
                  <c:v>278</c:v>
                </c:pt>
                <c:pt idx="337">
                  <c:v>178</c:v>
                </c:pt>
                <c:pt idx="338">
                  <c:v>170</c:v>
                </c:pt>
                <c:pt idx="339">
                  <c:v>210</c:v>
                </c:pt>
                <c:pt idx="340">
                  <c:v>209</c:v>
                </c:pt>
                <c:pt idx="341">
                  <c:v>39</c:v>
                </c:pt>
                <c:pt idx="342">
                  <c:v>32</c:v>
                </c:pt>
                <c:pt idx="343">
                  <c:v>287</c:v>
                </c:pt>
                <c:pt idx="344">
                  <c:v>259</c:v>
                </c:pt>
                <c:pt idx="345">
                  <c:v>207</c:v>
                </c:pt>
                <c:pt idx="346">
                  <c:v>244</c:v>
                </c:pt>
                <c:pt idx="347">
                  <c:v>203</c:v>
                </c:pt>
                <c:pt idx="348">
                  <c:v>49</c:v>
                </c:pt>
                <c:pt idx="349">
                  <c:v>41</c:v>
                </c:pt>
                <c:pt idx="350">
                  <c:v>275</c:v>
                </c:pt>
                <c:pt idx="351">
                  <c:v>254</c:v>
                </c:pt>
                <c:pt idx="352">
                  <c:v>211</c:v>
                </c:pt>
                <c:pt idx="353">
                  <c:v>177</c:v>
                </c:pt>
                <c:pt idx="354">
                  <c:v>198</c:v>
                </c:pt>
                <c:pt idx="355">
                  <c:v>40</c:v>
                </c:pt>
                <c:pt idx="356">
                  <c:v>32</c:v>
                </c:pt>
                <c:pt idx="357">
                  <c:v>228</c:v>
                </c:pt>
                <c:pt idx="358">
                  <c:v>180</c:v>
                </c:pt>
                <c:pt idx="359">
                  <c:v>186</c:v>
                </c:pt>
                <c:pt idx="360">
                  <c:v>177</c:v>
                </c:pt>
              </c:numCache>
            </c:numRef>
          </c:val>
        </c:ser>
        <c:dLbls/>
        <c:gapWidth val="219"/>
        <c:axId val="191546496"/>
        <c:axId val="191548032"/>
      </c:barChart>
      <c:lineChart>
        <c:grouping val="standard"/>
        <c:ser>
          <c:idx val="3"/>
          <c:order val="3"/>
          <c:tx>
            <c:strRef>
              <c:f>Données!$F$2</c:f>
              <c:strCache>
                <c:ptCount val="1"/>
                <c:pt idx="0">
                  <c:v>Pourcentage de nouveaux positifs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Données!$B$3:$B$305</c:f>
              <c:numCache>
                <c:formatCode>m/d/yyyy</c:formatCode>
                <c:ptCount val="303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</c:numCache>
            </c:numRef>
          </c:cat>
          <c:val>
            <c:numRef>
              <c:f>Données!$F$3:$F$499</c:f>
              <c:numCache>
                <c:formatCode>General</c:formatCode>
                <c:ptCount val="497"/>
                <c:pt idx="3">
                  <c:v>0.51282051282051322</c:v>
                </c:pt>
                <c:pt idx="4">
                  <c:v>1.25</c:v>
                </c:pt>
                <c:pt idx="5">
                  <c:v>0.54347826086956497</c:v>
                </c:pt>
                <c:pt idx="6">
                  <c:v>0.68027210884353706</c:v>
                </c:pt>
                <c:pt idx="7">
                  <c:v>0.5</c:v>
                </c:pt>
                <c:pt idx="8">
                  <c:v>2.1212121212121207</c:v>
                </c:pt>
                <c:pt idx="9">
                  <c:v>2.4154589371980633</c:v>
                </c:pt>
                <c:pt idx="10">
                  <c:v>1.8867924528301878</c:v>
                </c:pt>
                <c:pt idx="11">
                  <c:v>6.0714285714285712</c:v>
                </c:pt>
                <c:pt idx="12">
                  <c:v>9.5959595959595987</c:v>
                </c:pt>
                <c:pt idx="13">
                  <c:v>11.111111111111105</c:v>
                </c:pt>
                <c:pt idx="14">
                  <c:v>4.2402826855123736</c:v>
                </c:pt>
                <c:pt idx="15">
                  <c:v>4.4585987261146514</c:v>
                </c:pt>
                <c:pt idx="16">
                  <c:v>7.2916666666666687</c:v>
                </c:pt>
                <c:pt idx="17">
                  <c:v>7.3770491803278722</c:v>
                </c:pt>
                <c:pt idx="18">
                  <c:v>7.2150072150072146</c:v>
                </c:pt>
                <c:pt idx="19">
                  <c:v>9.3306288032454354</c:v>
                </c:pt>
                <c:pt idx="20">
                  <c:v>8.6274509803921475</c:v>
                </c:pt>
                <c:pt idx="21">
                  <c:v>8.74233128834355</c:v>
                </c:pt>
                <c:pt idx="22">
                  <c:v>8.0882352941176485</c:v>
                </c:pt>
                <c:pt idx="23">
                  <c:v>9.5813953488372086</c:v>
                </c:pt>
                <c:pt idx="24">
                  <c:v>16.202783300198792</c:v>
                </c:pt>
                <c:pt idx="25">
                  <c:v>12.975206611570254</c:v>
                </c:pt>
                <c:pt idx="26">
                  <c:v>19.755826859045509</c:v>
                </c:pt>
                <c:pt idx="27">
                  <c:v>17.869822485207099</c:v>
                </c:pt>
                <c:pt idx="28">
                  <c:v>16.584680252986633</c:v>
                </c:pt>
                <c:pt idx="29">
                  <c:v>15.845606907059423</c:v>
                </c:pt>
                <c:pt idx="30">
                  <c:v>11.703296703296699</c:v>
                </c:pt>
                <c:pt idx="31">
                  <c:v>17.051342439943461</c:v>
                </c:pt>
                <c:pt idx="32">
                  <c:v>17.177914110429466</c:v>
                </c:pt>
                <c:pt idx="33">
                  <c:v>16.611950098489835</c:v>
                </c:pt>
                <c:pt idx="34">
                  <c:v>21.865671641791028</c:v>
                </c:pt>
                <c:pt idx="35">
                  <c:v>14.652014652014653</c:v>
                </c:pt>
                <c:pt idx="36">
                  <c:v>15.990453460620518</c:v>
                </c:pt>
                <c:pt idx="37">
                  <c:v>13.932066781807714</c:v>
                </c:pt>
                <c:pt idx="38">
                  <c:v>12.74675690919346</c:v>
                </c:pt>
                <c:pt idx="39">
                  <c:v>12.908853030963799</c:v>
                </c:pt>
                <c:pt idx="40">
                  <c:v>13.810483870967747</c:v>
                </c:pt>
                <c:pt idx="41">
                  <c:v>13.372093023255811</c:v>
                </c:pt>
                <c:pt idx="42">
                  <c:v>11.447368421052623</c:v>
                </c:pt>
                <c:pt idx="43">
                  <c:v>9.3959731543624194</c:v>
                </c:pt>
                <c:pt idx="44">
                  <c:v>9.2768444119795497</c:v>
                </c:pt>
                <c:pt idx="45">
                  <c:v>8.8905216752387961</c:v>
                </c:pt>
                <c:pt idx="46">
                  <c:v>8.4408602150537657</c:v>
                </c:pt>
                <c:pt idx="47">
                  <c:v>10</c:v>
                </c:pt>
                <c:pt idx="48">
                  <c:v>7.3310423825887803</c:v>
                </c:pt>
                <c:pt idx="49">
                  <c:v>8.686210640608035</c:v>
                </c:pt>
                <c:pt idx="50">
                  <c:v>6.3257065948855962</c:v>
                </c:pt>
                <c:pt idx="51">
                  <c:v>4.9921996879875206</c:v>
                </c:pt>
                <c:pt idx="52">
                  <c:v>4.2331288343558295</c:v>
                </c:pt>
                <c:pt idx="53">
                  <c:v>5.6994818652849704</c:v>
                </c:pt>
                <c:pt idx="54">
                  <c:v>4.7169811320754684</c:v>
                </c:pt>
                <c:pt idx="55">
                  <c:v>4.055766793409382</c:v>
                </c:pt>
                <c:pt idx="56">
                  <c:v>4.7275641025641022</c:v>
                </c:pt>
                <c:pt idx="57">
                  <c:v>4.0718562874251498</c:v>
                </c:pt>
                <c:pt idx="58">
                  <c:v>5.210183540556538</c:v>
                </c:pt>
                <c:pt idx="59">
                  <c:v>4.5161290322580658</c:v>
                </c:pt>
                <c:pt idx="60">
                  <c:v>2.8871391076115507</c:v>
                </c:pt>
                <c:pt idx="61">
                  <c:v>5.0373134328358224</c:v>
                </c:pt>
                <c:pt idx="62">
                  <c:v>7.6246334310850399</c:v>
                </c:pt>
                <c:pt idx="63">
                  <c:v>2.6759167492566909</c:v>
                </c:pt>
                <c:pt idx="64">
                  <c:v>1.8675721561969441</c:v>
                </c:pt>
                <c:pt idx="65">
                  <c:v>2.4672320740169629</c:v>
                </c:pt>
                <c:pt idx="66">
                  <c:v>2.8331584470094437</c:v>
                </c:pt>
                <c:pt idx="67">
                  <c:v>3.1779661016949152</c:v>
                </c:pt>
                <c:pt idx="68">
                  <c:v>2.3148148148148131</c:v>
                </c:pt>
                <c:pt idx="69">
                  <c:v>2.5345622119815672</c:v>
                </c:pt>
                <c:pt idx="70">
                  <c:v>1.5637216575449537</c:v>
                </c:pt>
                <c:pt idx="71">
                  <c:v>1.8814675446848541</c:v>
                </c:pt>
                <c:pt idx="72">
                  <c:v>1.3586956521739126</c:v>
                </c:pt>
                <c:pt idx="73">
                  <c:v>0.84530853761623004</c:v>
                </c:pt>
                <c:pt idx="74">
                  <c:v>2.9296875</c:v>
                </c:pt>
                <c:pt idx="75">
                  <c:v>0.60422960725075525</c:v>
                </c:pt>
                <c:pt idx="76">
                  <c:v>1.2594458438287164</c:v>
                </c:pt>
                <c:pt idx="77">
                  <c:v>0.11890606420927505</c:v>
                </c:pt>
                <c:pt idx="78">
                  <c:v>0.78125</c:v>
                </c:pt>
                <c:pt idx="79">
                  <c:v>0.97442143727162001</c:v>
                </c:pt>
                <c:pt idx="80">
                  <c:v>0.80862533692722405</c:v>
                </c:pt>
                <c:pt idx="81">
                  <c:v>0.43327556325823219</c:v>
                </c:pt>
                <c:pt idx="82">
                  <c:v>0</c:v>
                </c:pt>
                <c:pt idx="83">
                  <c:v>0.6825938566552906</c:v>
                </c:pt>
                <c:pt idx="84">
                  <c:v>0.87976539589442804</c:v>
                </c:pt>
                <c:pt idx="85">
                  <c:v>0.7680491551459292</c:v>
                </c:pt>
                <c:pt idx="86">
                  <c:v>1.0554089709762544</c:v>
                </c:pt>
                <c:pt idx="87">
                  <c:v>0.54200542005420105</c:v>
                </c:pt>
                <c:pt idx="88">
                  <c:v>1.0238907849829346</c:v>
                </c:pt>
                <c:pt idx="89">
                  <c:v>0.65075921908893741</c:v>
                </c:pt>
                <c:pt idx="90">
                  <c:v>0.88888888888888928</c:v>
                </c:pt>
                <c:pt idx="91">
                  <c:v>0.48939641109298515</c:v>
                </c:pt>
                <c:pt idx="92">
                  <c:v>0.51457975986277882</c:v>
                </c:pt>
                <c:pt idx="93">
                  <c:v>0.94876660341556018</c:v>
                </c:pt>
                <c:pt idx="94">
                  <c:v>0.20703933747412015</c:v>
                </c:pt>
                <c:pt idx="95">
                  <c:v>0.17543859649122812</c:v>
                </c:pt>
                <c:pt idx="96">
                  <c:v>0.29154518950437314</c:v>
                </c:pt>
                <c:pt idx="97">
                  <c:v>0.775193798449612</c:v>
                </c:pt>
                <c:pt idx="98">
                  <c:v>0</c:v>
                </c:pt>
                <c:pt idx="99">
                  <c:v>0.41580041580041621</c:v>
                </c:pt>
                <c:pt idx="100">
                  <c:v>0.15384615384615408</c:v>
                </c:pt>
                <c:pt idx="101">
                  <c:v>0</c:v>
                </c:pt>
                <c:pt idx="102">
                  <c:v>0</c:v>
                </c:pt>
                <c:pt idx="103">
                  <c:v>0.48780487804878014</c:v>
                </c:pt>
                <c:pt idx="104">
                  <c:v>0</c:v>
                </c:pt>
                <c:pt idx="105">
                  <c:v>0.51150895140664876</c:v>
                </c:pt>
                <c:pt idx="106">
                  <c:v>0.75757575757575824</c:v>
                </c:pt>
                <c:pt idx="107">
                  <c:v>0.7075471698113206</c:v>
                </c:pt>
                <c:pt idx="108">
                  <c:v>2.3188405797101419</c:v>
                </c:pt>
                <c:pt idx="109">
                  <c:v>0</c:v>
                </c:pt>
                <c:pt idx="110">
                  <c:v>0</c:v>
                </c:pt>
                <c:pt idx="111">
                  <c:v>1.2578616352201242</c:v>
                </c:pt>
                <c:pt idx="112">
                  <c:v>0.36101083032491021</c:v>
                </c:pt>
                <c:pt idx="113">
                  <c:v>0.68027210884353706</c:v>
                </c:pt>
                <c:pt idx="114">
                  <c:v>0.33444816053511711</c:v>
                </c:pt>
                <c:pt idx="115">
                  <c:v>0.25906735751295301</c:v>
                </c:pt>
                <c:pt idx="116">
                  <c:v>0.31545741324921123</c:v>
                </c:pt>
                <c:pt idx="117">
                  <c:v>0</c:v>
                </c:pt>
                <c:pt idx="118">
                  <c:v>0.41666666666666718</c:v>
                </c:pt>
                <c:pt idx="119">
                  <c:v>0.29673590504451003</c:v>
                </c:pt>
                <c:pt idx="120">
                  <c:v>0.4926108374384241</c:v>
                </c:pt>
                <c:pt idx="121">
                  <c:v>0.68027210884353706</c:v>
                </c:pt>
                <c:pt idx="122">
                  <c:v>0.49875311720698201</c:v>
                </c:pt>
                <c:pt idx="123">
                  <c:v>0.24449877750611204</c:v>
                </c:pt>
                <c:pt idx="124">
                  <c:v>0</c:v>
                </c:pt>
                <c:pt idx="125">
                  <c:v>0.58823529411764697</c:v>
                </c:pt>
                <c:pt idx="126">
                  <c:v>0.50590219224283273</c:v>
                </c:pt>
                <c:pt idx="127">
                  <c:v>0.42105263157894712</c:v>
                </c:pt>
                <c:pt idx="128">
                  <c:v>0</c:v>
                </c:pt>
                <c:pt idx="129">
                  <c:v>1.1261261261261264</c:v>
                </c:pt>
                <c:pt idx="130">
                  <c:v>0.9208103130755072</c:v>
                </c:pt>
                <c:pt idx="131">
                  <c:v>0.66666666666666718</c:v>
                </c:pt>
                <c:pt idx="132">
                  <c:v>0.91324200913241982</c:v>
                </c:pt>
                <c:pt idx="133">
                  <c:v>2</c:v>
                </c:pt>
                <c:pt idx="134">
                  <c:v>0.4784688995215311</c:v>
                </c:pt>
                <c:pt idx="135">
                  <c:v>4.2105263157894726</c:v>
                </c:pt>
                <c:pt idx="136">
                  <c:v>2.947368421052631</c:v>
                </c:pt>
                <c:pt idx="137">
                  <c:v>2.2770398481973473</c:v>
                </c:pt>
                <c:pt idx="138">
                  <c:v>0</c:v>
                </c:pt>
                <c:pt idx="139">
                  <c:v>0.54347826086956497</c:v>
                </c:pt>
                <c:pt idx="140">
                  <c:v>4.0492957746478897</c:v>
                </c:pt>
                <c:pt idx="141">
                  <c:v>2.0270270270270281</c:v>
                </c:pt>
                <c:pt idx="142">
                  <c:v>1.6583747927031505</c:v>
                </c:pt>
                <c:pt idx="143">
                  <c:v>0.6147540983606562</c:v>
                </c:pt>
                <c:pt idx="144">
                  <c:v>1.199400299850075</c:v>
                </c:pt>
                <c:pt idx="145">
                  <c:v>2.1097046413502119</c:v>
                </c:pt>
                <c:pt idx="146">
                  <c:v>2.197802197802198</c:v>
                </c:pt>
                <c:pt idx="147">
                  <c:v>1.7220172201722028</c:v>
                </c:pt>
                <c:pt idx="148">
                  <c:v>1.8575851393188865</c:v>
                </c:pt>
                <c:pt idx="149">
                  <c:v>2.0352781546811372</c:v>
                </c:pt>
                <c:pt idx="150">
                  <c:v>2.8099173553719012</c:v>
                </c:pt>
                <c:pt idx="151">
                  <c:v>4.0404040404040407</c:v>
                </c:pt>
                <c:pt idx="152">
                  <c:v>0.92165898617511521</c:v>
                </c:pt>
                <c:pt idx="153">
                  <c:v>0</c:v>
                </c:pt>
                <c:pt idx="154">
                  <c:v>3.0303030303030289</c:v>
                </c:pt>
                <c:pt idx="155">
                  <c:v>2.5675675675675698</c:v>
                </c:pt>
                <c:pt idx="156">
                  <c:v>5.4750402576489501</c:v>
                </c:pt>
                <c:pt idx="157">
                  <c:v>4.9744897959183723</c:v>
                </c:pt>
                <c:pt idx="158">
                  <c:v>3.7530266343825671</c:v>
                </c:pt>
                <c:pt idx="159">
                  <c:v>1.9718309859154926</c:v>
                </c:pt>
                <c:pt idx="160">
                  <c:v>0.4926108374384241</c:v>
                </c:pt>
                <c:pt idx="161">
                  <c:v>7.84</c:v>
                </c:pt>
                <c:pt idx="162">
                  <c:v>6.1911170928667518</c:v>
                </c:pt>
                <c:pt idx="163">
                  <c:v>5.4752066115702496</c:v>
                </c:pt>
                <c:pt idx="164">
                  <c:v>5.4414784394250511</c:v>
                </c:pt>
                <c:pt idx="165">
                  <c:v>7.0658682634730505</c:v>
                </c:pt>
                <c:pt idx="166">
                  <c:v>3.7900874635568509</c:v>
                </c:pt>
                <c:pt idx="167">
                  <c:v>2.5236593059936907</c:v>
                </c:pt>
                <c:pt idx="168">
                  <c:v>10.543840177580469</c:v>
                </c:pt>
                <c:pt idx="169">
                  <c:v>9.068923821039899</c:v>
                </c:pt>
                <c:pt idx="170">
                  <c:v>7.8106508875739626</c:v>
                </c:pt>
                <c:pt idx="171">
                  <c:v>8.5470085470085451</c:v>
                </c:pt>
                <c:pt idx="172">
                  <c:v>9.1374893253629441</c:v>
                </c:pt>
                <c:pt idx="173">
                  <c:v>4.2813455657492367</c:v>
                </c:pt>
                <c:pt idx="174">
                  <c:v>4.7445255474452459</c:v>
                </c:pt>
                <c:pt idx="175">
                  <c:v>11.072362685265913</c:v>
                </c:pt>
                <c:pt idx="176">
                  <c:v>7.5970272502064358</c:v>
                </c:pt>
                <c:pt idx="177">
                  <c:v>8.8623507228158385</c:v>
                </c:pt>
                <c:pt idx="178">
                  <c:v>8.3932853717026461</c:v>
                </c:pt>
                <c:pt idx="179">
                  <c:v>9.9581589958159</c:v>
                </c:pt>
                <c:pt idx="180">
                  <c:v>7.060518731988469</c:v>
                </c:pt>
                <c:pt idx="181">
                  <c:v>7.6023391812865491</c:v>
                </c:pt>
                <c:pt idx="182">
                  <c:v>9.429657794676805</c:v>
                </c:pt>
                <c:pt idx="183">
                  <c:v>9.6913580246913469</c:v>
                </c:pt>
                <c:pt idx="184">
                  <c:v>8.8615384615384603</c:v>
                </c:pt>
                <c:pt idx="185">
                  <c:v>9.3946731234866832</c:v>
                </c:pt>
                <c:pt idx="186">
                  <c:v>10.119979134063641</c:v>
                </c:pt>
                <c:pt idx="187">
                  <c:v>7.0000000000000009</c:v>
                </c:pt>
                <c:pt idx="188">
                  <c:v>6.3953488372092995</c:v>
                </c:pt>
                <c:pt idx="189">
                  <c:v>11.854304635761606</c:v>
                </c:pt>
                <c:pt idx="190">
                  <c:v>9.2415871421396218</c:v>
                </c:pt>
                <c:pt idx="191">
                  <c:v>10.328358208955219</c:v>
                </c:pt>
                <c:pt idx="192">
                  <c:v>11.014492753623204</c:v>
                </c:pt>
                <c:pt idx="193">
                  <c:v>11.435643564356443</c:v>
                </c:pt>
                <c:pt idx="194">
                  <c:v>8.3333333333333321</c:v>
                </c:pt>
                <c:pt idx="195">
                  <c:v>7.2607260726072615</c:v>
                </c:pt>
                <c:pt idx="196">
                  <c:v>13.918996006845411</c:v>
                </c:pt>
                <c:pt idx="197">
                  <c:v>10.636132315521634</c:v>
                </c:pt>
                <c:pt idx="198">
                  <c:v>11.242603550295858</c:v>
                </c:pt>
                <c:pt idx="199">
                  <c:v>12.151748666271489</c:v>
                </c:pt>
                <c:pt idx="200">
                  <c:v>7.8242677824267783</c:v>
                </c:pt>
                <c:pt idx="201">
                  <c:v>7.2169598556608028</c:v>
                </c:pt>
                <c:pt idx="202">
                  <c:v>8.6813186813186665</c:v>
                </c:pt>
                <c:pt idx="203">
                  <c:v>11.116257526632699</c:v>
                </c:pt>
                <c:pt idx="204">
                  <c:v>9.6385542168674707</c:v>
                </c:pt>
                <c:pt idx="205">
                  <c:v>8.5361552028218686</c:v>
                </c:pt>
                <c:pt idx="206">
                  <c:v>7.2373254959588555</c:v>
                </c:pt>
                <c:pt idx="207">
                  <c:v>6.8722466960352406</c:v>
                </c:pt>
                <c:pt idx="208">
                  <c:v>7.897071872227146</c:v>
                </c:pt>
                <c:pt idx="209">
                  <c:v>4.8780487804878092</c:v>
                </c:pt>
                <c:pt idx="210">
                  <c:v>7.7916090364223169</c:v>
                </c:pt>
                <c:pt idx="211">
                  <c:v>6.7586863398381727</c:v>
                </c:pt>
                <c:pt idx="212">
                  <c:v>7.4025974025974026</c:v>
                </c:pt>
                <c:pt idx="213">
                  <c:v>6.3996316758747716</c:v>
                </c:pt>
                <c:pt idx="214">
                  <c:v>7.3741903338315886</c:v>
                </c:pt>
                <c:pt idx="215">
                  <c:v>4.8812664907651779</c:v>
                </c:pt>
                <c:pt idx="216">
                  <c:v>5.0898203592814371</c:v>
                </c:pt>
                <c:pt idx="217">
                  <c:v>8.310991957104557</c:v>
                </c:pt>
                <c:pt idx="218">
                  <c:v>8.8888888888888911</c:v>
                </c:pt>
                <c:pt idx="219">
                  <c:v>8.9717741935483915</c:v>
                </c:pt>
                <c:pt idx="220">
                  <c:v>9.1915836101882711</c:v>
                </c:pt>
                <c:pt idx="221">
                  <c:v>11.719605695509314</c:v>
                </c:pt>
                <c:pt idx="222">
                  <c:v>6.8432671081677725</c:v>
                </c:pt>
                <c:pt idx="223">
                  <c:v>6.9767441860465134</c:v>
                </c:pt>
                <c:pt idx="224">
                  <c:v>14.18724870763929</c:v>
                </c:pt>
                <c:pt idx="225">
                  <c:v>9.9555061179088007</c:v>
                </c:pt>
                <c:pt idx="226">
                  <c:v>9.573412698412703</c:v>
                </c:pt>
                <c:pt idx="227">
                  <c:v>9.8445595854922274</c:v>
                </c:pt>
                <c:pt idx="228">
                  <c:v>9.234715690466011</c:v>
                </c:pt>
                <c:pt idx="229">
                  <c:v>11.212814645308924</c:v>
                </c:pt>
                <c:pt idx="230">
                  <c:v>8.8114754098360653</c:v>
                </c:pt>
                <c:pt idx="231">
                  <c:v>12.880324543610548</c:v>
                </c:pt>
                <c:pt idx="232">
                  <c:v>12.157721796276006</c:v>
                </c:pt>
                <c:pt idx="233">
                  <c:v>10.184287099903013</c:v>
                </c:pt>
                <c:pt idx="234">
                  <c:v>10.894941634241254</c:v>
                </c:pt>
                <c:pt idx="235">
                  <c:v>13.061041292639144</c:v>
                </c:pt>
                <c:pt idx="236">
                  <c:v>12.03178206583428</c:v>
                </c:pt>
                <c:pt idx="237">
                  <c:v>13.483146067415733</c:v>
                </c:pt>
                <c:pt idx="238">
                  <c:v>12.218495448011497</c:v>
                </c:pt>
                <c:pt idx="239">
                  <c:v>15.329218106995876</c:v>
                </c:pt>
                <c:pt idx="240">
                  <c:v>16.616616616616628</c:v>
                </c:pt>
                <c:pt idx="241">
                  <c:v>16.836215666327572</c:v>
                </c:pt>
                <c:pt idx="242">
                  <c:v>15.158270173874268</c:v>
                </c:pt>
                <c:pt idx="243">
                  <c:v>24.074074074074087</c:v>
                </c:pt>
                <c:pt idx="244">
                  <c:v>14.893617021276604</c:v>
                </c:pt>
                <c:pt idx="245">
                  <c:v>19.100091827364551</c:v>
                </c:pt>
                <c:pt idx="246">
                  <c:v>13.180933852140084</c:v>
                </c:pt>
                <c:pt idx="247">
                  <c:v>13.903743315508024</c:v>
                </c:pt>
                <c:pt idx="248">
                  <c:v>13.237557721908669</c:v>
                </c:pt>
                <c:pt idx="249">
                  <c:v>13.056636402939917</c:v>
                </c:pt>
                <c:pt idx="250">
                  <c:v>23.676880222841231</c:v>
                </c:pt>
                <c:pt idx="251">
                  <c:v>12.579957356076761</c:v>
                </c:pt>
                <c:pt idx="252">
                  <c:v>15.943238731218699</c:v>
                </c:pt>
                <c:pt idx="253">
                  <c:v>17.245119305856825</c:v>
                </c:pt>
                <c:pt idx="254">
                  <c:v>14.8363252375924</c:v>
                </c:pt>
                <c:pt idx="255">
                  <c:v>13.47150259067357</c:v>
                </c:pt>
                <c:pt idx="256">
                  <c:v>12.95831240582622</c:v>
                </c:pt>
                <c:pt idx="257">
                  <c:v>25.903614457831313</c:v>
                </c:pt>
                <c:pt idx="258">
                  <c:v>19.127516778523486</c:v>
                </c:pt>
                <c:pt idx="259">
                  <c:v>13.91162029459902</c:v>
                </c:pt>
                <c:pt idx="260">
                  <c:v>14.568690095846653</c:v>
                </c:pt>
                <c:pt idx="261">
                  <c:v>12.413793103448281</c:v>
                </c:pt>
                <c:pt idx="262">
                  <c:v>12.727272727272712</c:v>
                </c:pt>
                <c:pt idx="263">
                  <c:v>13.826815642458099</c:v>
                </c:pt>
                <c:pt idx="264">
                  <c:v>12.313432835820908</c:v>
                </c:pt>
                <c:pt idx="265">
                  <c:v>14.056224899598403</c:v>
                </c:pt>
                <c:pt idx="266">
                  <c:v>11.290322580645157</c:v>
                </c:pt>
                <c:pt idx="267">
                  <c:v>11.63757273482959</c:v>
                </c:pt>
                <c:pt idx="268">
                  <c:v>8.2332761578044611</c:v>
                </c:pt>
                <c:pt idx="269">
                  <c:v>7.3303167420814486</c:v>
                </c:pt>
                <c:pt idx="270">
                  <c:v>7.5690115761353454</c:v>
                </c:pt>
                <c:pt idx="271">
                  <c:v>6.746031746031746</c:v>
                </c:pt>
                <c:pt idx="272">
                  <c:v>8.4905660377358529</c:v>
                </c:pt>
                <c:pt idx="273">
                  <c:v>7.1627906976744153</c:v>
                </c:pt>
                <c:pt idx="274">
                  <c:v>11.21833534378769</c:v>
                </c:pt>
                <c:pt idx="275">
                  <c:v>8.8443396226415079</c:v>
                </c:pt>
                <c:pt idx="276">
                  <c:v>7.8666666666666663</c:v>
                </c:pt>
                <c:pt idx="277">
                  <c:v>8.0882352941176485</c:v>
                </c:pt>
                <c:pt idx="278">
                  <c:v>6.8627450980392126</c:v>
                </c:pt>
                <c:pt idx="279">
                  <c:v>2.5380710659898478</c:v>
                </c:pt>
                <c:pt idx="280">
                  <c:v>5.9443911792905082</c:v>
                </c:pt>
                <c:pt idx="281">
                  <c:v>11.125827814569544</c:v>
                </c:pt>
                <c:pt idx="282">
                  <c:v>10.3448275862069</c:v>
                </c:pt>
                <c:pt idx="283">
                  <c:v>7.7124183006535949</c:v>
                </c:pt>
                <c:pt idx="284">
                  <c:v>5.2109181141439214</c:v>
                </c:pt>
                <c:pt idx="285">
                  <c:v>3.883495145631068</c:v>
                </c:pt>
                <c:pt idx="286">
                  <c:v>4.5643153526970872</c:v>
                </c:pt>
                <c:pt idx="287">
                  <c:v>9.0539165818921674</c:v>
                </c:pt>
                <c:pt idx="288">
                  <c:v>7.5691411935953434</c:v>
                </c:pt>
                <c:pt idx="289">
                  <c:v>8.2324455205811145</c:v>
                </c:pt>
                <c:pt idx="290">
                  <c:v>5.1216389244558274</c:v>
                </c:pt>
                <c:pt idx="291">
                  <c:v>8.1914893617021249</c:v>
                </c:pt>
                <c:pt idx="292">
                  <c:v>4.2471042471042431</c:v>
                </c:pt>
                <c:pt idx="293">
                  <c:v>5.9907834101382482</c:v>
                </c:pt>
                <c:pt idx="294">
                  <c:v>8.5248332097850295</c:v>
                </c:pt>
                <c:pt idx="295">
                  <c:v>6.6554338668913173</c:v>
                </c:pt>
                <c:pt idx="296">
                  <c:v>5.5667337357478219</c:v>
                </c:pt>
                <c:pt idx="297">
                  <c:v>4.0629095674967148</c:v>
                </c:pt>
                <c:pt idx="298">
                  <c:v>5.4021608643457366</c:v>
                </c:pt>
                <c:pt idx="299">
                  <c:v>6.2043795620437958</c:v>
                </c:pt>
                <c:pt idx="300">
                  <c:v>6.1403508771929758</c:v>
                </c:pt>
                <c:pt idx="301">
                  <c:v>6.0788608981380072</c:v>
                </c:pt>
                <c:pt idx="302">
                  <c:v>5.2750992626205333</c:v>
                </c:pt>
                <c:pt idx="303">
                  <c:v>4.450127877237847</c:v>
                </c:pt>
                <c:pt idx="304">
                  <c:v>5.3802008608321374</c:v>
                </c:pt>
                <c:pt idx="305">
                  <c:v>7.1729957805907167</c:v>
                </c:pt>
                <c:pt idx="306">
                  <c:v>6.25</c:v>
                </c:pt>
                <c:pt idx="307">
                  <c:v>8.139534883720934</c:v>
                </c:pt>
                <c:pt idx="308">
                  <c:v>7.0236439499304586</c:v>
                </c:pt>
                <c:pt idx="309">
                  <c:v>9.8548510313216244</c:v>
                </c:pt>
                <c:pt idx="310">
                  <c:v>8.960270498732033</c:v>
                </c:pt>
                <c:pt idx="311">
                  <c:v>9.062253743104808</c:v>
                </c:pt>
                <c:pt idx="312">
                  <c:v>4.6583850931676984</c:v>
                </c:pt>
                <c:pt idx="313">
                  <c:v>5.5437100213219619</c:v>
                </c:pt>
                <c:pt idx="314">
                  <c:v>3.2490974729241882</c:v>
                </c:pt>
                <c:pt idx="315">
                  <c:v>8.9240183579806214</c:v>
                </c:pt>
                <c:pt idx="316">
                  <c:v>8.0202312138728313</c:v>
                </c:pt>
                <c:pt idx="317">
                  <c:v>8.7664856477889952</c:v>
                </c:pt>
                <c:pt idx="318">
                  <c:v>10.502692998204676</c:v>
                </c:pt>
                <c:pt idx="319">
                  <c:v>11.060606060606066</c:v>
                </c:pt>
                <c:pt idx="320">
                  <c:v>10.031347962382439</c:v>
                </c:pt>
                <c:pt idx="321">
                  <c:v>7.6923076923076916</c:v>
                </c:pt>
                <c:pt idx="322">
                  <c:v>13.998782714546564</c:v>
                </c:pt>
                <c:pt idx="323">
                  <c:v>13.4125636672326</c:v>
                </c:pt>
                <c:pt idx="324">
                  <c:v>13.207547169811319</c:v>
                </c:pt>
                <c:pt idx="325">
                  <c:v>14.198473282442748</c:v>
                </c:pt>
                <c:pt idx="326">
                  <c:v>14.775016789791799</c:v>
                </c:pt>
                <c:pt idx="327">
                  <c:v>12.643678160919533</c:v>
                </c:pt>
                <c:pt idx="328">
                  <c:v>12.820512820512819</c:v>
                </c:pt>
                <c:pt idx="329">
                  <c:v>17.02921068986948</c:v>
                </c:pt>
                <c:pt idx="330">
                  <c:v>12.049117421335376</c:v>
                </c:pt>
                <c:pt idx="331">
                  <c:v>15.455840455840466</c:v>
                </c:pt>
                <c:pt idx="332">
                  <c:v>15.250696378830103</c:v>
                </c:pt>
                <c:pt idx="333">
                  <c:v>12.962962962962964</c:v>
                </c:pt>
                <c:pt idx="334">
                  <c:v>16.422287390029297</c:v>
                </c:pt>
                <c:pt idx="335">
                  <c:v>14.6875</c:v>
                </c:pt>
                <c:pt idx="336">
                  <c:v>15.3168044077135</c:v>
                </c:pt>
                <c:pt idx="337">
                  <c:v>11.702827087442468</c:v>
                </c:pt>
                <c:pt idx="338">
                  <c:v>12.772351615326819</c:v>
                </c:pt>
                <c:pt idx="339">
                  <c:v>13.7704918032787</c:v>
                </c:pt>
                <c:pt idx="340">
                  <c:v>13.005600497822034</c:v>
                </c:pt>
                <c:pt idx="341">
                  <c:v>10.893854748603353</c:v>
                </c:pt>
                <c:pt idx="342">
                  <c:v>9.5238095238095237</c:v>
                </c:pt>
                <c:pt idx="343">
                  <c:v>15.496760259179274</c:v>
                </c:pt>
                <c:pt idx="344">
                  <c:v>16.623876765083448</c:v>
                </c:pt>
                <c:pt idx="345">
                  <c:v>13.591595535128047</c:v>
                </c:pt>
                <c:pt idx="346">
                  <c:v>15.813350615683733</c:v>
                </c:pt>
                <c:pt idx="347">
                  <c:v>13.725490196078432</c:v>
                </c:pt>
                <c:pt idx="348">
                  <c:v>13.649025069637872</c:v>
                </c:pt>
                <c:pt idx="349">
                  <c:v>13.898305084745758</c:v>
                </c:pt>
                <c:pt idx="350">
                  <c:v>15.732265446224249</c:v>
                </c:pt>
                <c:pt idx="351">
                  <c:v>15.255255255255264</c:v>
                </c:pt>
                <c:pt idx="352">
                  <c:v>14.104278074866308</c:v>
                </c:pt>
                <c:pt idx="353">
                  <c:v>13.511450381679399</c:v>
                </c:pt>
                <c:pt idx="354">
                  <c:v>12.757731958762903</c:v>
                </c:pt>
                <c:pt idx="355">
                  <c:v>13.986013986013999</c:v>
                </c:pt>
                <c:pt idx="356">
                  <c:v>10.126582278481024</c:v>
                </c:pt>
                <c:pt idx="357">
                  <c:v>13.294460641399409</c:v>
                </c:pt>
                <c:pt idx="358">
                  <c:v>11.159330440173589</c:v>
                </c:pt>
                <c:pt idx="359">
                  <c:v>12.474849094567416</c:v>
                </c:pt>
                <c:pt idx="360">
                  <c:v>12.854030501089337</c:v>
                </c:pt>
              </c:numCache>
            </c:numRef>
          </c:val>
        </c:ser>
        <c:dLbls/>
        <c:marker val="1"/>
        <c:axId val="191633280"/>
        <c:axId val="191631744"/>
      </c:lineChart>
      <c:dateAx>
        <c:axId val="191546496"/>
        <c:scaling>
          <c:orientation val="minMax"/>
        </c:scaling>
        <c:axPos val="b"/>
        <c:numFmt formatCode="m/d/yy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1548032"/>
        <c:crosses val="autoZero"/>
        <c:auto val="1"/>
        <c:lblOffset val="100"/>
      </c:dateAx>
      <c:valAx>
        <c:axId val="1915480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1546496"/>
        <c:crosses val="autoZero"/>
        <c:crossBetween val="between"/>
      </c:valAx>
      <c:valAx>
        <c:axId val="191631744"/>
        <c:scaling>
          <c:orientation val="minMax"/>
        </c:scaling>
        <c:axPos val="r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1633280"/>
        <c:crosses val="max"/>
        <c:crossBetween val="between"/>
      </c:valAx>
      <c:dateAx>
        <c:axId val="191633280"/>
        <c:scaling>
          <c:orientation val="minMax"/>
        </c:scaling>
        <c:delete val="1"/>
        <c:axPos val="b"/>
        <c:numFmt formatCode="m/d/yyyy" sourceLinked="1"/>
        <c:tickLblPos val="none"/>
        <c:crossAx val="191631744"/>
        <c:crosses val="autoZero"/>
        <c:auto val="1"/>
        <c:lblOffset val="100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736386107076423E-2"/>
          <c:y val="0.92317328494938"/>
          <c:w val="0.84252712585683975"/>
          <c:h val="5.667554957543709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 bwMode="auto"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A069CB8-F204-4D06-B913-C5A26A89888A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 bwMode="auto"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 lIns="45720" tIns="0" rIns="45720" bIns="0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B6E300-0A13-4A81-945A-7333C271A069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 bwMode="auto"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412302"/>
            <a:ext cx="2628900" cy="575989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671962-1EA4-46E7-BCB0-F36CE46D1A59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0BB376-B19C-488D-ABEB-03C7E6E9E3E0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29637A9-119A-49DA-BD12-AAC58B377D8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 bwMode="auto"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86F077B-A50F-4D64-8574-E2D6A98A5553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 bwMode="auto"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 bwMode="auto">
          <a:xfrm>
            <a:off x="1097280" y="286603"/>
            <a:ext cx="10058400" cy="1450757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097278" y="1845734"/>
            <a:ext cx="4937760" cy="4023360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17920" y="1845735"/>
            <a:ext cx="4937760" cy="4023360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D9E2A62-1983-43A1-A163-D8AA46534C80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auto">
          <a:xfrm>
            <a:off x="1097280" y="286603"/>
            <a:ext cx="10058400" cy="1450757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097280" y="2582334"/>
            <a:ext cx="4937760" cy="3378200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217920" y="2582334"/>
            <a:ext cx="4937760" cy="3378200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98F3E3B-34E3-4345-B2A1-994B83598A9C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D816C96-82A1-4D77-8ADA-627AC6FE3D65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 bwMode="auto"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102C1E-28F2-47E9-802D-339E64E2F920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 bwMode="auto"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594358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800600" y="731520"/>
            <a:ext cx="6492240" cy="5257800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465512" y="6459785"/>
            <a:ext cx="2618509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4271A48-F18A-45B3-BC05-1E27DA3F88AF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 bwMode="auto"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15" y="0"/>
            <a:ext cx="12191985" cy="49150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5B747F8-9654-4282-85D2-65F41AAE7A75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 bwMode="auto"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DC5B261-8843-42D1-AAFC-05E20E2D9B97}" type="datetimeFigureOut">
              <a:rPr lang="en-US"/>
              <a:pPr>
                <a:defRPr/>
              </a:pPr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686185" y="6459785"/>
            <a:ext cx="48228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 bwMode="auto"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>
        <a:lnSpc>
          <a:spcPct val="85000"/>
        </a:lnSpc>
        <a:spcBef>
          <a:spcPts val="0"/>
        </a:spcBef>
        <a:buNone/>
        <a:defRPr sz="4800" spc="-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/>
        <a:buChar char=" 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/>
        <a:buChar char="◦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en-US"/>
              <a:t>Le risque biologique </a:t>
            </a:r>
            <a:br>
              <a:rPr lang="en-US"/>
            </a:br>
            <a:r>
              <a:rPr lang="en-US"/>
              <a:t>en 2021 : COVID 19</a:t>
            </a:r>
            <a:endParaRPr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 fontScale="85000" lnSpcReduction="20000"/>
          </a:bodyPr>
          <a:lstStyle/>
          <a:p>
            <a:pPr algn="ctr">
              <a:defRPr/>
            </a:pPr>
            <a:r>
              <a:rPr lang="fr-FR"/>
              <a:t>DU hygiene pour les soignants</a:t>
            </a:r>
          </a:p>
          <a:p>
            <a:pPr algn="ctr">
              <a:defRPr/>
            </a:pPr>
            <a:r>
              <a:rPr lang="fr-FR"/>
              <a:t>mars 2021, Pr Jean-Christophe Lagier</a:t>
            </a:r>
          </a:p>
          <a:p>
            <a:pPr algn="ctr">
              <a:defRPr/>
            </a:pPr>
            <a:r>
              <a:rPr lang="fr-FR"/>
              <a:t>(diapositives Dr sophie amrane)</a:t>
            </a:r>
            <a:endParaRPr lang="en-US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65735" y="342844"/>
            <a:ext cx="2084425" cy="17414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06559" y="342843"/>
            <a:ext cx="2135025" cy="1801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fr-FR" sz="3600"/>
              <a:t>Hospitalisation de Jour</a:t>
            </a:r>
            <a:br>
              <a:rPr lang="fr-FR" sz="3600"/>
            </a:br>
            <a:r>
              <a:rPr lang="fr-FR" sz="3600"/>
              <a:t>Hospitalisation complète 75 lits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rcRect t="15174"/>
          <a:stretch/>
        </p:blipFill>
        <p:spPr bwMode="auto">
          <a:xfrm>
            <a:off x="670159" y="2440283"/>
            <a:ext cx="5810851" cy="3696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rcRect l="17958" t="10649" r="72235" b="75258"/>
          <a:stretch/>
        </p:blipFill>
        <p:spPr bwMode="auto">
          <a:xfrm>
            <a:off x="9761980" y="346089"/>
            <a:ext cx="1647566" cy="1331782"/>
          </a:xfrm>
          <a:prstGeom prst="rect">
            <a:avLst/>
          </a:prstGeom>
        </p:spPr>
      </p:pic>
      <p:pic>
        <p:nvPicPr>
          <p:cNvPr id="9" name="Picture 2" descr="C:\Users\philippe\Desktop\Journée ZonaleESR 2017\IMG_1768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313354" y="2581126"/>
            <a:ext cx="2666986" cy="35559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IHU niveau 3</a:t>
            </a:r>
            <a:endParaRPr lang="en-US"/>
          </a:p>
        </p:txBody>
      </p:sp>
      <p:pic>
        <p:nvPicPr>
          <p:cNvPr id="3" name="Picture 2" descr="C:\Users\philippe\Desktop\Journée ZonaleESR 2017\IMG_177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208790" y="1854587"/>
            <a:ext cx="1603721" cy="2138294"/>
          </a:xfrm>
          <a:prstGeom prst="rect">
            <a:avLst/>
          </a:prstGeom>
          <a:noFill/>
        </p:spPr>
      </p:pic>
      <p:pic>
        <p:nvPicPr>
          <p:cNvPr id="4" name="Picture 2" descr="C:\Users\philippe\Desktop\Journée ZonaleESR 2017\IMG_1765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987985" y="1854586"/>
            <a:ext cx="1603721" cy="213829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 bwMode="auto">
          <a:xfrm>
            <a:off x="1370736" y="4110107"/>
            <a:ext cx="322096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/>
              <a:t>Chambre accès et pression contrôlé</a:t>
            </a:r>
            <a:br>
              <a:rPr lang="fr-FR" sz="1400"/>
            </a:br>
            <a:r>
              <a:rPr lang="fr-FR" sz="1400"/>
              <a:t>surveillance vidéo et vision directe</a:t>
            </a:r>
            <a:endParaRPr/>
          </a:p>
          <a:p>
            <a:pPr>
              <a:defRPr/>
            </a:pPr>
            <a:r>
              <a:rPr lang="fr-FR" sz="1400"/>
              <a:t>Camera surveillance sur deux chambres et le sas d’habillage</a:t>
            </a:r>
            <a:endParaRPr/>
          </a:p>
          <a:p>
            <a:pPr>
              <a:defRPr/>
            </a:pPr>
            <a:endParaRPr lang="en-US" sz="1400"/>
          </a:p>
        </p:txBody>
      </p:sp>
      <p:pic>
        <p:nvPicPr>
          <p:cNvPr id="6" name="Picture 4" descr="C:\Users\philippe\Desktop\Journée ZonaleESR 2017\IMG_1774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4767179" y="1854586"/>
            <a:ext cx="1603721" cy="2138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philippe\Desktop\Journée ZonaleESR 2017\IMG_1775.JPG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tretch/>
        </p:blipFill>
        <p:spPr bwMode="auto">
          <a:xfrm>
            <a:off x="1665542" y="5126825"/>
            <a:ext cx="2124303" cy="1593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philippe\Desktop\Journée ZonaleESR 2017\IMG_1766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6626630" y="1858846"/>
            <a:ext cx="1600526" cy="213403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 bwMode="auto">
          <a:xfrm>
            <a:off x="7326266" y="4217827"/>
            <a:ext cx="25222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/>
              <a:t>Sas patient et POC P3/autoclave</a:t>
            </a:r>
            <a:endParaRPr lang="en-US" sz="1400"/>
          </a:p>
        </p:txBody>
      </p:sp>
      <p:pic>
        <p:nvPicPr>
          <p:cNvPr id="11" name="Picture 2" descr="C:\Users\philippe\Desktop\Journée ZonaleESR 2017\IMG_1769.JPG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8429680" y="1850830"/>
            <a:ext cx="2837760" cy="212832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 bwMode="auto">
          <a:xfrm>
            <a:off x="4710823" y="4217828"/>
            <a:ext cx="17164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/>
              <a:t>Sas entrée personnel</a:t>
            </a:r>
            <a:endParaRPr lang="en-US" sz="1400"/>
          </a:p>
        </p:txBody>
      </p:sp>
      <p:sp>
        <p:nvSpPr>
          <p:cNvPr id="13" name="Rectangle 12"/>
          <p:cNvSpPr/>
          <p:nvPr/>
        </p:nvSpPr>
        <p:spPr bwMode="auto">
          <a:xfrm>
            <a:off x="3278235" y="5156547"/>
            <a:ext cx="4003366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spcBef>
                <a:spcPts val="0"/>
              </a:spcBef>
              <a:defRPr/>
            </a:pPr>
            <a:r>
              <a:rPr lang="fr-FR" sz="1600"/>
              <a:t>Sas d’entrée -10 Pa</a:t>
            </a:r>
            <a:endParaRPr/>
          </a:p>
          <a:p>
            <a:pPr lvl="2">
              <a:spcBef>
                <a:spcPts val="0"/>
              </a:spcBef>
              <a:defRPr/>
            </a:pPr>
            <a:r>
              <a:rPr lang="fr-FR" sz="1600"/>
              <a:t>Couloir et sas de travail -30 Pa</a:t>
            </a:r>
            <a:endParaRPr/>
          </a:p>
          <a:p>
            <a:pPr lvl="2">
              <a:spcBef>
                <a:spcPts val="0"/>
              </a:spcBef>
              <a:defRPr/>
            </a:pPr>
            <a:r>
              <a:rPr lang="fr-FR" sz="1600"/>
              <a:t>Chambre – 50 Pa</a:t>
            </a:r>
            <a:endParaRPr/>
          </a:p>
        </p:txBody>
      </p:sp>
      <p:sp>
        <p:nvSpPr>
          <p:cNvPr id="15" name="Rectangle 14"/>
          <p:cNvSpPr/>
          <p:nvPr/>
        </p:nvSpPr>
        <p:spPr bwMode="auto">
          <a:xfrm>
            <a:off x="7626135" y="5916755"/>
            <a:ext cx="4271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ts val="0"/>
              </a:spcBef>
              <a:defRPr/>
            </a:pPr>
            <a:r>
              <a:rPr lang="fr-FR" sz="1600"/>
              <a:t>Effluents traités en central par chlorination</a:t>
            </a: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8429680" y="224642"/>
            <a:ext cx="2809988" cy="1387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Laboratoire IHU : Capacité de tests</a:t>
            </a:r>
            <a:endParaRPr lang="en-US"/>
          </a:p>
        </p:txBody>
      </p:sp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1221105" y="1832930"/>
          <a:ext cx="9810750" cy="378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 bwMode="auto">
          <a:xfrm>
            <a:off x="24447" y="4789150"/>
            <a:ext cx="10890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Jan 2020 : amorces ? Témoins pos ?</a:t>
            </a:r>
            <a:endParaRPr lang="en-US" sz="1200"/>
          </a:p>
        </p:txBody>
      </p:sp>
      <p:sp>
        <p:nvSpPr>
          <p:cNvPr id="9" name="ZoneTexte 8"/>
          <p:cNvSpPr txBox="1"/>
          <p:nvPr/>
        </p:nvSpPr>
        <p:spPr bwMode="auto">
          <a:xfrm>
            <a:off x="3596485" y="5699804"/>
            <a:ext cx="102616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Aide pôles </a:t>
            </a:r>
            <a:endParaRPr/>
          </a:p>
          <a:p>
            <a:pPr>
              <a:defRPr/>
            </a:pPr>
            <a:r>
              <a:rPr lang="fr-FR" sz="1200"/>
              <a:t>hémato/</a:t>
            </a:r>
            <a:endParaRPr/>
          </a:p>
          <a:p>
            <a:pPr>
              <a:defRPr/>
            </a:pPr>
            <a:r>
              <a:rPr lang="fr-FR" sz="1200"/>
              <a:t>bioch/</a:t>
            </a:r>
            <a:endParaRPr/>
          </a:p>
          <a:p>
            <a:pPr>
              <a:defRPr/>
            </a:pPr>
            <a:r>
              <a:rPr lang="fr-FR" sz="1200"/>
              <a:t>génétiques…</a:t>
            </a:r>
            <a:endParaRPr lang="en-US" sz="1200"/>
          </a:p>
        </p:txBody>
      </p:sp>
      <p:sp>
        <p:nvSpPr>
          <p:cNvPr id="10" name="ZoneTexte 9"/>
          <p:cNvSpPr txBox="1"/>
          <p:nvPr/>
        </p:nvSpPr>
        <p:spPr bwMode="auto">
          <a:xfrm>
            <a:off x="4688091" y="5700089"/>
            <a:ext cx="113792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20/03 Aide labo vétérinaire bioselal</a:t>
            </a:r>
            <a:endParaRPr lang="en-US" sz="1200"/>
          </a:p>
        </p:txBody>
      </p:sp>
      <p:sp>
        <p:nvSpPr>
          <p:cNvPr id="11" name="ZoneTexte 10"/>
          <p:cNvSpPr txBox="1"/>
          <p:nvPr/>
        </p:nvSpPr>
        <p:spPr bwMode="auto">
          <a:xfrm>
            <a:off x="11031855" y="3545840"/>
            <a:ext cx="1160145" cy="1015663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508198 tests</a:t>
            </a:r>
            <a:endParaRPr/>
          </a:p>
          <a:p>
            <a:pPr>
              <a:defRPr/>
            </a:pPr>
            <a:r>
              <a:rPr lang="fr-FR" sz="1200"/>
              <a:t>1407 tests/j</a:t>
            </a:r>
            <a:endParaRPr/>
          </a:p>
          <a:p>
            <a:pPr>
              <a:defRPr/>
            </a:pPr>
            <a:r>
              <a:rPr lang="fr-FR" sz="1200"/>
              <a:t>3596 tests max</a:t>
            </a:r>
            <a:endParaRPr/>
          </a:p>
          <a:p>
            <a:pPr>
              <a:defRPr/>
            </a:pPr>
            <a:endParaRPr lang="fr-FR" sz="1200"/>
          </a:p>
          <a:p>
            <a:pPr>
              <a:defRPr/>
            </a:pPr>
            <a:r>
              <a:rPr lang="fr-FR" sz="1200"/>
              <a:t>33765 pos</a:t>
            </a:r>
            <a:endParaRPr/>
          </a:p>
        </p:txBody>
      </p:sp>
      <p:grpSp>
        <p:nvGrpSpPr>
          <p:cNvPr id="18" name="Groupe 17"/>
          <p:cNvGrpSpPr/>
          <p:nvPr/>
        </p:nvGrpSpPr>
        <p:grpSpPr bwMode="auto">
          <a:xfrm>
            <a:off x="1718925" y="1977853"/>
            <a:ext cx="1420495" cy="1936649"/>
            <a:chOff x="1718925" y="1977853"/>
            <a:chExt cx="1420495" cy="1936649"/>
          </a:xfrm>
        </p:grpSpPr>
        <p:sp>
          <p:nvSpPr>
            <p:cNvPr id="7" name="ZoneTexte 6"/>
            <p:cNvSpPr txBox="1"/>
            <p:nvPr/>
          </p:nvSpPr>
          <p:spPr bwMode="auto">
            <a:xfrm>
              <a:off x="1718925" y="1977853"/>
              <a:ext cx="1420495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sz="1200"/>
                <a:t>Rendu des résultats en ligne</a:t>
              </a:r>
              <a:endParaRPr lang="en-US" sz="1200"/>
            </a:p>
          </p:txBody>
        </p:sp>
        <p:sp>
          <p:nvSpPr>
            <p:cNvPr id="12" name="Flèche vers le bas 11"/>
            <p:cNvSpPr/>
            <p:nvPr/>
          </p:nvSpPr>
          <p:spPr bwMode="auto">
            <a:xfrm>
              <a:off x="1884679" y="2451462"/>
              <a:ext cx="101600" cy="146304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7" name="Groupe 16"/>
          <p:cNvGrpSpPr/>
          <p:nvPr/>
        </p:nvGrpSpPr>
        <p:grpSpPr bwMode="auto">
          <a:xfrm>
            <a:off x="1143476" y="5262926"/>
            <a:ext cx="842803" cy="1277990"/>
            <a:chOff x="1143476" y="5262926"/>
            <a:chExt cx="842803" cy="1277990"/>
          </a:xfrm>
        </p:grpSpPr>
        <p:sp>
          <p:nvSpPr>
            <p:cNvPr id="6" name="ZoneTexte 5"/>
            <p:cNvSpPr txBox="1"/>
            <p:nvPr/>
          </p:nvSpPr>
          <p:spPr bwMode="auto">
            <a:xfrm>
              <a:off x="1143476" y="5709919"/>
              <a:ext cx="842803" cy="8309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sz="1200"/>
                <a:t>9-10/03 : ouverture labo 104-105</a:t>
              </a:r>
              <a:endParaRPr lang="en-US" sz="1200"/>
            </a:p>
          </p:txBody>
        </p:sp>
        <p:sp>
          <p:nvSpPr>
            <p:cNvPr id="13" name="Flèche vers le haut 12"/>
            <p:cNvSpPr/>
            <p:nvPr/>
          </p:nvSpPr>
          <p:spPr bwMode="auto">
            <a:xfrm>
              <a:off x="1785145" y="5262926"/>
              <a:ext cx="45719" cy="436879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e 18"/>
          <p:cNvGrpSpPr/>
          <p:nvPr/>
        </p:nvGrpSpPr>
        <p:grpSpPr bwMode="auto">
          <a:xfrm>
            <a:off x="1868455" y="5452479"/>
            <a:ext cx="1635079" cy="1078323"/>
            <a:chOff x="1868455" y="5452479"/>
            <a:chExt cx="1635079" cy="1078323"/>
          </a:xfrm>
        </p:grpSpPr>
        <p:sp>
          <p:nvSpPr>
            <p:cNvPr id="8" name="ZoneTexte 7"/>
            <p:cNvSpPr txBox="1"/>
            <p:nvPr/>
          </p:nvSpPr>
          <p:spPr bwMode="auto">
            <a:xfrm>
              <a:off x="2049702" y="5699804"/>
              <a:ext cx="1453832" cy="8309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sz="1200"/>
                <a:t>Fermeture des frontières : approvisionnement en réactifs ??</a:t>
              </a:r>
              <a:endParaRPr/>
            </a:p>
          </p:txBody>
        </p:sp>
        <p:sp>
          <p:nvSpPr>
            <p:cNvPr id="14" name="Flèche gauche 13"/>
            <p:cNvSpPr/>
            <p:nvPr/>
          </p:nvSpPr>
          <p:spPr bwMode="auto">
            <a:xfrm rot="2674758" flipV="1">
              <a:off x="1868455" y="5452479"/>
              <a:ext cx="609409" cy="45719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6" name="Groupe 15"/>
          <p:cNvGrpSpPr/>
          <p:nvPr/>
        </p:nvGrpSpPr>
        <p:grpSpPr bwMode="auto">
          <a:xfrm>
            <a:off x="233680" y="5188792"/>
            <a:ext cx="1030568" cy="1071888"/>
            <a:chOff x="233680" y="5188792"/>
            <a:chExt cx="1030568" cy="1071888"/>
          </a:xfrm>
        </p:grpSpPr>
        <p:sp>
          <p:nvSpPr>
            <p:cNvPr id="5" name="ZoneTexte 4"/>
            <p:cNvSpPr txBox="1"/>
            <p:nvPr/>
          </p:nvSpPr>
          <p:spPr bwMode="auto">
            <a:xfrm>
              <a:off x="233680" y="5614349"/>
              <a:ext cx="863599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sz="1200"/>
                <a:t>27/02 : </a:t>
              </a:r>
              <a:endParaRPr/>
            </a:p>
            <a:p>
              <a:pPr>
                <a:defRPr/>
              </a:pPr>
              <a:r>
                <a:rPr lang="fr-FR" sz="1200"/>
                <a:t>1</a:t>
              </a:r>
              <a:r>
                <a:rPr lang="fr-FR" sz="1200" baseline="30000"/>
                <a:t>er</a:t>
              </a:r>
              <a:r>
                <a:rPr lang="fr-FR" sz="1200"/>
                <a:t> cas pos APHM</a:t>
              </a:r>
              <a:endParaRPr lang="en-US" sz="1200"/>
            </a:p>
          </p:txBody>
        </p:sp>
        <p:sp>
          <p:nvSpPr>
            <p:cNvPr id="15" name="Flèche vers le haut 14"/>
            <p:cNvSpPr/>
            <p:nvPr/>
          </p:nvSpPr>
          <p:spPr bwMode="auto">
            <a:xfrm rot="2443234">
              <a:off x="1169707" y="5188792"/>
              <a:ext cx="94541" cy="585149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rcRect l="10417" t="51704" r="63667" b="31852"/>
          <a:stretch/>
        </p:blipFill>
        <p:spPr bwMode="auto">
          <a:xfrm>
            <a:off x="5891457" y="5709919"/>
            <a:ext cx="3159760" cy="1127760"/>
          </a:xfrm>
          <a:prstGeom prst="rect">
            <a:avLst/>
          </a:prstGeom>
        </p:spPr>
      </p:pic>
      <p:sp>
        <p:nvSpPr>
          <p:cNvPr id="21" name="Rectangle à coins arrondis 20"/>
          <p:cNvSpPr/>
          <p:nvPr/>
        </p:nvSpPr>
        <p:spPr bwMode="auto">
          <a:xfrm>
            <a:off x="9326880" y="5709919"/>
            <a:ext cx="2682240" cy="1148081"/>
          </a:xfrm>
          <a:prstGeom prst="roundRect">
            <a:avLst>
              <a:gd name="adj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200">
                <a:solidFill>
                  <a:schemeClr val="tx1"/>
                </a:solidFill>
              </a:rPr>
              <a:t>40 techniciens dédiés COVID (nouveaux, aide pole biologie)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tx1"/>
                </a:solidFill>
              </a:rPr>
              <a:t>2 lignes de garde d’interne (formation des internes)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tx1"/>
                </a:solidFill>
              </a:rPr>
              <a:t>10 secrétaires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tx1"/>
                </a:solidFill>
              </a:rPr>
              <a:t>Ingénieurs (astreinte tel et garde)</a:t>
            </a:r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 bwMode="auto">
          <a:xfrm>
            <a:off x="990284" y="6578876"/>
            <a:ext cx="4599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Vidéo staff IHU 18/08/2020, Pr Fournier, Elsa Prudent</a:t>
            </a:r>
            <a:endParaRPr 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Gestion Clinique COVID IHU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rcRect t="7229" b="50148"/>
          <a:stretch/>
        </p:blipFill>
        <p:spPr bwMode="auto">
          <a:xfrm>
            <a:off x="4359077" y="1780413"/>
            <a:ext cx="3288786" cy="155361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rcRect t="52099"/>
          <a:stretch/>
        </p:blipFill>
        <p:spPr bwMode="auto">
          <a:xfrm>
            <a:off x="8186583" y="1769075"/>
            <a:ext cx="3926045" cy="165445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rcRect t="53722"/>
          <a:stretch/>
        </p:blipFill>
        <p:spPr bwMode="auto">
          <a:xfrm>
            <a:off x="487563" y="1769074"/>
            <a:ext cx="3571713" cy="1746396"/>
          </a:xfrm>
          <a:prstGeom prst="rect">
            <a:avLst/>
          </a:prstGeom>
        </p:spPr>
      </p:pic>
      <p:cxnSp>
        <p:nvCxnSpPr>
          <p:cNvPr id="7" name="Connecteur droit 6"/>
          <p:cNvCxnSpPr>
            <a:cxnSpLocks/>
          </p:cNvCxnSpPr>
          <p:nvPr/>
        </p:nvCxnSpPr>
        <p:spPr bwMode="auto">
          <a:xfrm flipV="1">
            <a:off x="505066" y="2814687"/>
            <a:ext cx="3517635" cy="55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 bwMode="auto">
          <a:xfrm>
            <a:off x="476228" y="3606192"/>
            <a:ext cx="7971146" cy="1754327"/>
          </a:xfrm>
          <a:prstGeom prst="rect">
            <a:avLst/>
          </a:prstGeom>
          <a:solidFill>
            <a:srgbClr val="CCFFCC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/>
              <a:t>Ouverture et fermeture de lits / d’unité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/>
              <a:t>Pression entrées/sorties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/>
              <a:t>Tension sur les entrées en réa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/>
              <a:t>O2 haut débit en service conventionnel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/>
              <a:t>Annulation des consultations, report des HDJ, avis téléphoniques d’infectiologie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/>
              <a:t>Re répartition des astreintes, présence renforcée les we lors 1ere vague</a:t>
            </a:r>
            <a:endParaRPr/>
          </a:p>
        </p:txBody>
      </p:sp>
      <p:sp>
        <p:nvSpPr>
          <p:cNvPr id="11" name="ZoneTexte 10"/>
          <p:cNvSpPr txBox="1"/>
          <p:nvPr/>
        </p:nvSpPr>
        <p:spPr bwMode="auto">
          <a:xfrm>
            <a:off x="8968958" y="3515470"/>
            <a:ext cx="2880045" cy="2893100"/>
          </a:xfrm>
          <a:prstGeom prst="rect">
            <a:avLst/>
          </a:prstGeom>
          <a:solidFill>
            <a:srgbClr val="69BFFF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u="sng"/>
              <a:t>Hospitalisation : </a:t>
            </a:r>
            <a:endParaRPr/>
          </a:p>
          <a:p>
            <a:pPr>
              <a:defRPr/>
            </a:pPr>
            <a:r>
              <a:rPr lang="fr-FR" sz="1600"/>
              <a:t>- 1 ou 2 médecins pour 25 patients</a:t>
            </a:r>
            <a:endParaRPr/>
          </a:p>
          <a:p>
            <a:pPr>
              <a:defRPr/>
            </a:pPr>
            <a:r>
              <a:rPr lang="fr-FR" sz="1600"/>
              <a:t>- 2 internes pour 25 patients</a:t>
            </a:r>
            <a:endParaRPr/>
          </a:p>
          <a:p>
            <a:pPr>
              <a:defRPr/>
            </a:pPr>
            <a:r>
              <a:rPr lang="fr-FR" sz="1600"/>
              <a:t>- 2 ou 3 IDE pour 25 patients</a:t>
            </a:r>
          </a:p>
          <a:p>
            <a:pPr>
              <a:defRPr/>
            </a:pPr>
            <a:r>
              <a:rPr lang="fr-FR" sz="1600"/>
              <a:t>- Senior astreinte nuits et we</a:t>
            </a:r>
          </a:p>
          <a:p>
            <a:pPr>
              <a:defRPr/>
            </a:pPr>
            <a:r>
              <a:rPr lang="fr-FR" sz="1600"/>
              <a:t>1 puis 2 internes de garde sur site</a:t>
            </a:r>
          </a:p>
          <a:p>
            <a:pPr>
              <a:defRPr/>
            </a:pPr>
            <a:r>
              <a:rPr lang="fr-FR" sz="1600" u="sng"/>
              <a:t>HDJ : </a:t>
            </a:r>
            <a:endParaRPr/>
          </a:p>
          <a:p>
            <a:pPr>
              <a:defRPr/>
            </a:pPr>
            <a:r>
              <a:rPr lang="fr-FR" sz="1600"/>
              <a:t>4 médecins (internes, IHU, volontaires)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19474" y="6550222"/>
            <a:ext cx="3568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/>
              <a:t>Bulletin Information COVID 19 APHM 04.03.21</a:t>
            </a:r>
            <a:endParaRPr/>
          </a:p>
        </p:txBody>
      </p:sp>
      <p:sp>
        <p:nvSpPr>
          <p:cNvPr id="13" name="ZoneTexte 12"/>
          <p:cNvSpPr txBox="1"/>
          <p:nvPr/>
        </p:nvSpPr>
        <p:spPr bwMode="auto">
          <a:xfrm>
            <a:off x="634970" y="5375267"/>
            <a:ext cx="6837272" cy="918558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fr-FR" u="sng"/>
              <a:t>Données 18/02/2021</a:t>
            </a:r>
            <a:endParaRPr/>
          </a:p>
          <a:p>
            <a:pPr>
              <a:defRPr/>
            </a:pPr>
            <a:r>
              <a:rPr lang="fr-FR"/>
              <a:t>IHU Vague 1 : 3538 HDJ, 702 hospitalisation</a:t>
            </a:r>
            <a:endParaRPr/>
          </a:p>
          <a:p>
            <a:pPr>
              <a:defRPr/>
            </a:pPr>
            <a:r>
              <a:rPr lang="fr-FR"/>
              <a:t>IHU Vague 2 (depuis 15/06) : 8430 HDJ, 1587 hospitalisations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1738" y="136083"/>
            <a:ext cx="8495805" cy="620310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644774" y="6550222"/>
            <a:ext cx="115472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400">
                <a:solidFill>
                  <a:srgbClr val="002060"/>
                </a:solidFill>
              </a:rPr>
              <a:t>Source Présentation IHU , Pr Gainnier le 8/11/2020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Oxygène haut débit à l’IHU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1268627" y="2010032"/>
            <a:ext cx="63760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11/09/2020 : 1</a:t>
            </a:r>
            <a:r>
              <a:rPr lang="fr-FR" baseline="30000"/>
              <a:t>er</a:t>
            </a:r>
            <a:r>
              <a:rPr lang="fr-FR"/>
              <a:t> patient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Rapidement 7 machines IHU 3, puis 15 machines tout IHU</a:t>
            </a:r>
            <a:endParaRPr/>
          </a:p>
          <a:p>
            <a:pPr>
              <a:defRPr/>
            </a:pPr>
            <a:r>
              <a:rPr lang="fr-FR"/>
              <a:t>Au max 7 patients sous OHD sur unité de 25 lits</a:t>
            </a:r>
            <a:endParaRPr/>
          </a:p>
          <a:p>
            <a:pPr>
              <a:defRPr/>
            </a:pPr>
            <a:r>
              <a:rPr lang="fr-FR"/>
              <a:t>Travaux sur conduits O2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Indication : Hypoxie, patient récusé de réa, pas/peu de troubles cognitifs, autonomie (relative)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En date 02/03 : </a:t>
            </a:r>
            <a:endParaRPr/>
          </a:p>
          <a:p>
            <a:pPr>
              <a:defRPr/>
            </a:pPr>
            <a:r>
              <a:rPr lang="fr-FR"/>
              <a:t>- 117 patients : 77 décès, 3 en cours (34% survie)</a:t>
            </a:r>
            <a:endParaRPr/>
          </a:p>
          <a:p>
            <a:pPr>
              <a:defRPr/>
            </a:pPr>
            <a:r>
              <a:rPr lang="fr-FR"/>
              <a:t>- Âge 47-96 ans, 79 ans en moyenne</a:t>
            </a:r>
            <a:endParaRPr/>
          </a:p>
          <a:p>
            <a:pPr>
              <a:defRPr/>
            </a:pPr>
            <a:r>
              <a:rPr lang="fr-FR"/>
              <a:t>- Ratio Femmes / Hommes : 1 / 1,5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993824" y="2421768"/>
            <a:ext cx="3903367" cy="1951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819393" y="2125641"/>
            <a:ext cx="4146048" cy="3619694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2076667" y="5996707"/>
            <a:ext cx="7890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Merci pour votre attention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COVID 19 retour sur expérience (IHU)</a:t>
            </a:r>
            <a:endParaRPr lang="en-US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52708" y="2193271"/>
            <a:ext cx="4601764" cy="345132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62839" y="2295401"/>
            <a:ext cx="6013635" cy="33746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>
                <a:solidFill>
                  <a:srgbClr val="002060"/>
                </a:solidFill>
              </a:rPr>
              <a:t>Les 337 rapatriés de Wuhan, Février 2020</a:t>
            </a:r>
            <a:endParaRPr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57164" y="2528750"/>
            <a:ext cx="5479384" cy="3818657"/>
          </a:xfrm>
          <a:prstGeom prst="rect">
            <a:avLst/>
          </a:prstGeom>
        </p:spPr>
      </p:pic>
      <p:sp>
        <p:nvSpPr>
          <p:cNvPr id="6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698787" y="1690688"/>
            <a:ext cx="4937760" cy="402336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>
                <a:solidFill>
                  <a:srgbClr val="002060"/>
                </a:solidFill>
              </a:rPr>
              <a:t> La quarantaine et le rôle de la biologie dans la décision</a:t>
            </a:r>
            <a:endParaRPr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096000" y="1836881"/>
            <a:ext cx="3268362" cy="2451272"/>
          </a:xfrm>
          <a:prstGeom prst="rect">
            <a:avLst/>
          </a:prstGeom>
        </p:spPr>
      </p:pic>
      <p:pic>
        <p:nvPicPr>
          <p:cNvPr id="8" name="Image 7" descr="Une image contenant extérieur, assis, plane, avion&#10;&#10;Description générée automatiquement"/>
          <p:cNvPicPr>
            <a:picLocks noChangeAspect="1"/>
          </p:cNvPicPr>
          <p:nvPr/>
        </p:nvPicPr>
        <p:blipFill>
          <a:blip r:embed="rId4"/>
          <a:srcRect l="14506" t="13102" r="33311"/>
          <a:stretch/>
        </p:blipFill>
        <p:spPr bwMode="auto">
          <a:xfrm>
            <a:off x="9607273" y="2792031"/>
            <a:ext cx="2370036" cy="182067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607273" y="4803712"/>
            <a:ext cx="2427563" cy="182067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631269" y="4434347"/>
            <a:ext cx="3939100" cy="1850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« Hot line » téléphonique </a:t>
            </a:r>
            <a:endParaRPr lang="en-US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7280" y="1779795"/>
            <a:ext cx="4986545" cy="451363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54800" y="4397841"/>
            <a:ext cx="5069840" cy="195297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56090" y="1933490"/>
            <a:ext cx="1577340" cy="210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Rapidement les 1ers cas français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24 Janvier : 1</a:t>
            </a:r>
            <a:r>
              <a:rPr lang="fr-FR" baseline="30000"/>
              <a:t>ers</a:t>
            </a:r>
            <a:r>
              <a:rPr lang="fr-FR"/>
              <a:t> cas, rapatriés de Wuhan</a:t>
            </a:r>
            <a:endParaRPr/>
          </a:p>
          <a:p>
            <a:pPr>
              <a:defRPr/>
            </a:pPr>
            <a:r>
              <a:rPr lang="fr-FR"/>
              <a:t>9 Février : 1</a:t>
            </a:r>
            <a:r>
              <a:rPr lang="fr-FR" baseline="30000"/>
              <a:t>er</a:t>
            </a:r>
            <a:r>
              <a:rPr lang="fr-FR"/>
              <a:t> cluster station de ski</a:t>
            </a:r>
            <a:endParaRPr/>
          </a:p>
          <a:p>
            <a:pPr>
              <a:defRPr/>
            </a:pPr>
            <a:r>
              <a:rPr lang="fr-FR"/>
              <a:t>15 Février : 1</a:t>
            </a:r>
            <a:r>
              <a:rPr lang="fr-FR" baseline="30000"/>
              <a:t>er</a:t>
            </a:r>
            <a:r>
              <a:rPr lang="fr-FR"/>
              <a:t> décès en France</a:t>
            </a:r>
            <a:endParaRPr/>
          </a:p>
          <a:p>
            <a:pPr>
              <a:defRPr/>
            </a:pPr>
            <a:r>
              <a:rPr lang="fr-FR"/>
              <a:t>17 Février : rassemblement évangéliste à Mulhouse</a:t>
            </a:r>
            <a:endParaRPr/>
          </a:p>
          <a:p>
            <a:pPr>
              <a:defRPr/>
            </a:pPr>
            <a:r>
              <a:rPr lang="fr-FR"/>
              <a:t>19 Février : match Ligue des Champions à Milan</a:t>
            </a:r>
            <a:endParaRPr/>
          </a:p>
          <a:p>
            <a:pPr>
              <a:defRPr/>
            </a:pPr>
            <a:r>
              <a:rPr lang="fr-FR"/>
              <a:t>27 Février : 1</a:t>
            </a:r>
            <a:r>
              <a:rPr lang="fr-FR" baseline="30000"/>
              <a:t>er</a:t>
            </a:r>
            <a:r>
              <a:rPr lang="fr-FR"/>
              <a:t> cas positif à l’APHM</a:t>
            </a:r>
            <a:endParaRPr/>
          </a:p>
          <a:p>
            <a:pPr>
              <a:defRPr/>
            </a:pPr>
            <a:r>
              <a:rPr lang="fr-FR"/>
              <a:t>11 Mars : Pandémie déclarée par OMS</a:t>
            </a:r>
            <a:endParaRPr/>
          </a:p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Réorganisation des locaux de l’IHU</a:t>
            </a:r>
          </a:p>
        </p:txBody>
      </p:sp>
      <p:pic>
        <p:nvPicPr>
          <p:cNvPr id="6" name="Espace réservé du contenu 5" descr="Une image contenant intérieur, plafond, gens, debout&#10;&#10;Description générée automatiquement"/>
          <p:cNvPicPr>
            <a:picLocks noGrp="1" noChangeAspect="1"/>
          </p:cNvPicPr>
          <p:nvPr>
            <p:ph sz="half" idx="1"/>
          </p:nvPr>
        </p:nvPicPr>
        <p:blipFill>
          <a:blip r:embed="rId2">
            <a:alphaModFix/>
          </a:blip>
          <a:stretch/>
        </p:blipFill>
        <p:spPr bwMode="auto">
          <a:xfrm>
            <a:off x="575594" y="2301802"/>
            <a:ext cx="4938712" cy="3704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Espace réservé du contenu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 bwMode="auto">
          <a:xfrm>
            <a:off x="5514306" y="2301802"/>
            <a:ext cx="6541628" cy="370403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rcRect l="17958" t="10649" r="72235" b="75258"/>
          <a:stretch/>
        </p:blipFill>
        <p:spPr bwMode="auto">
          <a:xfrm>
            <a:off x="9591041" y="379606"/>
            <a:ext cx="1564639" cy="1264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Réorganisation de l’IHU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Le labo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Les soins</a:t>
            </a:r>
            <a:endParaRPr/>
          </a:p>
        </p:txBody>
      </p:sp>
      <p:pic>
        <p:nvPicPr>
          <p:cNvPr id="7" name="Image 6" descr="Une image contenant intérieur, ouvrir, réfrigérateur, alimentation&#10;&#10;Description générée automatiquement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5400000">
            <a:off x="758348" y="2727035"/>
            <a:ext cx="3590925" cy="2693194"/>
          </a:xfrm>
          <a:prstGeom prst="rect">
            <a:avLst/>
          </a:prstGeom>
        </p:spPr>
      </p:pic>
      <p:pic>
        <p:nvPicPr>
          <p:cNvPr id="8" name="Espace réservé du contenu 7" descr="Une image contenant intérieur, plafond, personne, bagage&#10;&#10;Description générée automatiquement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59241" y="2278169"/>
            <a:ext cx="4937125" cy="3702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rcRect l="17958" t="10649" r="72235" b="75258"/>
          <a:stretch/>
        </p:blipFill>
        <p:spPr bwMode="auto">
          <a:xfrm>
            <a:off x="9448799" y="346089"/>
            <a:ext cx="1647566" cy="1331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/>
          <a:srcRect l="7823" t="18949" r="3260" b="4924"/>
          <a:stretch/>
        </p:blipFill>
        <p:spPr bwMode="auto">
          <a:xfrm>
            <a:off x="1524000" y="764704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Forme libre 58"/>
          <p:cNvSpPr/>
          <p:nvPr/>
        </p:nvSpPr>
        <p:spPr bwMode="auto">
          <a:xfrm>
            <a:off x="3117452" y="5157192"/>
            <a:ext cx="414746" cy="349432"/>
          </a:xfrm>
          <a:custGeom>
            <a:avLst/>
            <a:gdLst>
              <a:gd name="connsiteX0" fmla="*/ 3266 w 414746"/>
              <a:gd name="connsiteY0" fmla="*/ 0 h 349432"/>
              <a:gd name="connsiteX1" fmla="*/ 401683 w 414746"/>
              <a:gd name="connsiteY1" fmla="*/ 6532 h 349432"/>
              <a:gd name="connsiteX2" fmla="*/ 414746 w 414746"/>
              <a:gd name="connsiteY2" fmla="*/ 349432 h 349432"/>
              <a:gd name="connsiteX3" fmla="*/ 0 w 414746"/>
              <a:gd name="connsiteY3" fmla="*/ 280852 h 349432"/>
              <a:gd name="connsiteX4" fmla="*/ 3266 w 414746"/>
              <a:gd name="connsiteY4" fmla="*/ 0 h 34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746" h="349432" extrusionOk="0">
                <a:moveTo>
                  <a:pt x="3266" y="0"/>
                </a:moveTo>
                <a:lnTo>
                  <a:pt x="401683" y="6532"/>
                </a:lnTo>
                <a:lnTo>
                  <a:pt x="414746" y="349432"/>
                </a:lnTo>
                <a:lnTo>
                  <a:pt x="0" y="280852"/>
                </a:lnTo>
                <a:cubicBezTo>
                  <a:pt x="1089" y="188323"/>
                  <a:pt x="2177" y="95795"/>
                  <a:pt x="3266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 bwMode="auto">
          <a:xfrm>
            <a:off x="5061668" y="3573016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4804096" y="3639122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Ellipse 9"/>
          <p:cNvSpPr/>
          <p:nvPr/>
        </p:nvSpPr>
        <p:spPr bwMode="auto">
          <a:xfrm>
            <a:off x="4886125" y="3431382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 bwMode="auto">
          <a:xfrm>
            <a:off x="6069780" y="3284984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llipse 11"/>
          <p:cNvSpPr/>
          <p:nvPr/>
        </p:nvSpPr>
        <p:spPr bwMode="auto">
          <a:xfrm>
            <a:off x="9499944" y="5114330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 bwMode="auto">
          <a:xfrm>
            <a:off x="6573836" y="1412776"/>
            <a:ext cx="1584175" cy="92333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CONSEIL AUX </a:t>
            </a:r>
            <a:endParaRPr/>
          </a:p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VOYAGEURS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6 BOXES</a:t>
            </a:r>
            <a:endParaRPr/>
          </a:p>
        </p:txBody>
      </p:sp>
      <p:sp>
        <p:nvSpPr>
          <p:cNvPr id="31" name="ZoneTexte 30"/>
          <p:cNvSpPr txBox="1"/>
          <p:nvPr/>
        </p:nvSpPr>
        <p:spPr bwMode="auto">
          <a:xfrm>
            <a:off x="8143762" y="2857496"/>
            <a:ext cx="2376264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HOPITAL DE JOUR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13 LITS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8 FAUTEUILS</a:t>
            </a:r>
            <a:endParaRPr/>
          </a:p>
        </p:txBody>
      </p:sp>
      <p:sp>
        <p:nvSpPr>
          <p:cNvPr id="44" name="Forme libre 43"/>
          <p:cNvSpPr/>
          <p:nvPr/>
        </p:nvSpPr>
        <p:spPr bwMode="auto">
          <a:xfrm>
            <a:off x="3117452" y="4509120"/>
            <a:ext cx="6984776" cy="2016224"/>
          </a:xfrm>
          <a:custGeom>
            <a:avLst/>
            <a:gdLst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281082 w 6884894"/>
              <a:gd name="connsiteY15" fmla="*/ 975873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456384 w 6884894"/>
              <a:gd name="connsiteY15" fmla="*/ 129614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168352 w 6884894"/>
              <a:gd name="connsiteY15" fmla="*/ 122413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93610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152128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080120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281082 w 6984776"/>
              <a:gd name="connsiteY14" fmla="*/ 41493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312368 w 6984776"/>
              <a:gd name="connsiteY14" fmla="*/ 43204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984776" h="2016224" extrusionOk="0">
                <a:moveTo>
                  <a:pt x="430306" y="1045029"/>
                </a:moveTo>
                <a:lnTo>
                  <a:pt x="422622" y="683879"/>
                </a:lnTo>
                <a:lnTo>
                  <a:pt x="230521" y="676195"/>
                </a:lnTo>
                <a:lnTo>
                  <a:pt x="238205" y="330414"/>
                </a:lnTo>
                <a:lnTo>
                  <a:pt x="0" y="145997"/>
                </a:lnTo>
                <a:lnTo>
                  <a:pt x="122944" y="0"/>
                </a:lnTo>
                <a:lnTo>
                  <a:pt x="645459" y="407254"/>
                </a:lnTo>
                <a:lnTo>
                  <a:pt x="637775" y="530199"/>
                </a:lnTo>
                <a:lnTo>
                  <a:pt x="998924" y="537883"/>
                </a:lnTo>
                <a:lnTo>
                  <a:pt x="1068081" y="437990"/>
                </a:lnTo>
                <a:lnTo>
                  <a:pt x="1229445" y="583987"/>
                </a:lnTo>
                <a:lnTo>
                  <a:pt x="1406178" y="361150"/>
                </a:lnTo>
                <a:lnTo>
                  <a:pt x="3065929" y="361150"/>
                </a:lnTo>
                <a:lnTo>
                  <a:pt x="3065929" y="422622"/>
                </a:lnTo>
                <a:lnTo>
                  <a:pt x="3312368" y="432048"/>
                </a:lnTo>
                <a:lnTo>
                  <a:pt x="3312368" y="936104"/>
                </a:lnTo>
                <a:lnTo>
                  <a:pt x="6336704" y="936104"/>
                </a:lnTo>
                <a:lnTo>
                  <a:pt x="6336704" y="1080120"/>
                </a:lnTo>
                <a:lnTo>
                  <a:pt x="6984776" y="1080120"/>
                </a:lnTo>
                <a:lnTo>
                  <a:pt x="6984776" y="2016224"/>
                </a:lnTo>
                <a:lnTo>
                  <a:pt x="4011065" y="1605963"/>
                </a:lnTo>
                <a:lnTo>
                  <a:pt x="4064854" y="1337022"/>
                </a:lnTo>
                <a:lnTo>
                  <a:pt x="3803597" y="1306286"/>
                </a:lnTo>
                <a:lnTo>
                  <a:pt x="3765176" y="1559859"/>
                </a:lnTo>
                <a:lnTo>
                  <a:pt x="430306" y="1045029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 bwMode="auto">
          <a:xfrm>
            <a:off x="1893316" y="4797152"/>
            <a:ext cx="5760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SAS</a:t>
            </a:r>
            <a:endParaRPr/>
          </a:p>
        </p:txBody>
      </p:sp>
      <p:sp>
        <p:nvSpPr>
          <p:cNvPr id="62" name="ZoneTexte 61"/>
          <p:cNvSpPr txBox="1"/>
          <p:nvPr/>
        </p:nvSpPr>
        <p:spPr bwMode="auto">
          <a:xfrm>
            <a:off x="1785812" y="5857892"/>
            <a:ext cx="1656184" cy="55399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1500">
                <a:solidFill>
                  <a:srgbClr val="C00000"/>
                </a:solidFill>
                <a:latin typeface="Calibri"/>
              </a:rPr>
              <a:t>Communication via interphone </a:t>
            </a:r>
            <a:endParaRPr/>
          </a:p>
        </p:txBody>
      </p:sp>
      <p:cxnSp>
        <p:nvCxnSpPr>
          <p:cNvPr id="63" name="Connecteur droit avec flèche 62"/>
          <p:cNvCxnSpPr>
            <a:cxnSpLocks/>
          </p:cNvCxnSpPr>
          <p:nvPr/>
        </p:nvCxnSpPr>
        <p:spPr bwMode="auto">
          <a:xfrm rot="5400000" flipH="1" flipV="1">
            <a:off x="2220071" y="5406503"/>
            <a:ext cx="932259" cy="1587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orme libre 63"/>
          <p:cNvSpPr/>
          <p:nvPr/>
        </p:nvSpPr>
        <p:spPr bwMode="auto">
          <a:xfrm>
            <a:off x="3549501" y="4869161"/>
            <a:ext cx="2604523" cy="1022741"/>
          </a:xfrm>
          <a:custGeom>
            <a:avLst/>
            <a:gdLst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015147 w 2604523"/>
              <a:gd name="connsiteY11" fmla="*/ 307689 h 1022741"/>
              <a:gd name="connsiteX12" fmla="*/ 2023814 w 2604523"/>
              <a:gd name="connsiteY12" fmla="*/ 494036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400842 w 2604523"/>
              <a:gd name="connsiteY11" fmla="*/ 303355 h 1022741"/>
              <a:gd name="connsiteX12" fmla="*/ 2023814 w 2604523"/>
              <a:gd name="connsiteY12" fmla="*/ 494036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400842 w 2604523"/>
              <a:gd name="connsiteY11" fmla="*/ 303355 h 1022741"/>
              <a:gd name="connsiteX12" fmla="*/ 2409509 w 2604523"/>
              <a:gd name="connsiteY12" fmla="*/ 433365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523" h="1022741" extrusionOk="0">
                <a:moveTo>
                  <a:pt x="8667" y="641380"/>
                </a:moveTo>
                <a:lnTo>
                  <a:pt x="0" y="299022"/>
                </a:lnTo>
                <a:lnTo>
                  <a:pt x="186347" y="307689"/>
                </a:lnTo>
                <a:lnTo>
                  <a:pt x="190680" y="173346"/>
                </a:lnTo>
                <a:lnTo>
                  <a:pt x="554707" y="186347"/>
                </a:lnTo>
                <a:lnTo>
                  <a:pt x="624045" y="91007"/>
                </a:lnTo>
                <a:lnTo>
                  <a:pt x="775723" y="225350"/>
                </a:lnTo>
                <a:lnTo>
                  <a:pt x="970737" y="4334"/>
                </a:lnTo>
                <a:lnTo>
                  <a:pt x="2595856" y="0"/>
                </a:lnTo>
                <a:lnTo>
                  <a:pt x="2604523" y="251352"/>
                </a:lnTo>
                <a:lnTo>
                  <a:pt x="2556853" y="299022"/>
                </a:lnTo>
                <a:lnTo>
                  <a:pt x="2400842" y="303355"/>
                </a:lnTo>
                <a:lnTo>
                  <a:pt x="2409509" y="433365"/>
                </a:lnTo>
                <a:lnTo>
                  <a:pt x="2413842" y="502703"/>
                </a:lnTo>
                <a:cubicBezTo>
                  <a:pt x="2415287" y="676049"/>
                  <a:pt x="2416731" y="849395"/>
                  <a:pt x="2418176" y="1022741"/>
                </a:cubicBezTo>
                <a:lnTo>
                  <a:pt x="8667" y="641380"/>
                </a:lnTo>
                <a:close/>
              </a:path>
            </a:pathLst>
          </a:custGeom>
          <a:noFill/>
          <a:ln w="38100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42" name="Connecteur droit avec flèche 41"/>
          <p:cNvCxnSpPr>
            <a:cxnSpLocks/>
          </p:cNvCxnSpPr>
          <p:nvPr/>
        </p:nvCxnSpPr>
        <p:spPr bwMode="auto">
          <a:xfrm>
            <a:off x="2757412" y="5301208"/>
            <a:ext cx="1368152" cy="1587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/>
          <p:cNvSpPr txBox="1"/>
          <p:nvPr/>
        </p:nvSpPr>
        <p:spPr bwMode="auto">
          <a:xfrm>
            <a:off x="2109340" y="5100573"/>
            <a:ext cx="2376264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>
                <a:solidFill>
                  <a:prstClr val="white"/>
                </a:solidFill>
                <a:latin typeface="Calibri"/>
              </a:rPr>
              <a:t>SAS</a:t>
            </a:r>
            <a:endParaRPr/>
          </a:p>
        </p:txBody>
      </p:sp>
      <p:cxnSp>
        <p:nvCxnSpPr>
          <p:cNvPr id="67" name="Connecteur droit avec flèche 66"/>
          <p:cNvCxnSpPr>
            <a:cxnSpLocks/>
          </p:cNvCxnSpPr>
          <p:nvPr/>
        </p:nvCxnSpPr>
        <p:spPr bwMode="auto">
          <a:xfrm>
            <a:off x="6285804" y="5589240"/>
            <a:ext cx="3024336" cy="1587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/>
          <p:cNvCxnSpPr>
            <a:cxnSpLocks/>
          </p:cNvCxnSpPr>
          <p:nvPr/>
        </p:nvCxnSpPr>
        <p:spPr bwMode="auto">
          <a:xfrm rot="5400000" flipH="1" flipV="1">
            <a:off x="6142582" y="5445224"/>
            <a:ext cx="287238" cy="793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avec flèche 72"/>
          <p:cNvCxnSpPr>
            <a:cxnSpLocks/>
          </p:cNvCxnSpPr>
          <p:nvPr/>
        </p:nvCxnSpPr>
        <p:spPr bwMode="auto">
          <a:xfrm rot="5400000" flipH="1" flipV="1">
            <a:off x="8954964" y="5224336"/>
            <a:ext cx="720080" cy="9728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avec flèche 74"/>
          <p:cNvCxnSpPr>
            <a:cxnSpLocks/>
          </p:cNvCxnSpPr>
          <p:nvPr/>
        </p:nvCxnSpPr>
        <p:spPr bwMode="auto">
          <a:xfrm>
            <a:off x="9310141" y="4869161"/>
            <a:ext cx="259069" cy="1243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/>
          <p:cNvCxnSpPr>
            <a:cxnSpLocks/>
          </p:cNvCxnSpPr>
          <p:nvPr/>
        </p:nvCxnSpPr>
        <p:spPr bwMode="auto">
          <a:xfrm rot="16199999" flipH="1">
            <a:off x="9499675" y="4967659"/>
            <a:ext cx="200623" cy="362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ZoneTexte 79"/>
          <p:cNvSpPr txBox="1"/>
          <p:nvPr/>
        </p:nvSpPr>
        <p:spPr bwMode="auto">
          <a:xfrm>
            <a:off x="4413596" y="5013176"/>
            <a:ext cx="1224136" cy="55399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1500">
                <a:solidFill>
                  <a:srgbClr val="C00000"/>
                </a:solidFill>
                <a:latin typeface="Calibri"/>
              </a:rPr>
              <a:t>ZONE </a:t>
            </a:r>
            <a:endParaRPr/>
          </a:p>
          <a:p>
            <a:pPr algn="ctr" defTabSz="914400">
              <a:defRPr/>
            </a:pPr>
            <a:r>
              <a:rPr lang="fr-FR" sz="1500">
                <a:solidFill>
                  <a:srgbClr val="C00000"/>
                </a:solidFill>
                <a:latin typeface="Calibri"/>
              </a:rPr>
              <a:t>CONTAGION</a:t>
            </a:r>
            <a:endParaRPr/>
          </a:p>
        </p:txBody>
      </p:sp>
      <p:sp>
        <p:nvSpPr>
          <p:cNvPr id="81" name="ZoneTexte 80"/>
          <p:cNvSpPr txBox="1"/>
          <p:nvPr/>
        </p:nvSpPr>
        <p:spPr bwMode="auto">
          <a:xfrm>
            <a:off x="4053556" y="5877273"/>
            <a:ext cx="1008112" cy="3231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defTabSz="914400">
              <a:defRPr/>
            </a:pPr>
            <a:r>
              <a:rPr lang="fr-FR" sz="1500">
                <a:solidFill>
                  <a:srgbClr val="C00000"/>
                </a:solidFill>
                <a:latin typeface="Calibri"/>
              </a:rPr>
              <a:t>Autoclave</a:t>
            </a:r>
            <a:endParaRPr/>
          </a:p>
        </p:txBody>
      </p:sp>
      <p:cxnSp>
        <p:nvCxnSpPr>
          <p:cNvPr id="82" name="Connecteur droit avec flèche 81"/>
          <p:cNvCxnSpPr>
            <a:cxnSpLocks/>
          </p:cNvCxnSpPr>
          <p:nvPr/>
        </p:nvCxnSpPr>
        <p:spPr bwMode="auto">
          <a:xfrm rot="5400000" flipH="1" flipV="1">
            <a:off x="4026386" y="5544402"/>
            <a:ext cx="929574" cy="11138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>
            <a:cxnSpLocks/>
          </p:cNvCxnSpPr>
          <p:nvPr/>
        </p:nvCxnSpPr>
        <p:spPr bwMode="auto">
          <a:xfrm>
            <a:off x="5421708" y="5301208"/>
            <a:ext cx="857256" cy="1587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 bwMode="auto">
          <a:xfrm>
            <a:off x="3071664" y="3429000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HALL</a:t>
            </a:r>
            <a:endParaRPr/>
          </a:p>
        </p:txBody>
      </p:sp>
      <p:sp>
        <p:nvSpPr>
          <p:cNvPr id="34" name="Forme libre 33"/>
          <p:cNvSpPr/>
          <p:nvPr/>
        </p:nvSpPr>
        <p:spPr bwMode="auto">
          <a:xfrm>
            <a:off x="5421709" y="1561796"/>
            <a:ext cx="2424747" cy="2168957"/>
          </a:xfrm>
          <a:custGeom>
            <a:avLst/>
            <a:gdLst>
              <a:gd name="connsiteX0" fmla="*/ 0 w 2838297"/>
              <a:gd name="connsiteY0" fmla="*/ 1210666 h 2168957"/>
              <a:gd name="connsiteX1" fmla="*/ 1057046 w 2838297"/>
              <a:gd name="connsiteY1" fmla="*/ 0 h 2168957"/>
              <a:gd name="connsiteX2" fmla="*/ 2838297 w 2838297"/>
              <a:gd name="connsiteY2" fmla="*/ 1422807 h 2168957"/>
              <a:gd name="connsiteX3" fmla="*/ 2209190 w 2838297"/>
              <a:gd name="connsiteY3" fmla="*/ 2168957 h 2168957"/>
              <a:gd name="connsiteX4" fmla="*/ 1580083 w 2838297"/>
              <a:gd name="connsiteY4" fmla="*/ 1689811 h 2168957"/>
              <a:gd name="connsiteX5" fmla="*/ 1605686 w 2838297"/>
              <a:gd name="connsiteY5" fmla="*/ 1653235 h 2168957"/>
              <a:gd name="connsiteX6" fmla="*/ 1214323 w 2838297"/>
              <a:gd name="connsiteY6" fmla="*/ 1353312 h 2168957"/>
              <a:gd name="connsiteX7" fmla="*/ 1349654 w 2838297"/>
              <a:gd name="connsiteY7" fmla="*/ 1196035 h 2168957"/>
              <a:gd name="connsiteX8" fmla="*/ 1185062 w 2838297"/>
              <a:gd name="connsiteY8" fmla="*/ 1064362 h 2168957"/>
              <a:gd name="connsiteX9" fmla="*/ 1250899 w 2838297"/>
              <a:gd name="connsiteY9" fmla="*/ 987552 h 2168957"/>
              <a:gd name="connsiteX10" fmla="*/ 950976 w 2838297"/>
              <a:gd name="connsiteY10" fmla="*/ 753466 h 2168957"/>
              <a:gd name="connsiteX11" fmla="*/ 347472 w 2838297"/>
              <a:gd name="connsiteY11" fmla="*/ 1470355 h 2168957"/>
              <a:gd name="connsiteX12" fmla="*/ 0 w 2838297"/>
              <a:gd name="connsiteY12" fmla="*/ 1210666 h 2168957"/>
              <a:gd name="connsiteX0" fmla="*/ 66078 w 2490825"/>
              <a:gd name="connsiteY0" fmla="*/ 715077 h 2168957"/>
              <a:gd name="connsiteX1" fmla="*/ 709574 w 2490825"/>
              <a:gd name="connsiteY1" fmla="*/ 0 h 2168957"/>
              <a:gd name="connsiteX2" fmla="*/ 2490825 w 2490825"/>
              <a:gd name="connsiteY2" fmla="*/ 1422807 h 2168957"/>
              <a:gd name="connsiteX3" fmla="*/ 1861718 w 2490825"/>
              <a:gd name="connsiteY3" fmla="*/ 2168957 h 2168957"/>
              <a:gd name="connsiteX4" fmla="*/ 1232611 w 2490825"/>
              <a:gd name="connsiteY4" fmla="*/ 1689811 h 2168957"/>
              <a:gd name="connsiteX5" fmla="*/ 1258214 w 2490825"/>
              <a:gd name="connsiteY5" fmla="*/ 1653235 h 2168957"/>
              <a:gd name="connsiteX6" fmla="*/ 866851 w 2490825"/>
              <a:gd name="connsiteY6" fmla="*/ 1353312 h 2168957"/>
              <a:gd name="connsiteX7" fmla="*/ 1002182 w 2490825"/>
              <a:gd name="connsiteY7" fmla="*/ 1196035 h 2168957"/>
              <a:gd name="connsiteX8" fmla="*/ 837590 w 2490825"/>
              <a:gd name="connsiteY8" fmla="*/ 1064362 h 2168957"/>
              <a:gd name="connsiteX9" fmla="*/ 903427 w 2490825"/>
              <a:gd name="connsiteY9" fmla="*/ 987552 h 2168957"/>
              <a:gd name="connsiteX10" fmla="*/ 603504 w 2490825"/>
              <a:gd name="connsiteY10" fmla="*/ 753466 h 2168957"/>
              <a:gd name="connsiteX11" fmla="*/ 0 w 2490825"/>
              <a:gd name="connsiteY11" fmla="*/ 1470355 h 2168957"/>
              <a:gd name="connsiteX12" fmla="*/ 66078 w 2490825"/>
              <a:gd name="connsiteY12" fmla="*/ 715077 h 2168957"/>
              <a:gd name="connsiteX0" fmla="*/ 0 w 2424747"/>
              <a:gd name="connsiteY0" fmla="*/ 715077 h 2168957"/>
              <a:gd name="connsiteX1" fmla="*/ 643496 w 2424747"/>
              <a:gd name="connsiteY1" fmla="*/ 0 h 2168957"/>
              <a:gd name="connsiteX2" fmla="*/ 2424747 w 2424747"/>
              <a:gd name="connsiteY2" fmla="*/ 1422807 h 2168957"/>
              <a:gd name="connsiteX3" fmla="*/ 1795640 w 2424747"/>
              <a:gd name="connsiteY3" fmla="*/ 2168957 h 2168957"/>
              <a:gd name="connsiteX4" fmla="*/ 1166533 w 2424747"/>
              <a:gd name="connsiteY4" fmla="*/ 1689811 h 2168957"/>
              <a:gd name="connsiteX5" fmla="*/ 1192136 w 2424747"/>
              <a:gd name="connsiteY5" fmla="*/ 1653235 h 2168957"/>
              <a:gd name="connsiteX6" fmla="*/ 800773 w 2424747"/>
              <a:gd name="connsiteY6" fmla="*/ 1353312 h 2168957"/>
              <a:gd name="connsiteX7" fmla="*/ 936104 w 2424747"/>
              <a:gd name="connsiteY7" fmla="*/ 1196035 h 2168957"/>
              <a:gd name="connsiteX8" fmla="*/ 771512 w 2424747"/>
              <a:gd name="connsiteY8" fmla="*/ 1064362 h 2168957"/>
              <a:gd name="connsiteX9" fmla="*/ 837349 w 2424747"/>
              <a:gd name="connsiteY9" fmla="*/ 987552 h 2168957"/>
              <a:gd name="connsiteX10" fmla="*/ 537426 w 2424747"/>
              <a:gd name="connsiteY10" fmla="*/ 753466 h 2168957"/>
              <a:gd name="connsiteX11" fmla="*/ 360040 w 2424747"/>
              <a:gd name="connsiteY11" fmla="*/ 1003109 h 2168957"/>
              <a:gd name="connsiteX12" fmla="*/ 0 w 2424747"/>
              <a:gd name="connsiteY12" fmla="*/ 715077 h 216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4747" h="2168957" extrusionOk="0">
                <a:moveTo>
                  <a:pt x="0" y="715077"/>
                </a:moveTo>
                <a:lnTo>
                  <a:pt x="643496" y="0"/>
                </a:lnTo>
                <a:lnTo>
                  <a:pt x="2424747" y="1422807"/>
                </a:lnTo>
                <a:lnTo>
                  <a:pt x="1795640" y="2168957"/>
                </a:lnTo>
                <a:lnTo>
                  <a:pt x="1166533" y="1689811"/>
                </a:lnTo>
                <a:lnTo>
                  <a:pt x="1192136" y="1653235"/>
                </a:lnTo>
                <a:lnTo>
                  <a:pt x="800773" y="1353312"/>
                </a:lnTo>
                <a:lnTo>
                  <a:pt x="936104" y="1196035"/>
                </a:lnTo>
                <a:lnTo>
                  <a:pt x="771512" y="1064362"/>
                </a:lnTo>
                <a:lnTo>
                  <a:pt x="837349" y="987552"/>
                </a:lnTo>
                <a:lnTo>
                  <a:pt x="537426" y="753466"/>
                </a:lnTo>
                <a:lnTo>
                  <a:pt x="360040" y="1003109"/>
                </a:lnTo>
                <a:lnTo>
                  <a:pt x="0" y="715077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5565724" y="5157192"/>
            <a:ext cx="360040" cy="21602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 bwMode="auto">
          <a:xfrm>
            <a:off x="4557612" y="5085185"/>
            <a:ext cx="2376264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1400">
                <a:solidFill>
                  <a:prstClr val="white"/>
                </a:solidFill>
                <a:latin typeface="Calibri"/>
              </a:rPr>
              <a:t>SAS</a:t>
            </a:r>
            <a:endParaRPr/>
          </a:p>
        </p:txBody>
      </p:sp>
      <p:sp>
        <p:nvSpPr>
          <p:cNvPr id="51" name="Interdiction 50"/>
          <p:cNvSpPr/>
          <p:nvPr/>
        </p:nvSpPr>
        <p:spPr bwMode="auto">
          <a:xfrm>
            <a:off x="4197572" y="4941168"/>
            <a:ext cx="142876" cy="142876"/>
          </a:xfrm>
          <a:prstGeom prst="noSmoking">
            <a:avLst>
              <a:gd name="adj" fmla="val 1875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5" name="Connecteur droit 54"/>
          <p:cNvCxnSpPr>
            <a:cxnSpLocks/>
          </p:cNvCxnSpPr>
          <p:nvPr/>
        </p:nvCxnSpPr>
        <p:spPr bwMode="auto">
          <a:xfrm rot="10800000">
            <a:off x="3045444" y="4437112"/>
            <a:ext cx="216024" cy="144016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orme libre 59"/>
          <p:cNvSpPr/>
          <p:nvPr/>
        </p:nvSpPr>
        <p:spPr bwMode="auto">
          <a:xfrm>
            <a:off x="4845645" y="3140969"/>
            <a:ext cx="1450842" cy="1945573"/>
          </a:xfrm>
          <a:custGeom>
            <a:avLst/>
            <a:gdLst>
              <a:gd name="connsiteX0" fmla="*/ 0 w 2081213"/>
              <a:gd name="connsiteY0" fmla="*/ 0 h 2171700"/>
              <a:gd name="connsiteX1" fmla="*/ 2081213 w 2081213"/>
              <a:gd name="connsiteY1" fmla="*/ 1643062 h 2171700"/>
              <a:gd name="connsiteX2" fmla="*/ 2066925 w 2081213"/>
              <a:gd name="connsiteY2" fmla="*/ 2171700 h 2171700"/>
              <a:gd name="connsiteX0" fmla="*/ 0 w 2069381"/>
              <a:gd name="connsiteY0" fmla="*/ 0 h 2216448"/>
              <a:gd name="connsiteX1" fmla="*/ 2069381 w 2069381"/>
              <a:gd name="connsiteY1" fmla="*/ 1687810 h 2216448"/>
              <a:gd name="connsiteX2" fmla="*/ 2055093 w 2069381"/>
              <a:gd name="connsiteY2" fmla="*/ 2216448 h 2216448"/>
              <a:gd name="connsiteX0" fmla="*/ 0 w 2069381"/>
              <a:gd name="connsiteY0" fmla="*/ 0 h 2310185"/>
              <a:gd name="connsiteX1" fmla="*/ 2069381 w 2069381"/>
              <a:gd name="connsiteY1" fmla="*/ 1687810 h 2310185"/>
              <a:gd name="connsiteX2" fmla="*/ 2065387 w 2069381"/>
              <a:gd name="connsiteY2" fmla="*/ 2310185 h 2310185"/>
              <a:gd name="connsiteX0" fmla="*/ 0 w 2066718"/>
              <a:gd name="connsiteY0" fmla="*/ 0 h 2310185"/>
              <a:gd name="connsiteX1" fmla="*/ 1387738 w 2066718"/>
              <a:gd name="connsiteY1" fmla="*/ 1133628 h 2310185"/>
              <a:gd name="connsiteX2" fmla="*/ 2065387 w 2066718"/>
              <a:gd name="connsiteY2" fmla="*/ 2310185 h 2310185"/>
              <a:gd name="connsiteX0" fmla="*/ 0 w 1401003"/>
              <a:gd name="connsiteY0" fmla="*/ 0 h 1890119"/>
              <a:gd name="connsiteX1" fmla="*/ 1387738 w 1401003"/>
              <a:gd name="connsiteY1" fmla="*/ 1133628 h 1890119"/>
              <a:gd name="connsiteX2" fmla="*/ 1399672 w 1401003"/>
              <a:gd name="connsiteY2" fmla="*/ 1890119 h 1890119"/>
              <a:gd name="connsiteX0" fmla="*/ 0 w 1401003"/>
              <a:gd name="connsiteY0" fmla="*/ 0 h 1890119"/>
              <a:gd name="connsiteX1" fmla="*/ 1382197 w 1401003"/>
              <a:gd name="connsiteY1" fmla="*/ 1100377 h 1890119"/>
              <a:gd name="connsiteX2" fmla="*/ 1399672 w 1401003"/>
              <a:gd name="connsiteY2" fmla="*/ 1890119 h 1890119"/>
              <a:gd name="connsiteX0" fmla="*/ 0 w 1378835"/>
              <a:gd name="connsiteY0" fmla="*/ 0 h 1912286"/>
              <a:gd name="connsiteX1" fmla="*/ 1360029 w 1378835"/>
              <a:gd name="connsiteY1" fmla="*/ 1122544 h 1912286"/>
              <a:gd name="connsiteX2" fmla="*/ 1377504 w 1378835"/>
              <a:gd name="connsiteY2" fmla="*/ 1912286 h 1912286"/>
              <a:gd name="connsiteX0" fmla="*/ 0 w 1378835"/>
              <a:gd name="connsiteY0" fmla="*/ 0 h 2017581"/>
              <a:gd name="connsiteX1" fmla="*/ 1360029 w 1378835"/>
              <a:gd name="connsiteY1" fmla="*/ 1122544 h 2017581"/>
              <a:gd name="connsiteX2" fmla="*/ 1377504 w 1378835"/>
              <a:gd name="connsiteY2" fmla="*/ 2017581 h 2017581"/>
              <a:gd name="connsiteX0" fmla="*/ 0 w 1450843"/>
              <a:gd name="connsiteY0" fmla="*/ 0 h 2017581"/>
              <a:gd name="connsiteX1" fmla="*/ 1432037 w 1450843"/>
              <a:gd name="connsiteY1" fmla="*/ 1122544 h 2017581"/>
              <a:gd name="connsiteX2" fmla="*/ 1449512 w 1450843"/>
              <a:gd name="connsiteY2" fmla="*/ 2017581 h 201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843" h="2017581" extrusionOk="0">
                <a:moveTo>
                  <a:pt x="0" y="0"/>
                </a:moveTo>
                <a:lnTo>
                  <a:pt x="1432037" y="1122544"/>
                </a:lnTo>
                <a:cubicBezTo>
                  <a:pt x="1430706" y="1330002"/>
                  <a:pt x="1450843" y="1810123"/>
                  <a:pt x="1449512" y="2017581"/>
                </a:cubicBezTo>
              </a:path>
            </a:pathLst>
          </a:custGeom>
          <a:noFill/>
          <a:ln w="25400">
            <a:solidFill>
              <a:srgbClr val="66CC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41" name="Connecteur droit avec flèche 40"/>
          <p:cNvCxnSpPr>
            <a:cxnSpLocks/>
          </p:cNvCxnSpPr>
          <p:nvPr/>
        </p:nvCxnSpPr>
        <p:spPr bwMode="auto">
          <a:xfrm flipV="1">
            <a:off x="3621508" y="5114331"/>
            <a:ext cx="83146" cy="1086107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/>
          <p:cNvSpPr txBox="1"/>
          <p:nvPr/>
        </p:nvSpPr>
        <p:spPr bwMode="auto">
          <a:xfrm>
            <a:off x="3405484" y="6165305"/>
            <a:ext cx="855712" cy="3231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defTabSz="914400">
              <a:defRPr/>
            </a:pPr>
            <a:r>
              <a:rPr lang="fr-FR" sz="1500">
                <a:solidFill>
                  <a:srgbClr val="C00000"/>
                </a:solidFill>
                <a:latin typeface="Calibri"/>
              </a:rPr>
              <a:t>Guichet</a:t>
            </a:r>
            <a:endParaRPr/>
          </a:p>
        </p:txBody>
      </p:sp>
      <p:sp>
        <p:nvSpPr>
          <p:cNvPr id="46" name="ZoneTexte 45"/>
          <p:cNvSpPr txBox="1"/>
          <p:nvPr/>
        </p:nvSpPr>
        <p:spPr bwMode="auto">
          <a:xfrm>
            <a:off x="6346208" y="6245008"/>
            <a:ext cx="2891924" cy="61555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CONSULTATIONS 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9 BOXES EXTENSIBLE A 15 BOXES</a:t>
            </a:r>
            <a:endParaRPr/>
          </a:p>
        </p:txBody>
      </p:sp>
      <p:sp>
        <p:nvSpPr>
          <p:cNvPr id="29" name="ZoneTexte 28"/>
          <p:cNvSpPr txBox="1"/>
          <p:nvPr/>
        </p:nvSpPr>
        <p:spPr bwMode="auto">
          <a:xfrm>
            <a:off x="3922183" y="6209873"/>
            <a:ext cx="2088232" cy="6309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srgbClr val="FF0000"/>
                </a:solidFill>
                <a:latin typeface="Calibri"/>
              </a:rPr>
              <a:t>Zone contagion 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srgbClr val="FF0000"/>
                </a:solidFill>
                <a:latin typeface="Calibri"/>
              </a:rPr>
              <a:t>5 BOXES</a:t>
            </a:r>
            <a:endParaRPr/>
          </a:p>
        </p:txBody>
      </p:sp>
      <p:sp>
        <p:nvSpPr>
          <p:cNvPr id="47" name="Forme libre 46"/>
          <p:cNvSpPr/>
          <p:nvPr/>
        </p:nvSpPr>
        <p:spPr bwMode="auto">
          <a:xfrm>
            <a:off x="6061977" y="3032312"/>
            <a:ext cx="3307976" cy="2427194"/>
          </a:xfrm>
          <a:custGeom>
            <a:avLst/>
            <a:gdLst>
              <a:gd name="connsiteX0" fmla="*/ 369794 w 3307976"/>
              <a:gd name="connsiteY0" fmla="*/ 2427194 h 2427194"/>
              <a:gd name="connsiteX1" fmla="*/ 349623 w 3307976"/>
              <a:gd name="connsiteY1" fmla="*/ 1566582 h 2427194"/>
              <a:gd name="connsiteX2" fmla="*/ 591670 w 3307976"/>
              <a:gd name="connsiteY2" fmla="*/ 1284194 h 2427194"/>
              <a:gd name="connsiteX3" fmla="*/ 0 w 3307976"/>
              <a:gd name="connsiteY3" fmla="*/ 813547 h 2427194"/>
              <a:gd name="connsiteX4" fmla="*/ 470647 w 3307976"/>
              <a:gd name="connsiteY4" fmla="*/ 262217 h 2427194"/>
              <a:gd name="connsiteX5" fmla="*/ 1163170 w 3307976"/>
              <a:gd name="connsiteY5" fmla="*/ 806823 h 2427194"/>
              <a:gd name="connsiteX6" fmla="*/ 1848970 w 3307976"/>
              <a:gd name="connsiteY6" fmla="*/ 0 h 2427194"/>
              <a:gd name="connsiteX7" fmla="*/ 3307976 w 3307976"/>
              <a:gd name="connsiteY7" fmla="*/ 1156447 h 2427194"/>
              <a:gd name="connsiteX8" fmla="*/ 3018864 w 3307976"/>
              <a:gd name="connsiteY8" fmla="*/ 1499347 h 2427194"/>
              <a:gd name="connsiteX9" fmla="*/ 3133164 w 3307976"/>
              <a:gd name="connsiteY9" fmla="*/ 1600200 h 2427194"/>
              <a:gd name="connsiteX10" fmla="*/ 3012141 w 3307976"/>
              <a:gd name="connsiteY10" fmla="*/ 1741394 h 2427194"/>
              <a:gd name="connsiteX11" fmla="*/ 3213847 w 3307976"/>
              <a:gd name="connsiteY11" fmla="*/ 1909482 h 2427194"/>
              <a:gd name="connsiteX12" fmla="*/ 3207123 w 3307976"/>
              <a:gd name="connsiteY12" fmla="*/ 2366682 h 2427194"/>
              <a:gd name="connsiteX13" fmla="*/ 369794 w 3307976"/>
              <a:gd name="connsiteY13" fmla="*/ 2427194 h 242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07976" h="2427194" extrusionOk="0">
                <a:moveTo>
                  <a:pt x="369794" y="2427194"/>
                </a:moveTo>
                <a:lnTo>
                  <a:pt x="349623" y="1566582"/>
                </a:lnTo>
                <a:lnTo>
                  <a:pt x="591670" y="1284194"/>
                </a:lnTo>
                <a:lnTo>
                  <a:pt x="0" y="813547"/>
                </a:lnTo>
                <a:lnTo>
                  <a:pt x="470647" y="262217"/>
                </a:lnTo>
                <a:lnTo>
                  <a:pt x="1163170" y="806823"/>
                </a:lnTo>
                <a:lnTo>
                  <a:pt x="1848970" y="0"/>
                </a:lnTo>
                <a:lnTo>
                  <a:pt x="3307976" y="1156447"/>
                </a:lnTo>
                <a:lnTo>
                  <a:pt x="3018864" y="1499347"/>
                </a:lnTo>
                <a:lnTo>
                  <a:pt x="3133164" y="1600200"/>
                </a:lnTo>
                <a:lnTo>
                  <a:pt x="3012141" y="1741394"/>
                </a:lnTo>
                <a:lnTo>
                  <a:pt x="3213847" y="1909482"/>
                </a:lnTo>
                <a:cubicBezTo>
                  <a:pt x="3211606" y="2061882"/>
                  <a:pt x="3209364" y="2214282"/>
                  <a:pt x="3207123" y="2366682"/>
                </a:cubicBezTo>
                <a:lnTo>
                  <a:pt x="369794" y="2427194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9238132" y="5013176"/>
            <a:ext cx="216024" cy="432048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 bwMode="auto">
          <a:xfrm>
            <a:off x="8158011" y="5157193"/>
            <a:ext cx="2376264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1400">
                <a:solidFill>
                  <a:prstClr val="white"/>
                </a:solidFill>
                <a:latin typeface="Calibri"/>
              </a:rPr>
              <a:t>SAS</a:t>
            </a:r>
            <a:endParaRPr/>
          </a:p>
        </p:txBody>
      </p:sp>
      <p:sp>
        <p:nvSpPr>
          <p:cNvPr id="61" name="Forme libre 60"/>
          <p:cNvSpPr/>
          <p:nvPr/>
        </p:nvSpPr>
        <p:spPr bwMode="auto">
          <a:xfrm>
            <a:off x="4917653" y="3068960"/>
            <a:ext cx="2161309" cy="1355934"/>
          </a:xfrm>
          <a:custGeom>
            <a:avLst/>
            <a:gdLst>
              <a:gd name="connsiteX0" fmla="*/ 0 w 2715491"/>
              <a:gd name="connsiteY0" fmla="*/ 0 h 1782618"/>
              <a:gd name="connsiteX1" fmla="*/ 2142837 w 2715491"/>
              <a:gd name="connsiteY1" fmla="*/ 1782618 h 1782618"/>
              <a:gd name="connsiteX2" fmla="*/ 2715491 w 2715491"/>
              <a:gd name="connsiteY2" fmla="*/ 1782618 h 1782618"/>
              <a:gd name="connsiteX0" fmla="*/ 0 w 2715491"/>
              <a:gd name="connsiteY0" fmla="*/ 0 h 1782618"/>
              <a:gd name="connsiteX1" fmla="*/ 1660699 w 2715491"/>
              <a:gd name="connsiteY1" fmla="*/ 1372523 h 1782618"/>
              <a:gd name="connsiteX2" fmla="*/ 2715491 w 2715491"/>
              <a:gd name="connsiteY2" fmla="*/ 1782618 h 1782618"/>
              <a:gd name="connsiteX0" fmla="*/ 0 w 2161309"/>
              <a:gd name="connsiteY0" fmla="*/ 0 h 1405774"/>
              <a:gd name="connsiteX1" fmla="*/ 1660699 w 2161309"/>
              <a:gd name="connsiteY1" fmla="*/ 1372523 h 1405774"/>
              <a:gd name="connsiteX2" fmla="*/ 2161309 w 2161309"/>
              <a:gd name="connsiteY2" fmla="*/ 1405774 h 1405774"/>
              <a:gd name="connsiteX0" fmla="*/ 0 w 2161309"/>
              <a:gd name="connsiteY0" fmla="*/ 0 h 1422400"/>
              <a:gd name="connsiteX1" fmla="*/ 1727201 w 2161309"/>
              <a:gd name="connsiteY1" fmla="*/ 1422400 h 1422400"/>
              <a:gd name="connsiteX2" fmla="*/ 2161309 w 2161309"/>
              <a:gd name="connsiteY2" fmla="*/ 1405774 h 1422400"/>
              <a:gd name="connsiteX0" fmla="*/ 0 w 2161309"/>
              <a:gd name="connsiteY0" fmla="*/ 0 h 1427942"/>
              <a:gd name="connsiteX1" fmla="*/ 1727201 w 2161309"/>
              <a:gd name="connsiteY1" fmla="*/ 1422400 h 1427942"/>
              <a:gd name="connsiteX2" fmla="*/ 2161309 w 2161309"/>
              <a:gd name="connsiteY2" fmla="*/ 1427942 h 142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1309" h="1427942" extrusionOk="0">
                <a:moveTo>
                  <a:pt x="0" y="0"/>
                </a:moveTo>
                <a:lnTo>
                  <a:pt x="1727201" y="1422400"/>
                </a:lnTo>
                <a:lnTo>
                  <a:pt x="2161309" y="1427942"/>
                </a:lnTo>
              </a:path>
            </a:pathLst>
          </a:custGeom>
          <a:noFill/>
          <a:ln w="25400">
            <a:solidFill>
              <a:srgbClr val="0066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3" name="Connecteur droit 52"/>
          <p:cNvCxnSpPr>
            <a:cxnSpLocks/>
          </p:cNvCxnSpPr>
          <p:nvPr/>
        </p:nvCxnSpPr>
        <p:spPr bwMode="auto">
          <a:xfrm rot="10800000">
            <a:off x="3549500" y="5085184"/>
            <a:ext cx="288032" cy="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rme libre 1"/>
          <p:cNvSpPr/>
          <p:nvPr/>
        </p:nvSpPr>
        <p:spPr bwMode="auto">
          <a:xfrm>
            <a:off x="6501745" y="5105401"/>
            <a:ext cx="2277534" cy="313267"/>
          </a:xfrm>
          <a:custGeom>
            <a:avLst/>
            <a:gdLst>
              <a:gd name="connsiteX0" fmla="*/ 0 w 2277534"/>
              <a:gd name="connsiteY0" fmla="*/ 16933 h 313267"/>
              <a:gd name="connsiteX1" fmla="*/ 2277534 w 2277534"/>
              <a:gd name="connsiteY1" fmla="*/ 0 h 313267"/>
              <a:gd name="connsiteX2" fmla="*/ 2269067 w 2277534"/>
              <a:gd name="connsiteY2" fmla="*/ 279400 h 313267"/>
              <a:gd name="connsiteX3" fmla="*/ 0 w 2277534"/>
              <a:gd name="connsiteY3" fmla="*/ 313267 h 313267"/>
              <a:gd name="connsiteX4" fmla="*/ 0 w 2277534"/>
              <a:gd name="connsiteY4" fmla="*/ 16933 h 31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7534" h="313267" extrusionOk="0">
                <a:moveTo>
                  <a:pt x="0" y="16933"/>
                </a:moveTo>
                <a:lnTo>
                  <a:pt x="2277534" y="0"/>
                </a:lnTo>
                <a:lnTo>
                  <a:pt x="2269067" y="279400"/>
                </a:lnTo>
                <a:lnTo>
                  <a:pt x="0" y="313267"/>
                </a:lnTo>
                <a:lnTo>
                  <a:pt x="0" y="16933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Flèche courbée vers la gauche 5"/>
          <p:cNvSpPr/>
          <p:nvPr/>
        </p:nvSpPr>
        <p:spPr bwMode="auto">
          <a:xfrm rot="9798096">
            <a:off x="7445791" y="5167597"/>
            <a:ext cx="328482" cy="550629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16386" name="Picture 2" descr="http://www.atopviews.com/images/homme_qui_marche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1524000" y="4495800"/>
            <a:ext cx="1162994" cy="1162994"/>
          </a:xfrm>
          <a:prstGeom prst="rect">
            <a:avLst/>
          </a:prstGeom>
          <a:noFill/>
        </p:spPr>
      </p:pic>
      <p:pic>
        <p:nvPicPr>
          <p:cNvPr id="52" name="Picture 2" descr="M15D Thermal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 rot="2419735">
            <a:off x="2590801" y="3752066"/>
            <a:ext cx="914400" cy="1099334"/>
          </a:xfrm>
          <a:prstGeom prst="rect">
            <a:avLst/>
          </a:prstGeom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/>
          <a:srcRect l="7823" t="18949" r="3260" b="4924"/>
          <a:stretch/>
        </p:blipFill>
        <p:spPr bwMode="auto">
          <a:xfrm>
            <a:off x="1524000" y="764704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 bwMode="auto">
          <a:xfrm>
            <a:off x="5061668" y="3573016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4804096" y="3639122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Ellipse 9"/>
          <p:cNvSpPr/>
          <p:nvPr/>
        </p:nvSpPr>
        <p:spPr bwMode="auto">
          <a:xfrm>
            <a:off x="4886125" y="3431382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 bwMode="auto">
          <a:xfrm>
            <a:off x="6069780" y="3284984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llipse 11"/>
          <p:cNvSpPr/>
          <p:nvPr/>
        </p:nvSpPr>
        <p:spPr bwMode="auto">
          <a:xfrm>
            <a:off x="9499944" y="5114330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4" name="Forme libre 43"/>
          <p:cNvSpPr/>
          <p:nvPr/>
        </p:nvSpPr>
        <p:spPr bwMode="auto">
          <a:xfrm>
            <a:off x="3117452" y="4509120"/>
            <a:ext cx="6984776" cy="2016224"/>
          </a:xfrm>
          <a:custGeom>
            <a:avLst/>
            <a:gdLst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281082 w 6884894"/>
              <a:gd name="connsiteY15" fmla="*/ 975873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456384 w 6884894"/>
              <a:gd name="connsiteY15" fmla="*/ 129614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168352 w 6884894"/>
              <a:gd name="connsiteY15" fmla="*/ 122413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93610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152128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080120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281082 w 6984776"/>
              <a:gd name="connsiteY14" fmla="*/ 41493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312368 w 6984776"/>
              <a:gd name="connsiteY14" fmla="*/ 43204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984776" h="2016224" extrusionOk="0">
                <a:moveTo>
                  <a:pt x="430306" y="1045029"/>
                </a:moveTo>
                <a:lnTo>
                  <a:pt x="422622" y="683879"/>
                </a:lnTo>
                <a:lnTo>
                  <a:pt x="230521" y="676195"/>
                </a:lnTo>
                <a:lnTo>
                  <a:pt x="238205" y="330414"/>
                </a:lnTo>
                <a:lnTo>
                  <a:pt x="0" y="145997"/>
                </a:lnTo>
                <a:lnTo>
                  <a:pt x="122944" y="0"/>
                </a:lnTo>
                <a:lnTo>
                  <a:pt x="645459" y="407254"/>
                </a:lnTo>
                <a:lnTo>
                  <a:pt x="637775" y="530199"/>
                </a:lnTo>
                <a:lnTo>
                  <a:pt x="998924" y="537883"/>
                </a:lnTo>
                <a:lnTo>
                  <a:pt x="1068081" y="437990"/>
                </a:lnTo>
                <a:lnTo>
                  <a:pt x="1229445" y="583987"/>
                </a:lnTo>
                <a:lnTo>
                  <a:pt x="1406178" y="361150"/>
                </a:lnTo>
                <a:lnTo>
                  <a:pt x="3065929" y="361150"/>
                </a:lnTo>
                <a:lnTo>
                  <a:pt x="3065929" y="422622"/>
                </a:lnTo>
                <a:lnTo>
                  <a:pt x="3312368" y="432048"/>
                </a:lnTo>
                <a:lnTo>
                  <a:pt x="3312368" y="936104"/>
                </a:lnTo>
                <a:lnTo>
                  <a:pt x="6336704" y="936104"/>
                </a:lnTo>
                <a:lnTo>
                  <a:pt x="6336704" y="1080120"/>
                </a:lnTo>
                <a:lnTo>
                  <a:pt x="6984776" y="1080120"/>
                </a:lnTo>
                <a:lnTo>
                  <a:pt x="6984776" y="2016224"/>
                </a:lnTo>
                <a:lnTo>
                  <a:pt x="4011065" y="1605963"/>
                </a:lnTo>
                <a:lnTo>
                  <a:pt x="4064854" y="1337022"/>
                </a:lnTo>
                <a:lnTo>
                  <a:pt x="3803597" y="1306286"/>
                </a:lnTo>
                <a:lnTo>
                  <a:pt x="3765176" y="1559859"/>
                </a:lnTo>
                <a:lnTo>
                  <a:pt x="430306" y="1045029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 bwMode="auto">
          <a:xfrm>
            <a:off x="1893316" y="4797152"/>
            <a:ext cx="5760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SAS</a:t>
            </a:r>
            <a:endParaRPr/>
          </a:p>
        </p:txBody>
      </p:sp>
      <p:cxnSp>
        <p:nvCxnSpPr>
          <p:cNvPr id="77" name="Connecteur droit avec flèche 76"/>
          <p:cNvCxnSpPr>
            <a:cxnSpLocks/>
          </p:cNvCxnSpPr>
          <p:nvPr/>
        </p:nvCxnSpPr>
        <p:spPr bwMode="auto">
          <a:xfrm rot="16199999" flipH="1">
            <a:off x="9499675" y="4967659"/>
            <a:ext cx="200623" cy="362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>
            <a:cxnSpLocks/>
          </p:cNvCxnSpPr>
          <p:nvPr/>
        </p:nvCxnSpPr>
        <p:spPr bwMode="auto">
          <a:xfrm flipV="1">
            <a:off x="9624392" y="4149079"/>
            <a:ext cx="576064" cy="648072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 bwMode="auto">
          <a:xfrm>
            <a:off x="3071664" y="3429000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HALL</a:t>
            </a:r>
            <a:endParaRPr/>
          </a:p>
        </p:txBody>
      </p:sp>
      <p:sp>
        <p:nvSpPr>
          <p:cNvPr id="34" name="Forme libre 33"/>
          <p:cNvSpPr/>
          <p:nvPr/>
        </p:nvSpPr>
        <p:spPr bwMode="auto">
          <a:xfrm>
            <a:off x="5421709" y="1561796"/>
            <a:ext cx="2424747" cy="2168957"/>
          </a:xfrm>
          <a:custGeom>
            <a:avLst/>
            <a:gdLst>
              <a:gd name="connsiteX0" fmla="*/ 0 w 2838297"/>
              <a:gd name="connsiteY0" fmla="*/ 1210666 h 2168957"/>
              <a:gd name="connsiteX1" fmla="*/ 1057046 w 2838297"/>
              <a:gd name="connsiteY1" fmla="*/ 0 h 2168957"/>
              <a:gd name="connsiteX2" fmla="*/ 2838297 w 2838297"/>
              <a:gd name="connsiteY2" fmla="*/ 1422807 h 2168957"/>
              <a:gd name="connsiteX3" fmla="*/ 2209190 w 2838297"/>
              <a:gd name="connsiteY3" fmla="*/ 2168957 h 2168957"/>
              <a:gd name="connsiteX4" fmla="*/ 1580083 w 2838297"/>
              <a:gd name="connsiteY4" fmla="*/ 1689811 h 2168957"/>
              <a:gd name="connsiteX5" fmla="*/ 1605686 w 2838297"/>
              <a:gd name="connsiteY5" fmla="*/ 1653235 h 2168957"/>
              <a:gd name="connsiteX6" fmla="*/ 1214323 w 2838297"/>
              <a:gd name="connsiteY6" fmla="*/ 1353312 h 2168957"/>
              <a:gd name="connsiteX7" fmla="*/ 1349654 w 2838297"/>
              <a:gd name="connsiteY7" fmla="*/ 1196035 h 2168957"/>
              <a:gd name="connsiteX8" fmla="*/ 1185062 w 2838297"/>
              <a:gd name="connsiteY8" fmla="*/ 1064362 h 2168957"/>
              <a:gd name="connsiteX9" fmla="*/ 1250899 w 2838297"/>
              <a:gd name="connsiteY9" fmla="*/ 987552 h 2168957"/>
              <a:gd name="connsiteX10" fmla="*/ 950976 w 2838297"/>
              <a:gd name="connsiteY10" fmla="*/ 753466 h 2168957"/>
              <a:gd name="connsiteX11" fmla="*/ 347472 w 2838297"/>
              <a:gd name="connsiteY11" fmla="*/ 1470355 h 2168957"/>
              <a:gd name="connsiteX12" fmla="*/ 0 w 2838297"/>
              <a:gd name="connsiteY12" fmla="*/ 1210666 h 2168957"/>
              <a:gd name="connsiteX0" fmla="*/ 66078 w 2490825"/>
              <a:gd name="connsiteY0" fmla="*/ 715077 h 2168957"/>
              <a:gd name="connsiteX1" fmla="*/ 709574 w 2490825"/>
              <a:gd name="connsiteY1" fmla="*/ 0 h 2168957"/>
              <a:gd name="connsiteX2" fmla="*/ 2490825 w 2490825"/>
              <a:gd name="connsiteY2" fmla="*/ 1422807 h 2168957"/>
              <a:gd name="connsiteX3" fmla="*/ 1861718 w 2490825"/>
              <a:gd name="connsiteY3" fmla="*/ 2168957 h 2168957"/>
              <a:gd name="connsiteX4" fmla="*/ 1232611 w 2490825"/>
              <a:gd name="connsiteY4" fmla="*/ 1689811 h 2168957"/>
              <a:gd name="connsiteX5" fmla="*/ 1258214 w 2490825"/>
              <a:gd name="connsiteY5" fmla="*/ 1653235 h 2168957"/>
              <a:gd name="connsiteX6" fmla="*/ 866851 w 2490825"/>
              <a:gd name="connsiteY6" fmla="*/ 1353312 h 2168957"/>
              <a:gd name="connsiteX7" fmla="*/ 1002182 w 2490825"/>
              <a:gd name="connsiteY7" fmla="*/ 1196035 h 2168957"/>
              <a:gd name="connsiteX8" fmla="*/ 837590 w 2490825"/>
              <a:gd name="connsiteY8" fmla="*/ 1064362 h 2168957"/>
              <a:gd name="connsiteX9" fmla="*/ 903427 w 2490825"/>
              <a:gd name="connsiteY9" fmla="*/ 987552 h 2168957"/>
              <a:gd name="connsiteX10" fmla="*/ 603504 w 2490825"/>
              <a:gd name="connsiteY10" fmla="*/ 753466 h 2168957"/>
              <a:gd name="connsiteX11" fmla="*/ 0 w 2490825"/>
              <a:gd name="connsiteY11" fmla="*/ 1470355 h 2168957"/>
              <a:gd name="connsiteX12" fmla="*/ 66078 w 2490825"/>
              <a:gd name="connsiteY12" fmla="*/ 715077 h 2168957"/>
              <a:gd name="connsiteX0" fmla="*/ 0 w 2424747"/>
              <a:gd name="connsiteY0" fmla="*/ 715077 h 2168957"/>
              <a:gd name="connsiteX1" fmla="*/ 643496 w 2424747"/>
              <a:gd name="connsiteY1" fmla="*/ 0 h 2168957"/>
              <a:gd name="connsiteX2" fmla="*/ 2424747 w 2424747"/>
              <a:gd name="connsiteY2" fmla="*/ 1422807 h 2168957"/>
              <a:gd name="connsiteX3" fmla="*/ 1795640 w 2424747"/>
              <a:gd name="connsiteY3" fmla="*/ 2168957 h 2168957"/>
              <a:gd name="connsiteX4" fmla="*/ 1166533 w 2424747"/>
              <a:gd name="connsiteY4" fmla="*/ 1689811 h 2168957"/>
              <a:gd name="connsiteX5" fmla="*/ 1192136 w 2424747"/>
              <a:gd name="connsiteY5" fmla="*/ 1653235 h 2168957"/>
              <a:gd name="connsiteX6" fmla="*/ 800773 w 2424747"/>
              <a:gd name="connsiteY6" fmla="*/ 1353312 h 2168957"/>
              <a:gd name="connsiteX7" fmla="*/ 936104 w 2424747"/>
              <a:gd name="connsiteY7" fmla="*/ 1196035 h 2168957"/>
              <a:gd name="connsiteX8" fmla="*/ 771512 w 2424747"/>
              <a:gd name="connsiteY8" fmla="*/ 1064362 h 2168957"/>
              <a:gd name="connsiteX9" fmla="*/ 837349 w 2424747"/>
              <a:gd name="connsiteY9" fmla="*/ 987552 h 2168957"/>
              <a:gd name="connsiteX10" fmla="*/ 537426 w 2424747"/>
              <a:gd name="connsiteY10" fmla="*/ 753466 h 2168957"/>
              <a:gd name="connsiteX11" fmla="*/ 360040 w 2424747"/>
              <a:gd name="connsiteY11" fmla="*/ 1003109 h 2168957"/>
              <a:gd name="connsiteX12" fmla="*/ 0 w 2424747"/>
              <a:gd name="connsiteY12" fmla="*/ 715077 h 216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4747" h="2168957" extrusionOk="0">
                <a:moveTo>
                  <a:pt x="0" y="715077"/>
                </a:moveTo>
                <a:lnTo>
                  <a:pt x="643496" y="0"/>
                </a:lnTo>
                <a:lnTo>
                  <a:pt x="2424747" y="1422807"/>
                </a:lnTo>
                <a:lnTo>
                  <a:pt x="1795640" y="2168957"/>
                </a:lnTo>
                <a:lnTo>
                  <a:pt x="1166533" y="1689811"/>
                </a:lnTo>
                <a:lnTo>
                  <a:pt x="1192136" y="1653235"/>
                </a:lnTo>
                <a:lnTo>
                  <a:pt x="800773" y="1353312"/>
                </a:lnTo>
                <a:lnTo>
                  <a:pt x="936104" y="1196035"/>
                </a:lnTo>
                <a:lnTo>
                  <a:pt x="771512" y="1064362"/>
                </a:lnTo>
                <a:lnTo>
                  <a:pt x="837349" y="987552"/>
                </a:lnTo>
                <a:lnTo>
                  <a:pt x="537426" y="753466"/>
                </a:lnTo>
                <a:lnTo>
                  <a:pt x="360040" y="1003109"/>
                </a:lnTo>
                <a:lnTo>
                  <a:pt x="0" y="715077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51" name="Interdiction 50"/>
          <p:cNvSpPr/>
          <p:nvPr/>
        </p:nvSpPr>
        <p:spPr bwMode="auto">
          <a:xfrm>
            <a:off x="4197572" y="4941168"/>
            <a:ext cx="142876" cy="142876"/>
          </a:xfrm>
          <a:prstGeom prst="noSmoking">
            <a:avLst>
              <a:gd name="adj" fmla="val 1875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5" name="Connecteur droit 54"/>
          <p:cNvCxnSpPr>
            <a:cxnSpLocks/>
          </p:cNvCxnSpPr>
          <p:nvPr/>
        </p:nvCxnSpPr>
        <p:spPr bwMode="auto">
          <a:xfrm rot="10800000">
            <a:off x="3045444" y="4437112"/>
            <a:ext cx="216024" cy="144016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 bwMode="auto">
          <a:xfrm>
            <a:off x="6346208" y="6245008"/>
            <a:ext cx="2891924" cy="61555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>
              <a:defRPr/>
            </a:pPr>
            <a:r>
              <a:rPr lang="fr-FR" sz="20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CONSULTATIONS </a:t>
            </a:r>
            <a:endParaRPr/>
          </a:p>
          <a:p>
            <a:pPr algn="ctr" defTabSz="914400">
              <a:defRPr/>
            </a:pPr>
            <a:r>
              <a:rPr lang="fr-FR" sz="140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9 BOXES EXTENSIBLE A 15 BOXES</a:t>
            </a:r>
            <a:endParaRPr/>
          </a:p>
        </p:txBody>
      </p:sp>
      <p:cxnSp>
        <p:nvCxnSpPr>
          <p:cNvPr id="53" name="Connecteur droit 52"/>
          <p:cNvCxnSpPr>
            <a:cxnSpLocks/>
          </p:cNvCxnSpPr>
          <p:nvPr/>
        </p:nvCxnSpPr>
        <p:spPr bwMode="auto">
          <a:xfrm rot="10800000">
            <a:off x="3549500" y="5085184"/>
            <a:ext cx="288032" cy="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rme libre 1"/>
          <p:cNvSpPr/>
          <p:nvPr/>
        </p:nvSpPr>
        <p:spPr bwMode="auto">
          <a:xfrm>
            <a:off x="6501745" y="5105401"/>
            <a:ext cx="2277534" cy="313267"/>
          </a:xfrm>
          <a:custGeom>
            <a:avLst/>
            <a:gdLst>
              <a:gd name="connsiteX0" fmla="*/ 0 w 2277534"/>
              <a:gd name="connsiteY0" fmla="*/ 16933 h 313267"/>
              <a:gd name="connsiteX1" fmla="*/ 2277534 w 2277534"/>
              <a:gd name="connsiteY1" fmla="*/ 0 h 313267"/>
              <a:gd name="connsiteX2" fmla="*/ 2269067 w 2277534"/>
              <a:gd name="connsiteY2" fmla="*/ 279400 h 313267"/>
              <a:gd name="connsiteX3" fmla="*/ 0 w 2277534"/>
              <a:gd name="connsiteY3" fmla="*/ 313267 h 313267"/>
              <a:gd name="connsiteX4" fmla="*/ 0 w 2277534"/>
              <a:gd name="connsiteY4" fmla="*/ 16933 h 31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7534" h="313267" extrusionOk="0">
                <a:moveTo>
                  <a:pt x="0" y="16933"/>
                </a:moveTo>
                <a:lnTo>
                  <a:pt x="2277534" y="0"/>
                </a:lnTo>
                <a:lnTo>
                  <a:pt x="2269067" y="279400"/>
                </a:lnTo>
                <a:lnTo>
                  <a:pt x="0" y="313267"/>
                </a:lnTo>
                <a:lnTo>
                  <a:pt x="0" y="16933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Flèche courbée vers la gauche 5"/>
          <p:cNvSpPr/>
          <p:nvPr/>
        </p:nvSpPr>
        <p:spPr bwMode="auto">
          <a:xfrm rot="9798096">
            <a:off x="7445791" y="5167597"/>
            <a:ext cx="328482" cy="550629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16386" name="Picture 2" descr="http://www.atopviews.com/images/homme_qui_marche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/>
        </p:blipFill>
        <p:spPr bwMode="auto">
          <a:xfrm>
            <a:off x="9798472" y="2996953"/>
            <a:ext cx="869529" cy="869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tse3.mm.bing.net/th?id=OIP.bNFdf4b6AB6mHkNioq-KWgEsCy&amp;pid=15.1&amp;P=0&amp;w=260&amp;h=156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8184233" y="2348881"/>
            <a:ext cx="1510199" cy="900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tse2.mm.bing.net/th?id=OIP.Bs6EhbgXKQmUEH3RSXNm0wEsDH&amp;pid=15.1&amp;P=0&amp;w=236&amp;h=158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9120336" y="1196752"/>
            <a:ext cx="1381970" cy="9193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Retrospect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Retrospect"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/>
        </a:gradFill>
        <a:gradFill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</TotalTime>
  <Words>538</Words>
  <Application>Microsoft Office PowerPoint</Application>
  <DocSecurity>0</DocSecurity>
  <PresentationFormat>Personnalisé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Rétrospective</vt:lpstr>
      <vt:lpstr>Le risque biologique  en 2021 : COVID 19</vt:lpstr>
      <vt:lpstr>COVID 19 retour sur expérience (IHU)</vt:lpstr>
      <vt:lpstr>Les 337 rapatriés de Wuhan, Février 2020</vt:lpstr>
      <vt:lpstr>« Hot line » téléphonique </vt:lpstr>
      <vt:lpstr>Rapidement les 1ers cas français</vt:lpstr>
      <vt:lpstr>Réorganisation des locaux de l’IHU</vt:lpstr>
      <vt:lpstr>Réorganisation de l’IHU</vt:lpstr>
      <vt:lpstr>Diapositive 8</vt:lpstr>
      <vt:lpstr>Diapositive 9</vt:lpstr>
      <vt:lpstr>Hospitalisation de Jour Hospitalisation complète 75 lits</vt:lpstr>
      <vt:lpstr>IHU niveau 3</vt:lpstr>
      <vt:lpstr>Laboratoire IHU : Capacité de tests</vt:lpstr>
      <vt:lpstr>Gestion Clinique COVID IHU</vt:lpstr>
      <vt:lpstr>Diapositive 14</vt:lpstr>
      <vt:lpstr>Oxygène haut débit à l’IHU</vt:lpstr>
      <vt:lpstr>Diapositive 16</vt:lpstr>
    </vt:vector>
  </TitlesOfParts>
  <Company>APHM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risque biologique  en 2021 : COVID 19</dc:title>
  <dc:creator>AMRANE Sophie</dc:creator>
  <cp:lastModifiedBy>marine.santoriello</cp:lastModifiedBy>
  <cp:revision>51</cp:revision>
  <dcterms:created xsi:type="dcterms:W3CDTF">2021-02-19T09:53:01Z</dcterms:created>
  <dcterms:modified xsi:type="dcterms:W3CDTF">2022-03-16T09:16:23Z</dcterms:modified>
  <dc:identifier/>
  <dc:language/>
  <cp:version/>
</cp:coreProperties>
</file>