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Default Extension="svg" ContentType="image/sv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66"/>
  </p:notesMasterIdLst>
  <p:handoutMasterIdLst>
    <p:handoutMasterId r:id="rId67"/>
  </p:handoutMasterIdLst>
  <p:sldIdLst>
    <p:sldId id="258" r:id="rId2"/>
    <p:sldId id="791" r:id="rId3"/>
    <p:sldId id="819" r:id="rId4"/>
    <p:sldId id="397" r:id="rId5"/>
    <p:sldId id="337" r:id="rId6"/>
    <p:sldId id="257" r:id="rId7"/>
    <p:sldId id="351" r:id="rId8"/>
    <p:sldId id="804" r:id="rId9"/>
    <p:sldId id="259" r:id="rId10"/>
    <p:sldId id="800" r:id="rId11"/>
    <p:sldId id="802" r:id="rId12"/>
    <p:sldId id="825" r:id="rId13"/>
    <p:sldId id="805" r:id="rId14"/>
    <p:sldId id="806" r:id="rId15"/>
    <p:sldId id="826" r:id="rId16"/>
    <p:sldId id="627" r:id="rId17"/>
    <p:sldId id="787" r:id="rId18"/>
    <p:sldId id="625" r:id="rId19"/>
    <p:sldId id="704" r:id="rId20"/>
    <p:sldId id="788" r:id="rId21"/>
    <p:sldId id="789" r:id="rId22"/>
    <p:sldId id="840" r:id="rId23"/>
    <p:sldId id="821" r:id="rId24"/>
    <p:sldId id="836" r:id="rId25"/>
    <p:sldId id="261" r:id="rId26"/>
    <p:sldId id="801" r:id="rId27"/>
    <p:sldId id="827" r:id="rId28"/>
    <p:sldId id="829" r:id="rId29"/>
    <p:sldId id="843" r:id="rId30"/>
    <p:sldId id="635" r:id="rId31"/>
    <p:sldId id="839" r:id="rId32"/>
    <p:sldId id="828" r:id="rId33"/>
    <p:sldId id="831" r:id="rId34"/>
    <p:sldId id="847" r:id="rId35"/>
    <p:sldId id="832" r:id="rId36"/>
    <p:sldId id="612" r:id="rId37"/>
    <p:sldId id="841" r:id="rId38"/>
    <p:sldId id="796" r:id="rId39"/>
    <p:sldId id="793" r:id="rId40"/>
    <p:sldId id="794" r:id="rId41"/>
    <p:sldId id="795" r:id="rId42"/>
    <p:sldId id="833" r:id="rId43"/>
    <p:sldId id="844" r:id="rId44"/>
    <p:sldId id="807" r:id="rId45"/>
    <p:sldId id="631" r:id="rId46"/>
    <p:sldId id="318" r:id="rId47"/>
    <p:sldId id="365" r:id="rId48"/>
    <p:sldId id="636" r:id="rId49"/>
    <p:sldId id="760" r:id="rId50"/>
    <p:sldId id="845" r:id="rId51"/>
    <p:sldId id="264" r:id="rId52"/>
    <p:sldId id="267" r:id="rId53"/>
    <p:sldId id="271" r:id="rId54"/>
    <p:sldId id="272" r:id="rId55"/>
    <p:sldId id="640" r:id="rId56"/>
    <p:sldId id="812" r:id="rId57"/>
    <p:sldId id="846" r:id="rId58"/>
    <p:sldId id="815" r:id="rId59"/>
    <p:sldId id="817" r:id="rId60"/>
    <p:sldId id="816" r:id="rId61"/>
    <p:sldId id="834" r:id="rId62"/>
    <p:sldId id="835" r:id="rId63"/>
    <p:sldId id="777" r:id="rId64"/>
    <p:sldId id="786" r:id="rId65"/>
  </p:sldIdLst>
  <p:sldSz cx="12192000" cy="6858000"/>
  <p:notesSz cx="6797675" cy="9928225"/>
  <p:defaultTextStyle>
    <a:defPPr>
      <a:defRPr lang="fr-FR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>
          <p15:clr>
            <a:srgbClr val="A4A3A4"/>
          </p15:clr>
        </p15:guide>
        <p15:guide id="2" pos="3863">
          <p15:clr>
            <a:srgbClr val="A4A3A4"/>
          </p15:clr>
        </p15:guide>
        <p15:guide id="3" pos="395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FF1111"/>
    <a:srgbClr val="E1E1BD"/>
    <a:srgbClr val="FFFFD5"/>
    <a:srgbClr val="FFFF99"/>
    <a:srgbClr val="990000"/>
    <a:srgbClr val="8CA6C9"/>
    <a:srgbClr val="FFFF66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Style léger 2 - Accentuation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5" autoAdjust="0"/>
    <p:restoredTop sz="95365" autoAdjust="0"/>
  </p:normalViewPr>
  <p:slideViewPr>
    <p:cSldViewPr snapToGrid="0" snapToObjects="1">
      <p:cViewPr varScale="1">
        <p:scale>
          <a:sx n="105" d="100"/>
          <a:sy n="105" d="100"/>
        </p:scale>
        <p:origin x="-630" y="-96"/>
      </p:cViewPr>
      <p:guideLst>
        <p:guide orient="horz" pos="2183"/>
        <p:guide pos="3863"/>
        <p:guide pos="39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8484"/>
    </p:cViewPr>
  </p:sorterViewPr>
  <p:notesViewPr>
    <p:cSldViewPr snapToGrid="0" snapToObjects="1">
      <p:cViewPr varScale="1">
        <p:scale>
          <a:sx n="100" d="100"/>
          <a:sy n="100" d="100"/>
        </p:scale>
        <p:origin x="-3600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G:\CURSUS%20HU\habilitation%20p&#233;dagogique\COURS\cours%203%20atb\data\bacteriemies%20et%20IU%20camemberts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2000" baseline="0" dirty="0"/>
              <a:t>% de </a:t>
            </a:r>
            <a:r>
              <a:rPr lang="en-US" sz="2000" baseline="0" dirty="0" err="1"/>
              <a:t>sensibilité</a:t>
            </a:r>
            <a:r>
              <a:rPr lang="en-US" sz="2000" baseline="0" dirty="0"/>
              <a:t> des </a:t>
            </a:r>
            <a:r>
              <a:rPr lang="en-US" sz="2000" baseline="0" dirty="0" err="1"/>
              <a:t>bactéries</a:t>
            </a:r>
            <a:r>
              <a:rPr lang="en-US" sz="2000" baseline="0" dirty="0"/>
              <a:t> </a:t>
            </a:r>
            <a:r>
              <a:rPr lang="en-US" sz="2000" baseline="0" dirty="0" err="1"/>
              <a:t>productrices</a:t>
            </a:r>
            <a:r>
              <a:rPr lang="en-US" sz="2000" baseline="0" dirty="0"/>
              <a:t> de </a:t>
            </a:r>
            <a:r>
              <a:rPr lang="en-US" sz="2000" baseline="0" dirty="0" err="1"/>
              <a:t>carbapénémases</a:t>
            </a:r>
            <a:r>
              <a:rPr lang="en-US" sz="2000" baseline="0" dirty="0"/>
              <a:t> (APHM) à divers </a:t>
            </a:r>
            <a:r>
              <a:rPr lang="en-US" sz="2000" baseline="0" dirty="0" err="1"/>
              <a:t>antibiotiques</a:t>
            </a:r>
            <a:r>
              <a:rPr lang="en-US" sz="2000" baseline="0" dirty="0"/>
              <a:t> </a:t>
            </a:r>
          </a:p>
        </c:rich>
      </c:tx>
      <c:spPr>
        <a:noFill/>
        <a:ln>
          <a:noFill/>
        </a:ln>
        <a:effectLst/>
      </c:spPr>
    </c:title>
    <c:plotArea>
      <c:layout/>
      <c:barChart>
        <c:barDir val="bar"/>
        <c:grouping val="clustered"/>
        <c:ser>
          <c:idx val="0"/>
          <c:order val="0"/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cat>
            <c:strRef>
              <c:f>Feuil2!$C$2:$C$5</c:f>
              <c:strCache>
                <c:ptCount val="4"/>
                <c:pt idx="0">
                  <c:v>Minocycline</c:v>
                </c:pt>
                <c:pt idx="1">
                  <c:v>Colistine</c:v>
                </c:pt>
                <c:pt idx="2">
                  <c:v>Tigecycline</c:v>
                </c:pt>
                <c:pt idx="3">
                  <c:v>Fosfomycine (enterobactéries)</c:v>
                </c:pt>
              </c:strCache>
            </c:strRef>
          </c:cat>
          <c:val>
            <c:numRef>
              <c:f>Feuil2!$D$2:$D$5</c:f>
              <c:numCache>
                <c:formatCode>General</c:formatCode>
                <c:ptCount val="4"/>
                <c:pt idx="0">
                  <c:v>61.5</c:v>
                </c:pt>
                <c:pt idx="1">
                  <c:v>69.5</c:v>
                </c:pt>
                <c:pt idx="2">
                  <c:v>76.900000000000006</c:v>
                </c:pt>
                <c:pt idx="3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361-4498-81C2-76BB094BC929}"/>
            </c:ext>
          </c:extLst>
        </c:ser>
        <c:dLbls/>
        <c:gapWidth val="100"/>
        <c:axId val="115942912"/>
        <c:axId val="115944448"/>
      </c:barChart>
      <c:catAx>
        <c:axId val="11594291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15944448"/>
        <c:crosses val="autoZero"/>
        <c:auto val="1"/>
        <c:lblAlgn val="ctr"/>
        <c:lblOffset val="100"/>
      </c:catAx>
      <c:valAx>
        <c:axId val="115944448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1594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F8B26DEE-DA08-4F55-8943-CB483F407F73}" type="datetimeFigureOut">
              <a:rPr lang="fr-FR"/>
              <a:pPr>
                <a:defRPr/>
              </a:pPr>
              <a:t>16/02/2022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515AB9-7A21-4C8A-ADC6-C85F9176E0B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737900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20CEBA07-9F49-44EF-943F-B420952068BE}" type="datetimeFigureOut">
              <a:rPr lang="fr-FR"/>
              <a:pPr>
                <a:defRPr/>
              </a:pPr>
              <a:t>16/02/2022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A87CD40-AD44-4107-BCBA-0379D70B78C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2469605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xmlns="" id="{0D9AC95B-4749-4D84-A12A-C43B45A92B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xmlns="" id="{ABC7BD14-E316-46B0-A01A-3FFA57B106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348FFAFC-D5EB-4483-87C5-70F1D9212C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xmlns="" id="{446C19C2-A892-4AD7-A09C-5A23A52AD2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xmlns="" id="{CA10B2DF-E006-486A-B37D-42038EFB3B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xmlns="" id="{26E50ED1-52CA-41FF-99E7-8F79BFE6A7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xmlns="" id="{31EC98EF-5A19-4987-A7C9-90BD96A1DE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xmlns="" id="{BB5997A7-A5C6-4965-B90B-07E634AE82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87CD40-AD44-4107-BCBA-0379D70B78CB}" type="slidenum">
              <a:rPr lang="fr-FR" altLang="fr-FR" smtClean="0"/>
              <a:pPr>
                <a:defRPr/>
              </a:pPr>
              <a:t>16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942227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Espace réservé de l'image des diapositives 1">
            <a:extLst>
              <a:ext uri="{FF2B5EF4-FFF2-40B4-BE49-F238E27FC236}">
                <a16:creationId xmlns:a16="http://schemas.microsoft.com/office/drawing/2014/main" xmlns="" id="{BC0CC563-C590-4AD0-86D1-D09799D326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Espace réservé des commentaires 2">
            <a:extLst>
              <a:ext uri="{FF2B5EF4-FFF2-40B4-BE49-F238E27FC236}">
                <a16:creationId xmlns:a16="http://schemas.microsoft.com/office/drawing/2014/main" xmlns="" id="{ACDC832D-25D1-4FCC-9AD5-61AEB116DE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76804" name="Espace réservé du numéro de diapositive 3">
            <a:extLst>
              <a:ext uri="{FF2B5EF4-FFF2-40B4-BE49-F238E27FC236}">
                <a16:creationId xmlns:a16="http://schemas.microsoft.com/office/drawing/2014/main" xmlns="" id="{67C3EC23-32B5-4792-BBAF-F47501A6F7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25FE1CE-9177-41E1-9232-DD74B86F4619}" type="slidenum">
              <a:rPr lang="fr-FR" altLang="fr-FR" smtClean="0"/>
              <a:pPr/>
              <a:t>19</a:t>
            </a:fld>
            <a:endParaRPr lang="fr-FR" alt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Espace réservé de l'image des diapositives 1">
            <a:extLst>
              <a:ext uri="{FF2B5EF4-FFF2-40B4-BE49-F238E27FC236}">
                <a16:creationId xmlns:a16="http://schemas.microsoft.com/office/drawing/2014/main" xmlns="" id="{610F8E75-BAE0-4660-BC66-DAA1EA64BF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Espace réservé des commentaires 2">
            <a:extLst>
              <a:ext uri="{FF2B5EF4-FFF2-40B4-BE49-F238E27FC236}">
                <a16:creationId xmlns:a16="http://schemas.microsoft.com/office/drawing/2014/main" xmlns="" id="{3A0328FD-A9AA-4C58-B439-5158B7B88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fr-FR"/>
              <a:t>Ici parler du fait qu’il n’y a pas de nouveaux antibiotiques </a:t>
            </a:r>
          </a:p>
        </p:txBody>
      </p:sp>
      <p:sp>
        <p:nvSpPr>
          <p:cNvPr id="107524" name="Espace réservé du numéro de diapositive 3">
            <a:extLst>
              <a:ext uri="{FF2B5EF4-FFF2-40B4-BE49-F238E27FC236}">
                <a16:creationId xmlns:a16="http://schemas.microsoft.com/office/drawing/2014/main" xmlns="" id="{6EC99920-4A72-4D22-825B-ED26AA6CB6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ECE7B4-86DE-4C0C-B770-4F611FEAAC4E}" type="slidenum">
              <a:rPr lang="fr-FR" altLang="fr-FR" smtClean="0"/>
              <a:pPr/>
              <a:t>59</a:t>
            </a:fld>
            <a:endParaRPr lang="fr-FR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2843711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5486400"/>
            <a:ext cx="12192000" cy="137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fr-FR" altLang="fr-FR">
              <a:solidFill>
                <a:srgbClr val="FFFFFF"/>
              </a:solidFill>
            </a:endParaRPr>
          </a:p>
        </p:txBody>
      </p:sp>
      <p:grpSp>
        <p:nvGrpSpPr>
          <p:cNvPr id="5" name="Groupe 6"/>
          <p:cNvGrpSpPr>
            <a:grpSpLocks/>
          </p:cNvGrpSpPr>
          <p:nvPr userDrawn="1"/>
        </p:nvGrpSpPr>
        <p:grpSpPr bwMode="auto">
          <a:xfrm>
            <a:off x="0" y="0"/>
            <a:ext cx="12192000" cy="968375"/>
            <a:chOff x="0" y="0"/>
            <a:chExt cx="9144000" cy="968075"/>
          </a:xfrm>
        </p:grpSpPr>
        <p:pic>
          <p:nvPicPr>
            <p:cNvPr id="6" name="Picture 6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469642" cy="96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7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9230"/>
            <a:stretch>
              <a:fillRect/>
            </a:stretch>
          </p:blipFill>
          <p:spPr bwMode="auto">
            <a:xfrm>
              <a:off x="8244427" y="0"/>
              <a:ext cx="899573" cy="96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8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000"/>
            <a:stretch>
              <a:fillRect/>
            </a:stretch>
          </p:blipFill>
          <p:spPr bwMode="auto">
            <a:xfrm>
              <a:off x="4469643" y="0"/>
              <a:ext cx="3780430" cy="966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942434"/>
            <a:ext cx="10972800" cy="1143000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2085434"/>
            <a:ext cx="10972800" cy="4147326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7B6697-B631-4513-967D-F88AE8B8EA1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3095968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>
          <a:xfrm>
            <a:off x="9072165" y="6381328"/>
            <a:ext cx="2496444" cy="21560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  <a:lvl5pPr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19108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xmlns="" id="{9CE8E1D9-15C8-44FD-BBFB-8B5AA7C0C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5756A-D927-4FED-90F6-9E7EB278F6B5}" type="datetimeFigureOut">
              <a:rPr lang="fr-FR"/>
              <a:pPr>
                <a:defRPr/>
              </a:pPr>
              <a:t>16/02/2022</a:t>
            </a:fld>
            <a:endParaRPr 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xmlns="" id="{C5FAD091-7946-48E0-AB14-A44DF66F1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xmlns="" id="{637EAD50-19ED-4170-BC08-C10DB6B9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8E047-0E1C-4626-B2E2-0D69CE178AD6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xmlns="" val="4243757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89CB4AAF-8BE2-4DB2-A57D-A90B6F30C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3F520-1D69-40B2-B437-0ACCF494ACB8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A1A4A3FA-FEA4-459D-9528-5041B576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F63D0FCB-5923-456B-8357-82648A837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DE988-C791-4207-80F6-50019567A6DA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83766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20713" y="968375"/>
            <a:ext cx="10972800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et modifiez le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2190750"/>
            <a:ext cx="10972800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+mn-cs"/>
              </a:defRPr>
            </a:lvl1pPr>
          </a:lstStyle>
          <a:p>
            <a:pPr>
              <a:defRPr/>
            </a:pPr>
            <a:fld id="{08E505EC-0EAF-4FBB-800C-4D5A18577F1C}" type="datetimeFigureOut">
              <a:rPr lang="fr-FR"/>
              <a:pPr>
                <a:defRPr/>
              </a:pPr>
              <a:t>16/02/2022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16FF0C-6799-446A-996C-B40DB014754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  <p:grpSp>
        <p:nvGrpSpPr>
          <p:cNvPr id="1031" name="Groupe 6"/>
          <p:cNvGrpSpPr>
            <a:grpSpLocks/>
          </p:cNvGrpSpPr>
          <p:nvPr/>
        </p:nvGrpSpPr>
        <p:grpSpPr bwMode="auto">
          <a:xfrm>
            <a:off x="0" y="0"/>
            <a:ext cx="12192000" cy="968375"/>
            <a:chOff x="0" y="0"/>
            <a:chExt cx="9144000" cy="968075"/>
          </a:xfrm>
        </p:grpSpPr>
        <p:pic>
          <p:nvPicPr>
            <p:cNvPr id="1032" name="Picture 6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469642" cy="96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7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9230"/>
            <a:stretch>
              <a:fillRect/>
            </a:stretch>
          </p:blipFill>
          <p:spPr bwMode="auto">
            <a:xfrm>
              <a:off x="8244427" y="0"/>
              <a:ext cx="899573" cy="96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8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000"/>
            <a:stretch>
              <a:fillRect/>
            </a:stretch>
          </p:blipFill>
          <p:spPr bwMode="auto">
            <a:xfrm>
              <a:off x="4469643" y="0"/>
              <a:ext cx="3780430" cy="966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cid:image002.jpg@01CD22DF.77D28870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ectrosciences.com/IMG/jpg/plasmide_IncAC.jpg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3" Type="http://schemas.openxmlformats.org/officeDocument/2006/relationships/image" Target="../media/image36.png"/><Relationship Id="rId7" Type="http://schemas.openxmlformats.org/officeDocument/2006/relationships/image" Target="../media/image38.jpeg"/><Relationship Id="rId12" Type="http://schemas.openxmlformats.org/officeDocument/2006/relationships/image" Target="../media/image43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sv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7.svg"/><Relationship Id="rId9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1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0.png"/><Relationship Id="rId7" Type="http://schemas.openxmlformats.org/officeDocument/2006/relationships/image" Target="../media/image53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52.jpeg"/><Relationship Id="rId10" Type="http://schemas.openxmlformats.org/officeDocument/2006/relationships/image" Target="../media/image58.svg"/><Relationship Id="rId4" Type="http://schemas.openxmlformats.org/officeDocument/2006/relationships/image" Target="../media/image51.jpeg"/><Relationship Id="rId9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0.png"/><Relationship Id="rId7" Type="http://schemas.openxmlformats.org/officeDocument/2006/relationships/image" Target="../media/image53.jpeg"/><Relationship Id="rId12" Type="http://schemas.openxmlformats.org/officeDocument/2006/relationships/image" Target="../media/image57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56.jpeg"/><Relationship Id="rId5" Type="http://schemas.openxmlformats.org/officeDocument/2006/relationships/image" Target="../media/image52.jpeg"/><Relationship Id="rId10" Type="http://schemas.openxmlformats.org/officeDocument/2006/relationships/image" Target="../media/image58.svg"/><Relationship Id="rId4" Type="http://schemas.openxmlformats.org/officeDocument/2006/relationships/image" Target="../media/image51.jpeg"/><Relationship Id="rId9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CURSUS%20HU\habilitation%20p&#233;dagogique\COURS\cours%203%20atb\video%20blse.mp4" TargetMode="Externa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Greg\AppData\Local\Microsoft\Windows\Temporary%20Internet%20Files\Content.MSO\75CB2515.mp4" TargetMode="External"/><Relationship Id="rId4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resistancemap.cddep.org/" TargetMode="Externa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accharopolyspora_erythraea" TargetMode="External"/><Relationship Id="rId2" Type="http://schemas.openxmlformats.org/officeDocument/2006/relationships/hyperlink" Target="https://fr.wikipedia.org/w/index.php?title=Streptomyces_ambofaciens&amp;action=edit&amp;redlink=1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93.jpeg"/><Relationship Id="rId4" Type="http://schemas.openxmlformats.org/officeDocument/2006/relationships/image" Target="../media/image9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>
            <a:extLst>
              <a:ext uri="{FF2B5EF4-FFF2-40B4-BE49-F238E27FC236}">
                <a16:creationId xmlns:a16="http://schemas.microsoft.com/office/drawing/2014/main" xmlns="" id="{E0F9D2BC-F7E2-45CD-A99E-92CC062B10A7}"/>
              </a:ext>
            </a:extLst>
          </p:cNvPr>
          <p:cNvSpPr>
            <a:spLocks noGrp="1" noChangeArrowheads="1"/>
          </p:cNvSpPr>
          <p:nvPr>
            <p:ph sz="quarter" idx="10"/>
          </p:nvPr>
        </p:nvSpPr>
        <p:spPr>
          <a:xfrm>
            <a:off x="2019300" y="4787900"/>
            <a:ext cx="8153400" cy="1752600"/>
          </a:xfrm>
        </p:spPr>
        <p:txBody>
          <a:bodyPr/>
          <a:lstStyle/>
          <a:p>
            <a:pPr algn="ctr"/>
            <a:r>
              <a:rPr lang="fr-FR" alt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Dr Sophie BARON</a:t>
            </a:r>
          </a:p>
          <a:p>
            <a:pPr algn="ctr"/>
            <a:r>
              <a:rPr lang="fr-FR" alt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AP-HM, MEPHI, IRD, UMR-D-258</a:t>
            </a:r>
          </a:p>
          <a:p>
            <a:pPr algn="ctr"/>
            <a:r>
              <a:rPr lang="fr-FR" alt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IHU Méditerranée Infection</a:t>
            </a:r>
          </a:p>
          <a:p>
            <a:pPr algn="ctr"/>
            <a:r>
              <a:rPr lang="fr-FR" alt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Email : sophie.baron@ap-hm.fr</a:t>
            </a:r>
          </a:p>
        </p:txBody>
      </p:sp>
      <p:sp>
        <p:nvSpPr>
          <p:cNvPr id="43011" name="Titre 1">
            <a:extLst>
              <a:ext uri="{FF2B5EF4-FFF2-40B4-BE49-F238E27FC236}">
                <a16:creationId xmlns:a16="http://schemas.microsoft.com/office/drawing/2014/main" xmlns="" id="{175E2DE7-1E26-4E51-B988-3A45465C9FF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2390776"/>
            <a:ext cx="9144000" cy="1470025"/>
          </a:xfrm>
        </p:spPr>
        <p:txBody>
          <a:bodyPr/>
          <a:lstStyle/>
          <a:p>
            <a:pPr eaLnBrk="1" hangingPunct="1">
              <a:defRPr/>
            </a:pPr>
            <a:r>
              <a:rPr lang="fr-FR" altLang="fr-FR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résistance aux antibiotiques </a:t>
            </a:r>
          </a:p>
        </p:txBody>
      </p:sp>
      <p:pic>
        <p:nvPicPr>
          <p:cNvPr id="43012" name="Picture 9" descr="logo_quadri">
            <a:extLst>
              <a:ext uri="{FF2B5EF4-FFF2-40B4-BE49-F238E27FC236}">
                <a16:creationId xmlns:a16="http://schemas.microsoft.com/office/drawing/2014/main" xmlns="" id="{88BACA70-71C5-41B4-ABD0-820CABCAA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06477"/>
            <a:ext cx="182880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15">
            <a:extLst>
              <a:ext uri="{FF2B5EF4-FFF2-40B4-BE49-F238E27FC236}">
                <a16:creationId xmlns:a16="http://schemas.microsoft.com/office/drawing/2014/main" xmlns="" id="{A2F7ADF7-C10B-4EE0-93F8-D4F59923F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5997" y="1012827"/>
            <a:ext cx="169386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19">
            <a:extLst>
              <a:ext uri="{FF2B5EF4-FFF2-40B4-BE49-F238E27FC236}">
                <a16:creationId xmlns:a16="http://schemas.microsoft.com/office/drawing/2014/main" xmlns="" id="{9FE524A7-360B-43F0-825D-9B95EDBCF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8805" y="1049339"/>
            <a:ext cx="9906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xmlns="" id="{34134A4B-A790-449A-A27E-DD1DF6F1E2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92314" y="1196976"/>
            <a:ext cx="8207375" cy="5256213"/>
          </a:xfrm>
        </p:spPr>
        <p:txBody>
          <a:bodyPr/>
          <a:lstStyle/>
          <a:p>
            <a:pPr>
              <a:defRPr/>
            </a:pPr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Introduction </a:t>
            </a:r>
          </a:p>
          <a:p>
            <a:pPr>
              <a:defRPr/>
            </a:pPr>
            <a:endParaRPr lang="fr-FR" b="1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latin typeface="Arial" pitchFamily="34" charset="0"/>
                <a:cs typeface="Arial" pitchFamily="34" charset="0"/>
              </a:rPr>
              <a:t>Définitions : résistances et bactéries </a:t>
            </a:r>
          </a:p>
          <a:p>
            <a:pPr>
              <a:defRPr/>
            </a:pPr>
            <a:r>
              <a:rPr lang="fr-FR" b="1" dirty="0">
                <a:latin typeface="Arial" pitchFamily="34" charset="0"/>
                <a:cs typeface="Arial" pitchFamily="34" charset="0"/>
              </a:rPr>
              <a:t>	Résistance naturelle</a:t>
            </a:r>
          </a:p>
          <a:p>
            <a:pPr>
              <a:defRPr/>
            </a:pPr>
            <a:r>
              <a:rPr lang="fr-FR" b="1" dirty="0">
                <a:latin typeface="Arial" pitchFamily="34" charset="0"/>
                <a:cs typeface="Arial" pitchFamily="34" charset="0"/>
              </a:rPr>
              <a:t>	Résistance acquise</a:t>
            </a:r>
          </a:p>
          <a:p>
            <a:pPr>
              <a:defRPr/>
            </a:pPr>
            <a:r>
              <a:rPr lang="fr-FR" b="1" dirty="0">
                <a:latin typeface="Arial" pitchFamily="34" charset="0"/>
                <a:cs typeface="Arial" pitchFamily="34" charset="0"/>
              </a:rPr>
              <a:t>		</a:t>
            </a:r>
            <a:r>
              <a:rPr lang="fr-FR" dirty="0">
                <a:latin typeface="Arial" pitchFamily="34" charset="0"/>
                <a:cs typeface="Arial" pitchFamily="34" charset="0"/>
              </a:rPr>
              <a:t>Chromosomique</a:t>
            </a:r>
          </a:p>
          <a:p>
            <a:pPr>
              <a:defRPr/>
            </a:pPr>
            <a:r>
              <a:rPr lang="fr-FR" dirty="0">
                <a:latin typeface="Arial" pitchFamily="34" charset="0"/>
                <a:cs typeface="Arial" pitchFamily="34" charset="0"/>
              </a:rPr>
              <a:t>		Mobile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0F54F613-C6D8-4343-A9A6-FD79DD3BE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44450"/>
            <a:ext cx="9299575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PLAN</a:t>
            </a:r>
            <a:endParaRPr 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>
            <a:extLst>
              <a:ext uri="{FF2B5EF4-FFF2-40B4-BE49-F238E27FC236}">
                <a16:creationId xmlns:a16="http://schemas.microsoft.com/office/drawing/2014/main" xmlns="" id="{E1CEF0BE-BAC6-49C4-8D7A-0C7D4D175F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28576"/>
            <a:ext cx="9540875" cy="1143000"/>
          </a:xfrm>
        </p:spPr>
        <p:txBody>
          <a:bodyPr anchor="t"/>
          <a:lstStyle/>
          <a:p>
            <a:pPr>
              <a:defRPr/>
            </a:pPr>
            <a:r>
              <a:rPr 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Résistance naturelle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xmlns="" id="{891DC302-ECF0-4542-B79E-D1F7F2C87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322" y="1628776"/>
            <a:ext cx="1115832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Caractéristiques </a:t>
            </a:r>
            <a:r>
              <a:rPr lang="fr-FR" altLang="fr-F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propre à une espèce bactérienne </a:t>
            </a:r>
          </a:p>
          <a:p>
            <a:pPr>
              <a:lnSpc>
                <a:spcPct val="90000"/>
              </a:lnSpc>
              <a:buFontTx/>
              <a:buNone/>
            </a:pPr>
            <a:endParaRPr lang="fr-FR" alt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Partagée par toutes les souches dites normales de l’espèce dit « phénotype sauvage »</a:t>
            </a:r>
          </a:p>
          <a:p>
            <a:pPr>
              <a:lnSpc>
                <a:spcPct val="90000"/>
              </a:lnSpc>
              <a:buFontTx/>
              <a:buNone/>
            </a:pPr>
            <a:endParaRPr lang="fr-FR" alt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fr-FR" altLang="fr-FR" sz="2800" dirty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Exemples :</a:t>
            </a:r>
          </a:p>
          <a:p>
            <a:pPr lvl="1">
              <a:lnSpc>
                <a:spcPct val="90000"/>
              </a:lnSpc>
            </a:pPr>
            <a:r>
              <a:rPr lang="fr-FR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Tous les </a:t>
            </a:r>
            <a:r>
              <a:rPr lang="fr-FR" alt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Escherichia coli</a:t>
            </a:r>
            <a:r>
              <a:rPr lang="fr-FR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sont résistants aux macrolides, aux glycopeptides </a:t>
            </a:r>
          </a:p>
          <a:p>
            <a:pPr lvl="1">
              <a:lnSpc>
                <a:spcPct val="90000"/>
              </a:lnSpc>
            </a:pPr>
            <a:r>
              <a:rPr lang="fr-FR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Tous les </a:t>
            </a:r>
            <a:r>
              <a:rPr lang="fr-FR" alt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Staphylococcus aureus</a:t>
            </a:r>
            <a:r>
              <a:rPr lang="fr-FR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sont résistants à la colistine</a:t>
            </a:r>
          </a:p>
          <a:p>
            <a:pPr lvl="1">
              <a:lnSpc>
                <a:spcPct val="90000"/>
              </a:lnSpc>
            </a:pPr>
            <a:r>
              <a:rPr lang="fr-FR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Tous les Pneumocoques sont résistants aux aminosides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Espace réservé du contenu 2">
            <a:extLst>
              <a:ext uri="{FF2B5EF4-FFF2-40B4-BE49-F238E27FC236}">
                <a16:creationId xmlns:a16="http://schemas.microsoft.com/office/drawing/2014/main" xmlns="" id="{2E5C7E18-DFA1-4D80-A9FD-796278218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2133601"/>
            <a:ext cx="8229600" cy="3992563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fr-FR" alt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Tout résistance qui n’est pas naturelle =</a:t>
            </a:r>
          </a:p>
          <a:p>
            <a:pPr marL="0" indent="0" algn="ctr">
              <a:buNone/>
              <a:defRPr/>
            </a:pPr>
            <a:endParaRPr lang="fr-FR" altLang="fr-F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marL="0" indent="0" algn="ctr">
              <a:buNone/>
              <a:defRPr/>
            </a:pPr>
            <a:endParaRPr lang="fr-FR" altLang="fr-F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marL="0" indent="0" algn="ctr">
              <a:buNone/>
              <a:defRPr/>
            </a:pPr>
            <a:r>
              <a:rPr lang="fr-FR" altLang="fr-F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RESISTANCE ACQUISE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Rectangle 4">
            <a:extLst>
              <a:ext uri="{FF2B5EF4-FFF2-40B4-BE49-F238E27FC236}">
                <a16:creationId xmlns:a16="http://schemas.microsoft.com/office/drawing/2014/main" xmlns="" id="{A7C8142A-09DF-4845-A420-189213EEE2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3183" y="58739"/>
            <a:ext cx="9753600" cy="83335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Résistance bactérienne par mutation chromosomique</a:t>
            </a:r>
          </a:p>
        </p:txBody>
      </p:sp>
      <p:sp>
        <p:nvSpPr>
          <p:cNvPr id="193541" name="Rectangle 5">
            <a:extLst>
              <a:ext uri="{FF2B5EF4-FFF2-40B4-BE49-F238E27FC236}">
                <a16:creationId xmlns:a16="http://schemas.microsoft.com/office/drawing/2014/main" xmlns="" id="{0F287CDB-21D6-45D5-A252-9AA2B6E56D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9570" y="1420929"/>
            <a:ext cx="11753385" cy="5243513"/>
          </a:xfrm>
        </p:spPr>
        <p:txBody>
          <a:bodyPr>
            <a:normAutofit fontScale="70000" lnSpcReduction="20000"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Modification du chromosome bactérien (ADN), affectant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quelques individus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d’une population </a:t>
            </a:r>
          </a:p>
          <a:p>
            <a:pPr>
              <a:defRPr/>
            </a:pP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Spontanée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(au hasard)</a:t>
            </a:r>
          </a:p>
          <a:p>
            <a:pPr>
              <a:defRPr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Rare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(toutes les 10</a:t>
            </a:r>
            <a:r>
              <a:rPr lang="fr-FR" baseline="30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à 10</a:t>
            </a:r>
            <a:r>
              <a:rPr lang="fr-FR" baseline="300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divisions)</a:t>
            </a:r>
          </a:p>
          <a:p>
            <a:pPr>
              <a:defRPr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Dépend du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taux de mutation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qui est f</a:t>
            </a:r>
            <a:r>
              <a:rPr lang="fr-FR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onction de l’antibiotique et de l’espèce bactérienne</a:t>
            </a:r>
          </a:p>
          <a:p>
            <a:pPr lvl="2">
              <a:defRPr/>
            </a:pPr>
            <a:endParaRPr lang="fr-FR" sz="3200" dirty="0"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 lvl="2">
              <a:buFont typeface="Arial" panose="020B0604020202020204" pitchFamily="34" charset="0"/>
              <a:buNone/>
              <a:defRPr/>
            </a:pPr>
            <a:r>
              <a:rPr lang="fr-FR" sz="29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Ex: ciprofloxacine </a:t>
            </a:r>
            <a:r>
              <a:rPr lang="fr-FR" sz="29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  <a:sym typeface="Wingdings 3"/>
              </a:rPr>
              <a:t></a:t>
            </a:r>
          </a:p>
          <a:p>
            <a:pPr lvl="2">
              <a:buFont typeface="Arial" panose="020B0604020202020204" pitchFamily="34" charset="0"/>
              <a:buNone/>
              <a:defRPr/>
            </a:pPr>
            <a:r>
              <a:rPr lang="fr-FR" sz="2900" i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  <a:sym typeface="Wingdings 3"/>
              </a:rPr>
              <a:t>	E. coli</a:t>
            </a:r>
            <a:r>
              <a:rPr lang="fr-FR" sz="29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  <a:sym typeface="Wingdings 3"/>
              </a:rPr>
              <a:t>: taux de mutation </a:t>
            </a:r>
            <a:r>
              <a:rPr lang="fr-FR" sz="29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10</a:t>
            </a:r>
            <a:r>
              <a:rPr lang="fr-FR" sz="2900" baseline="30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-11 </a:t>
            </a:r>
            <a:r>
              <a:rPr lang="fr-FR" sz="29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= tous les 100 milliards de divisions</a:t>
            </a:r>
          </a:p>
          <a:p>
            <a:pPr lvl="3">
              <a:buFont typeface="Arial" panose="020B0604020202020204" pitchFamily="34" charset="0"/>
              <a:buNone/>
              <a:defRPr/>
            </a:pPr>
            <a:r>
              <a:rPr lang="fr-FR" sz="29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  <a:sym typeface="Wingdings 3"/>
              </a:rPr>
              <a:t>		 monothérapie car taux de mutation faible</a:t>
            </a:r>
          </a:p>
          <a:p>
            <a:pPr lvl="2">
              <a:buFont typeface="Arial" panose="020B0604020202020204" pitchFamily="34" charset="0"/>
              <a:buNone/>
              <a:defRPr/>
            </a:pPr>
            <a:r>
              <a:rPr lang="fr-FR" sz="2900" i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  <a:sym typeface="Wingdings 3"/>
              </a:rPr>
              <a:t>	P. </a:t>
            </a:r>
            <a:r>
              <a:rPr lang="fr-FR" sz="2900" i="1" dirty="0" err="1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  <a:sym typeface="Wingdings 3"/>
              </a:rPr>
              <a:t>aeruginosa</a:t>
            </a:r>
            <a:r>
              <a:rPr lang="fr-FR" sz="29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  <a:sym typeface="Wingdings 3"/>
              </a:rPr>
              <a:t>: taux de mutation </a:t>
            </a:r>
            <a:r>
              <a:rPr lang="fr-FR" sz="29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10</a:t>
            </a:r>
            <a:r>
              <a:rPr lang="fr-FR" sz="2900" baseline="30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-6 </a:t>
            </a:r>
            <a:r>
              <a:rPr lang="fr-FR" sz="29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  <a:sym typeface="Wingdings 3"/>
              </a:rPr>
              <a:t>= tous les millions de divisions </a:t>
            </a:r>
          </a:p>
          <a:p>
            <a:pPr lvl="3">
              <a:buFont typeface="Arial" panose="020B0604020202020204" pitchFamily="34" charset="0"/>
              <a:buNone/>
              <a:defRPr/>
            </a:pPr>
            <a:r>
              <a:rPr lang="fr-FR" sz="29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  <a:sym typeface="Wingdings 3"/>
              </a:rPr>
              <a:t>		 bithérapie car risque de sélection de mutant résistants</a:t>
            </a:r>
          </a:p>
        </p:txBody>
      </p:sp>
      <p:pic>
        <p:nvPicPr>
          <p:cNvPr id="69636" name="Image 1">
            <a:extLst>
              <a:ext uri="{FF2B5EF4-FFF2-40B4-BE49-F238E27FC236}">
                <a16:creationId xmlns:a16="http://schemas.microsoft.com/office/drawing/2014/main" xmlns="" id="{0098A0D8-944C-4C04-BA8C-8B3DD623D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39" t="34802" r="57088" b="3143"/>
          <a:stretch>
            <a:fillRect/>
          </a:stretch>
        </p:blipFill>
        <p:spPr bwMode="auto">
          <a:xfrm>
            <a:off x="9915293" y="2102084"/>
            <a:ext cx="11747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à coins arrondis 2">
            <a:extLst>
              <a:ext uri="{FF2B5EF4-FFF2-40B4-BE49-F238E27FC236}">
                <a16:creationId xmlns:a16="http://schemas.microsoft.com/office/drawing/2014/main" xmlns="" id="{09EF6593-56B6-49C6-A09B-85354EAA0E6E}"/>
              </a:ext>
            </a:extLst>
          </p:cNvPr>
          <p:cNvSpPr/>
          <p:nvPr/>
        </p:nvSpPr>
        <p:spPr>
          <a:xfrm>
            <a:off x="8480194" y="1959209"/>
            <a:ext cx="2881313" cy="14398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Rectangle 4">
            <a:extLst>
              <a:ext uri="{FF2B5EF4-FFF2-40B4-BE49-F238E27FC236}">
                <a16:creationId xmlns:a16="http://schemas.microsoft.com/office/drawing/2014/main" xmlns="" id="{5321C9D1-C5D1-4443-9D2E-A2FEB484EB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59726" y="-55700"/>
            <a:ext cx="9835375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Résistance bactérienne par mutation chromosomique</a:t>
            </a:r>
          </a:p>
        </p:txBody>
      </p:sp>
      <p:sp>
        <p:nvSpPr>
          <p:cNvPr id="193541" name="Rectangle 5">
            <a:extLst>
              <a:ext uri="{FF2B5EF4-FFF2-40B4-BE49-F238E27FC236}">
                <a16:creationId xmlns:a16="http://schemas.microsoft.com/office/drawing/2014/main" xmlns="" id="{5245AC2C-FE39-47B1-986F-F123FDAD89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1695" y="1564886"/>
            <a:ext cx="6368315" cy="529311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200" b="1" dirty="0">
                <a:latin typeface="Arial" pitchFamily="34" charset="0"/>
                <a:cs typeface="Arial" pitchFamily="34" charset="0"/>
              </a:rPr>
              <a:t>Indépendante</a:t>
            </a:r>
            <a:r>
              <a:rPr lang="fr-FR" sz="2200" dirty="0">
                <a:latin typeface="Arial" pitchFamily="34" charset="0"/>
                <a:cs typeface="Arial" pitchFamily="34" charset="0"/>
              </a:rPr>
              <a:t> La probabilité de 2 mutations simultanées est égale au produit du taux des mutations </a:t>
            </a:r>
            <a:r>
              <a:rPr lang="fr-FR" sz="2200" dirty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fr-FR" sz="2200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defRPr/>
            </a:pPr>
            <a:r>
              <a:rPr lang="fr-FR" sz="1800" dirty="0">
                <a:latin typeface="Arial" pitchFamily="34" charset="0"/>
                <a:cs typeface="Arial" pitchFamily="34" charset="0"/>
              </a:rPr>
              <a:t>Probabilité de résistance à deux antibiotiques  très faible</a:t>
            </a:r>
          </a:p>
          <a:p>
            <a:pPr lvl="1">
              <a:defRPr/>
            </a:pPr>
            <a:endParaRPr lang="fr-FR" sz="2200" b="1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sz="2200" b="1" dirty="0">
                <a:latin typeface="Arial" pitchFamily="34" charset="0"/>
                <a:cs typeface="Arial" pitchFamily="34" charset="0"/>
              </a:rPr>
              <a:t>Spécifique</a:t>
            </a:r>
            <a:r>
              <a:rPr lang="fr-FR" sz="2200" dirty="0">
                <a:latin typeface="Arial" pitchFamily="34" charset="0"/>
                <a:cs typeface="Arial" pitchFamily="34" charset="0"/>
              </a:rPr>
              <a:t> (n’affecte qu’un ATB ou une famille d’ ATB) </a:t>
            </a:r>
          </a:p>
          <a:p>
            <a:pPr>
              <a:defRPr/>
            </a:pPr>
            <a:endParaRPr lang="fr-FR" sz="22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sz="2200" b="1" dirty="0">
                <a:latin typeface="Arial" pitchFamily="34" charset="0"/>
                <a:cs typeface="Arial" pitchFamily="34" charset="0"/>
              </a:rPr>
              <a:t>Stable</a:t>
            </a:r>
            <a:r>
              <a:rPr lang="fr-FR" sz="2200" dirty="0">
                <a:latin typeface="Arial" pitchFamily="34" charset="0"/>
                <a:cs typeface="Arial" pitchFamily="34" charset="0"/>
              </a:rPr>
              <a:t> et </a:t>
            </a:r>
            <a:r>
              <a:rPr lang="fr-FR" sz="2200" b="1" dirty="0">
                <a:latin typeface="Arial" pitchFamily="34" charset="0"/>
                <a:cs typeface="Arial" pitchFamily="34" charset="0"/>
              </a:rPr>
              <a:t>transmissible</a:t>
            </a:r>
            <a:r>
              <a:rPr lang="fr-FR" sz="2200" dirty="0">
                <a:latin typeface="Arial" pitchFamily="34" charset="0"/>
                <a:cs typeface="Arial" pitchFamily="34" charset="0"/>
              </a:rPr>
              <a:t> à la descendance</a:t>
            </a:r>
          </a:p>
          <a:p>
            <a:pPr>
              <a:defRPr/>
            </a:pPr>
            <a:endParaRPr lang="fr-FR" sz="22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sz="2200" dirty="0">
                <a:latin typeface="Arial" pitchFamily="34" charset="0"/>
                <a:cs typeface="Arial" pitchFamily="34" charset="0"/>
              </a:rPr>
              <a:t>Représente </a:t>
            </a:r>
            <a:r>
              <a:rPr lang="fr-FR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moins de 20% </a:t>
            </a:r>
            <a:r>
              <a:rPr lang="fr-FR" sz="2200" dirty="0">
                <a:latin typeface="Arial" pitchFamily="34" charset="0"/>
                <a:cs typeface="Arial" pitchFamily="34" charset="0"/>
              </a:rPr>
              <a:t>des résistances acquises en clinique</a:t>
            </a:r>
          </a:p>
          <a:p>
            <a:pPr lvl="3">
              <a:buFont typeface="Arial" panose="020B0604020202020204" pitchFamily="34" charset="0"/>
              <a:buNone/>
              <a:defRPr/>
            </a:pPr>
            <a:endParaRPr lang="fr-FR" dirty="0">
              <a:latin typeface="+mj-l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3CB688F8-9329-4787-A400-67CB23F17AAB}"/>
              </a:ext>
            </a:extLst>
          </p:cNvPr>
          <p:cNvSpPr txBox="1"/>
          <p:nvPr/>
        </p:nvSpPr>
        <p:spPr>
          <a:xfrm>
            <a:off x="6490010" y="5226854"/>
            <a:ext cx="5665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Transmission verticale -&gt; « hérédité »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AC0B5236-6467-4A61-A972-A8E5E5728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0585" y="2012035"/>
            <a:ext cx="5230821" cy="296900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re 1">
            <a:extLst>
              <a:ext uri="{FF2B5EF4-FFF2-40B4-BE49-F238E27FC236}">
                <a16:creationId xmlns:a16="http://schemas.microsoft.com/office/drawing/2014/main" xmlns="" id="{C713FF48-DF54-4D7B-872F-F3BD5FE86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23823"/>
            <a:ext cx="10972800" cy="1143000"/>
          </a:xfrm>
        </p:spPr>
        <p:txBody>
          <a:bodyPr/>
          <a:lstStyle/>
          <a:p>
            <a:r>
              <a:rPr lang="fr-FR" altLang="fr-FR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Résistance mobile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4AFED34D-8078-475F-95B0-4A7F60D61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Transmission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HORIZONTALE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fr-F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80%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des souches cliniques </a:t>
            </a:r>
          </a:p>
          <a:p>
            <a:pPr>
              <a:defRPr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Porte toujours une ou </a:t>
            </a:r>
            <a:r>
              <a:rPr lang="fr-F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PLUSIEURS familles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d’antibiotiques</a:t>
            </a:r>
          </a:p>
          <a:p>
            <a:pPr>
              <a:defRPr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Apparition de souches </a:t>
            </a:r>
            <a:r>
              <a:rPr lang="fr-FR" b="1" dirty="0" err="1">
                <a:latin typeface="Arial" panose="020B0604020202020204" pitchFamily="34" charset="0"/>
                <a:cs typeface="Arial" panose="020B0604020202020204" pitchFamily="34" charset="0"/>
              </a:rPr>
              <a:t>polyrésistantes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Afficher l'image d'origine">
            <a:extLst>
              <a:ext uri="{FF2B5EF4-FFF2-40B4-BE49-F238E27FC236}">
                <a16:creationId xmlns:a16="http://schemas.microsoft.com/office/drawing/2014/main" xmlns="" id="{955A7897-6F41-4DA1-8230-7FE8F3569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48751" y="223839"/>
            <a:ext cx="1008063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5" descr="Afficher l'image en taille réelle">
            <a:hlinkClick r:id="rId3"/>
            <a:extLst>
              <a:ext uri="{FF2B5EF4-FFF2-40B4-BE49-F238E27FC236}">
                <a16:creationId xmlns:a16="http://schemas.microsoft.com/office/drawing/2014/main" xmlns="" id="{489343BD-89DF-4161-A606-9F75B67C0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8025" y="1989139"/>
            <a:ext cx="1728788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50F0650-9114-4219-9FAB-ABB1D207F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122" y="-161003"/>
            <a:ext cx="9989873" cy="1325563"/>
          </a:xfrm>
        </p:spPr>
        <p:txBody>
          <a:bodyPr>
            <a:normAutofit/>
          </a:bodyPr>
          <a:lstStyle/>
          <a:p>
            <a:pPr algn="ctr"/>
            <a:r>
              <a:rPr lang="fr-FR" sz="3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Transmission horizontale de gènes de résistance aux antibiotiques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1682412-68A2-416C-8AAB-F98C10FBDC98}"/>
              </a:ext>
            </a:extLst>
          </p:cNvPr>
          <p:cNvSpPr txBox="1">
            <a:spLocks noGrp="1" noChangeArrowheads="1"/>
          </p:cNvSpPr>
          <p:nvPr>
            <p:ph idx="1"/>
          </p:nvPr>
        </p:nvSpPr>
        <p:spPr>
          <a:xfrm>
            <a:off x="8265" y="1728503"/>
            <a:ext cx="6870418" cy="4204009"/>
          </a:xfrm>
          <a:prstGeom prst="rect">
            <a:avLst/>
          </a:prstGeom>
          <a:effectLst>
            <a:outerShdw sx="1000" sy="1000">
              <a:srgbClr val="000000"/>
            </a:outerShdw>
          </a:effectLst>
        </p:spPr>
        <p:txBody>
          <a:bodyPr anchor="t"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d’une bactérie à l’autre</a:t>
            </a:r>
          </a:p>
          <a:p>
            <a:pPr marL="742950" lvl="1" indent="-285750" eaLnBrk="0" hangingPunct="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même espèce</a:t>
            </a:r>
          </a:p>
          <a:p>
            <a:pPr marL="742950" lvl="1" indent="-285750" eaLnBrk="0" hangingPunct="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entre 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espèces différentes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de phylogénie proche: même genre, même famille, même groupe de Gram</a:t>
            </a:r>
          </a:p>
          <a:p>
            <a:pPr marL="742950" lvl="1" indent="-285750" eaLnBrk="0" hangingPunct="0"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Selon les règles de génétique bactérienne</a:t>
            </a:r>
          </a:p>
          <a:p>
            <a:pPr marL="742950" lvl="1" indent="-285750" eaLnBrk="0" hangingPunct="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Par conjugaison (transmission de 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plasmide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742950" lvl="1" indent="-285750" eaLnBrk="0" hangingPunct="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Par transduction (transmission par 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phage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742950" lvl="1" indent="-285750" eaLnBrk="0" hangingPunct="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Par transformation (pénétration d’ADN et 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recombinaison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2FECADFC-3A04-4502-BE20-A3D674535A54}"/>
              </a:ext>
            </a:extLst>
          </p:cNvPr>
          <p:cNvSpPr txBox="1"/>
          <p:nvPr/>
        </p:nvSpPr>
        <p:spPr>
          <a:xfrm>
            <a:off x="2070023" y="6168854"/>
            <a:ext cx="70461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Transmission horizontale -&gt; diffusion massive!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DCBEC820-31E4-4149-A08A-3C8A96228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519" y="2053033"/>
            <a:ext cx="53149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52988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xmlns="" id="{AD05D441-D723-47D4-8433-33F481FBEAB1}"/>
              </a:ext>
            </a:extLst>
          </p:cNvPr>
          <p:cNvSpPr/>
          <p:nvPr/>
        </p:nvSpPr>
        <p:spPr>
          <a:xfrm>
            <a:off x="2690814" y="3068639"/>
            <a:ext cx="3019425" cy="2579687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9" name="Flèche droite 8">
            <a:extLst>
              <a:ext uri="{FF2B5EF4-FFF2-40B4-BE49-F238E27FC236}">
                <a16:creationId xmlns:a16="http://schemas.microsoft.com/office/drawing/2014/main" xmlns="" id="{10F29920-3FD0-44B8-9026-4CB6F7C82530}"/>
              </a:ext>
            </a:extLst>
          </p:cNvPr>
          <p:cNvSpPr/>
          <p:nvPr/>
        </p:nvSpPr>
        <p:spPr>
          <a:xfrm rot="5400000">
            <a:off x="3728245" y="5885657"/>
            <a:ext cx="962025" cy="315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xmlns="" id="{A4698606-839C-4C1B-975D-46DBF8D26141}"/>
              </a:ext>
            </a:extLst>
          </p:cNvPr>
          <p:cNvSpPr/>
          <p:nvPr/>
        </p:nvSpPr>
        <p:spPr>
          <a:xfrm>
            <a:off x="2782889" y="3168650"/>
            <a:ext cx="2808287" cy="237648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pic>
        <p:nvPicPr>
          <p:cNvPr id="8" name="Picture 4" descr="Afficher l'image d'origine">
            <a:extLst>
              <a:ext uri="{FF2B5EF4-FFF2-40B4-BE49-F238E27FC236}">
                <a16:creationId xmlns:a16="http://schemas.microsoft.com/office/drawing/2014/main" xmlns="" id="{4028FD37-8629-4744-894A-10C5E58FB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4576" y="3822700"/>
            <a:ext cx="47466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xmlns="" id="{B7A6971B-C657-44A5-936C-924FE25D95B1}"/>
              </a:ext>
            </a:extLst>
          </p:cNvPr>
          <p:cNvSpPr/>
          <p:nvPr/>
        </p:nvSpPr>
        <p:spPr>
          <a:xfrm rot="19301669">
            <a:off x="4824413" y="3725864"/>
            <a:ext cx="571500" cy="5984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1" name="Flèche droite 10">
            <a:extLst>
              <a:ext uri="{FF2B5EF4-FFF2-40B4-BE49-F238E27FC236}">
                <a16:creationId xmlns:a16="http://schemas.microsoft.com/office/drawing/2014/main" xmlns="" id="{D086C87E-D082-4338-B740-8B8BCC34D9EF}"/>
              </a:ext>
            </a:extLst>
          </p:cNvPr>
          <p:cNvSpPr/>
          <p:nvPr/>
        </p:nvSpPr>
        <p:spPr>
          <a:xfrm rot="19620908">
            <a:off x="5900738" y="3200400"/>
            <a:ext cx="558800" cy="160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2" name="Flèche droite 11">
            <a:extLst>
              <a:ext uri="{FF2B5EF4-FFF2-40B4-BE49-F238E27FC236}">
                <a16:creationId xmlns:a16="http://schemas.microsoft.com/office/drawing/2014/main" xmlns="" id="{ED47FC51-AB58-4AF9-A7C4-86F711138076}"/>
              </a:ext>
            </a:extLst>
          </p:cNvPr>
          <p:cNvSpPr/>
          <p:nvPr/>
        </p:nvSpPr>
        <p:spPr>
          <a:xfrm rot="20731387">
            <a:off x="5949950" y="3454401"/>
            <a:ext cx="558800" cy="161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4" name="Flèche droite 13">
            <a:extLst>
              <a:ext uri="{FF2B5EF4-FFF2-40B4-BE49-F238E27FC236}">
                <a16:creationId xmlns:a16="http://schemas.microsoft.com/office/drawing/2014/main" xmlns="" id="{E2CA468A-A728-4BE9-B23C-2A6903F21D2C}"/>
              </a:ext>
            </a:extLst>
          </p:cNvPr>
          <p:cNvSpPr/>
          <p:nvPr/>
        </p:nvSpPr>
        <p:spPr>
          <a:xfrm>
            <a:off x="5969000" y="3711575"/>
            <a:ext cx="558800" cy="160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5" name="Flèche droite 14">
            <a:extLst>
              <a:ext uri="{FF2B5EF4-FFF2-40B4-BE49-F238E27FC236}">
                <a16:creationId xmlns:a16="http://schemas.microsoft.com/office/drawing/2014/main" xmlns="" id="{83417311-DB7D-4050-AF56-8A5CB8FFFAF4}"/>
              </a:ext>
            </a:extLst>
          </p:cNvPr>
          <p:cNvSpPr/>
          <p:nvPr/>
        </p:nvSpPr>
        <p:spPr>
          <a:xfrm rot="724764">
            <a:off x="5932488" y="3956051"/>
            <a:ext cx="558800" cy="161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6" name="Flèche droite 15">
            <a:extLst>
              <a:ext uri="{FF2B5EF4-FFF2-40B4-BE49-F238E27FC236}">
                <a16:creationId xmlns:a16="http://schemas.microsoft.com/office/drawing/2014/main" xmlns="" id="{15AB921B-2BA4-40F8-B7D5-B0549A9328FE}"/>
              </a:ext>
            </a:extLst>
          </p:cNvPr>
          <p:cNvSpPr/>
          <p:nvPr/>
        </p:nvSpPr>
        <p:spPr>
          <a:xfrm rot="1687325">
            <a:off x="5851525" y="4254501"/>
            <a:ext cx="558800" cy="161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7" name="Flèche droite 16">
            <a:extLst>
              <a:ext uri="{FF2B5EF4-FFF2-40B4-BE49-F238E27FC236}">
                <a16:creationId xmlns:a16="http://schemas.microsoft.com/office/drawing/2014/main" xmlns="" id="{D9C9B1B4-D0B7-4980-99E7-C77B8A5D65D6}"/>
              </a:ext>
            </a:extLst>
          </p:cNvPr>
          <p:cNvSpPr/>
          <p:nvPr/>
        </p:nvSpPr>
        <p:spPr>
          <a:xfrm rot="2799215">
            <a:off x="5705476" y="4540251"/>
            <a:ext cx="558800" cy="1492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2" name="Groupe 46">
            <a:extLst>
              <a:ext uri="{FF2B5EF4-FFF2-40B4-BE49-F238E27FC236}">
                <a16:creationId xmlns:a16="http://schemas.microsoft.com/office/drawing/2014/main" xmlns="" id="{DDEC8640-1948-409B-AFAF-B7403686C065}"/>
              </a:ext>
            </a:extLst>
          </p:cNvPr>
          <p:cNvGrpSpPr>
            <a:grpSpLocks/>
          </p:cNvGrpSpPr>
          <p:nvPr/>
        </p:nvGrpSpPr>
        <p:grpSpPr bwMode="auto">
          <a:xfrm>
            <a:off x="5911851" y="4976813"/>
            <a:ext cx="1349375" cy="1041400"/>
            <a:chOff x="1166588" y="3069029"/>
            <a:chExt cx="3019614" cy="2578605"/>
          </a:xfrm>
        </p:grpSpPr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xmlns="" id="{084E0995-F07F-4B52-9B3D-ECE5153F04B7}"/>
                </a:ext>
              </a:extLst>
            </p:cNvPr>
            <p:cNvSpPr/>
            <p:nvPr/>
          </p:nvSpPr>
          <p:spPr>
            <a:xfrm>
              <a:off x="1166588" y="3069029"/>
              <a:ext cx="3019614" cy="25786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xmlns="" id="{039DAA92-586F-48A6-B76E-DB3B7A3133E1}"/>
                </a:ext>
              </a:extLst>
            </p:cNvPr>
            <p:cNvSpPr/>
            <p:nvPr/>
          </p:nvSpPr>
          <p:spPr>
            <a:xfrm>
              <a:off x="1283821" y="3167298"/>
              <a:ext cx="2810016" cy="23781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  <p:pic>
        <p:nvPicPr>
          <p:cNvPr id="64" name="Picture 4" descr="Afficher l'image d'origine">
            <a:extLst>
              <a:ext uri="{FF2B5EF4-FFF2-40B4-BE49-F238E27FC236}">
                <a16:creationId xmlns:a16="http://schemas.microsoft.com/office/drawing/2014/main" xmlns="" id="{AEE2BB04-A2E0-41BC-9590-FBEC450F8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5088" y="5205413"/>
            <a:ext cx="4746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Ellipse 64">
            <a:extLst>
              <a:ext uri="{FF2B5EF4-FFF2-40B4-BE49-F238E27FC236}">
                <a16:creationId xmlns:a16="http://schemas.microsoft.com/office/drawing/2014/main" xmlns="" id="{0863743E-875D-4FA2-93E6-882503941912}"/>
              </a:ext>
            </a:extLst>
          </p:cNvPr>
          <p:cNvSpPr/>
          <p:nvPr/>
        </p:nvSpPr>
        <p:spPr>
          <a:xfrm rot="19301669">
            <a:off x="6384925" y="5108575"/>
            <a:ext cx="571500" cy="596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pic>
        <p:nvPicPr>
          <p:cNvPr id="70" name="Picture 2" descr="Afficher l'image d'origine">
            <a:extLst>
              <a:ext uri="{FF2B5EF4-FFF2-40B4-BE49-F238E27FC236}">
                <a16:creationId xmlns:a16="http://schemas.microsoft.com/office/drawing/2014/main" xmlns="" id="{08BFCB4B-712C-4E5B-82A9-64EB95612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67776" y="1301750"/>
            <a:ext cx="828675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Ellipse 70">
            <a:extLst>
              <a:ext uri="{FF2B5EF4-FFF2-40B4-BE49-F238E27FC236}">
                <a16:creationId xmlns:a16="http://schemas.microsoft.com/office/drawing/2014/main" xmlns="" id="{5F9FB5F6-961C-461C-B779-36A192134D9A}"/>
              </a:ext>
            </a:extLst>
          </p:cNvPr>
          <p:cNvSpPr/>
          <p:nvPr/>
        </p:nvSpPr>
        <p:spPr>
          <a:xfrm>
            <a:off x="3509963" y="4781550"/>
            <a:ext cx="1287462" cy="592138"/>
          </a:xfrm>
          <a:prstGeom prst="ellipse">
            <a:avLst/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72" name="Arc 71">
            <a:extLst>
              <a:ext uri="{FF2B5EF4-FFF2-40B4-BE49-F238E27FC236}">
                <a16:creationId xmlns:a16="http://schemas.microsoft.com/office/drawing/2014/main" xmlns="" id="{CC7209D6-C277-4795-A491-7A5D9A142A0E}"/>
              </a:ext>
            </a:extLst>
          </p:cNvPr>
          <p:cNvSpPr/>
          <p:nvPr/>
        </p:nvSpPr>
        <p:spPr>
          <a:xfrm>
            <a:off x="3503614" y="4781551"/>
            <a:ext cx="1228725" cy="595313"/>
          </a:xfrm>
          <a:prstGeom prst="arc">
            <a:avLst>
              <a:gd name="adj1" fmla="val 11840983"/>
              <a:gd name="adj2" fmla="val 14733778"/>
            </a:avLst>
          </a:prstGeom>
          <a:ln w="571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rgbClr val="0033CC"/>
              </a:solidFill>
            </a:endParaRPr>
          </a:p>
        </p:txBody>
      </p:sp>
      <p:sp>
        <p:nvSpPr>
          <p:cNvPr id="73" name="Titre 1">
            <a:extLst>
              <a:ext uri="{FF2B5EF4-FFF2-40B4-BE49-F238E27FC236}">
                <a16:creationId xmlns:a16="http://schemas.microsoft.com/office/drawing/2014/main" xmlns="" id="{3E56D408-2E79-405C-AD77-1A66E804B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621" y="-190499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Résistances acquises </a:t>
            </a:r>
          </a:p>
        </p:txBody>
      </p:sp>
      <p:sp>
        <p:nvSpPr>
          <p:cNvPr id="74" name="Espace réservé du contenu 2">
            <a:extLst>
              <a:ext uri="{FF2B5EF4-FFF2-40B4-BE49-F238E27FC236}">
                <a16:creationId xmlns:a16="http://schemas.microsoft.com/office/drawing/2014/main" xmlns="" id="{8930B059-2A94-4F15-BC6E-378F832ABECD}"/>
              </a:ext>
            </a:extLst>
          </p:cNvPr>
          <p:cNvSpPr txBox="1">
            <a:spLocks/>
          </p:cNvSpPr>
          <p:nvPr/>
        </p:nvSpPr>
        <p:spPr bwMode="auto">
          <a:xfrm>
            <a:off x="2097088" y="13843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fr-FR" altLang="fr-FR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Résistance mobile </a:t>
            </a:r>
            <a:r>
              <a:rPr lang="fr-FR" altLang="fr-FR" sz="2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(plasmide/transposon)  </a:t>
            </a:r>
          </a:p>
        </p:txBody>
      </p:sp>
      <p:grpSp>
        <p:nvGrpSpPr>
          <p:cNvPr id="7" name="Groupe 79">
            <a:extLst>
              <a:ext uri="{FF2B5EF4-FFF2-40B4-BE49-F238E27FC236}">
                <a16:creationId xmlns:a16="http://schemas.microsoft.com/office/drawing/2014/main" xmlns="" id="{F36E4BCF-9669-480C-94ED-959BF4700CBB}"/>
              </a:ext>
            </a:extLst>
          </p:cNvPr>
          <p:cNvGrpSpPr>
            <a:grpSpLocks/>
          </p:cNvGrpSpPr>
          <p:nvPr/>
        </p:nvGrpSpPr>
        <p:grpSpPr bwMode="auto">
          <a:xfrm>
            <a:off x="7391401" y="5084763"/>
            <a:ext cx="1349375" cy="1041400"/>
            <a:chOff x="1166588" y="3069029"/>
            <a:chExt cx="3019614" cy="2578605"/>
          </a:xfrm>
        </p:grpSpPr>
        <p:sp>
          <p:nvSpPr>
            <p:cNvPr id="83" name="Ellipse 82">
              <a:extLst>
                <a:ext uri="{FF2B5EF4-FFF2-40B4-BE49-F238E27FC236}">
                  <a16:creationId xmlns:a16="http://schemas.microsoft.com/office/drawing/2014/main" xmlns="" id="{249C1A48-C0E3-4FC2-9A7C-689B9856102C}"/>
                </a:ext>
              </a:extLst>
            </p:cNvPr>
            <p:cNvSpPr/>
            <p:nvPr/>
          </p:nvSpPr>
          <p:spPr>
            <a:xfrm>
              <a:off x="1166588" y="3069029"/>
              <a:ext cx="3019614" cy="25786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84" name="Ellipse 83">
              <a:extLst>
                <a:ext uri="{FF2B5EF4-FFF2-40B4-BE49-F238E27FC236}">
                  <a16:creationId xmlns:a16="http://schemas.microsoft.com/office/drawing/2014/main" xmlns="" id="{94645268-0D24-4ADA-A88B-25131DD1C104}"/>
                </a:ext>
              </a:extLst>
            </p:cNvPr>
            <p:cNvSpPr/>
            <p:nvPr/>
          </p:nvSpPr>
          <p:spPr>
            <a:xfrm>
              <a:off x="1283821" y="3167298"/>
              <a:ext cx="2810016" cy="23781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  <p:pic>
        <p:nvPicPr>
          <p:cNvPr id="81" name="Picture 4" descr="Afficher l'image d'origine">
            <a:extLst>
              <a:ext uri="{FF2B5EF4-FFF2-40B4-BE49-F238E27FC236}">
                <a16:creationId xmlns:a16="http://schemas.microsoft.com/office/drawing/2014/main" xmlns="" id="{59EBFEE1-03FC-4F13-A17E-E142CBB80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6226" y="5313363"/>
            <a:ext cx="47466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Ellipse 81">
            <a:extLst>
              <a:ext uri="{FF2B5EF4-FFF2-40B4-BE49-F238E27FC236}">
                <a16:creationId xmlns:a16="http://schemas.microsoft.com/office/drawing/2014/main" xmlns="" id="{7710F842-2FF9-4E81-9173-DCAA95931C09}"/>
              </a:ext>
            </a:extLst>
          </p:cNvPr>
          <p:cNvSpPr/>
          <p:nvPr/>
        </p:nvSpPr>
        <p:spPr>
          <a:xfrm rot="19301669">
            <a:off x="7866063" y="5216525"/>
            <a:ext cx="571500" cy="596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13" name="Groupe 85">
            <a:extLst>
              <a:ext uri="{FF2B5EF4-FFF2-40B4-BE49-F238E27FC236}">
                <a16:creationId xmlns:a16="http://schemas.microsoft.com/office/drawing/2014/main" xmlns="" id="{B2851B55-16F4-49A5-95C4-97494237A40C}"/>
              </a:ext>
            </a:extLst>
          </p:cNvPr>
          <p:cNvGrpSpPr>
            <a:grpSpLocks/>
          </p:cNvGrpSpPr>
          <p:nvPr/>
        </p:nvGrpSpPr>
        <p:grpSpPr bwMode="auto">
          <a:xfrm>
            <a:off x="9048751" y="5084763"/>
            <a:ext cx="1349375" cy="1041400"/>
            <a:chOff x="1166588" y="3069029"/>
            <a:chExt cx="3019614" cy="2578605"/>
          </a:xfrm>
        </p:grpSpPr>
        <p:sp>
          <p:nvSpPr>
            <p:cNvPr id="89" name="Ellipse 88">
              <a:extLst>
                <a:ext uri="{FF2B5EF4-FFF2-40B4-BE49-F238E27FC236}">
                  <a16:creationId xmlns:a16="http://schemas.microsoft.com/office/drawing/2014/main" xmlns="" id="{2437E07E-B183-4961-80AE-1F2CC72D34FF}"/>
                </a:ext>
              </a:extLst>
            </p:cNvPr>
            <p:cNvSpPr/>
            <p:nvPr/>
          </p:nvSpPr>
          <p:spPr>
            <a:xfrm>
              <a:off x="1166588" y="3069029"/>
              <a:ext cx="3019614" cy="25786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90" name="Ellipse 89">
              <a:extLst>
                <a:ext uri="{FF2B5EF4-FFF2-40B4-BE49-F238E27FC236}">
                  <a16:creationId xmlns:a16="http://schemas.microsoft.com/office/drawing/2014/main" xmlns="" id="{EF6520B9-9423-4FB5-A3D5-A01F9669ABA1}"/>
                </a:ext>
              </a:extLst>
            </p:cNvPr>
            <p:cNvSpPr/>
            <p:nvPr/>
          </p:nvSpPr>
          <p:spPr>
            <a:xfrm>
              <a:off x="1283821" y="3167298"/>
              <a:ext cx="2810016" cy="23781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  <p:pic>
        <p:nvPicPr>
          <p:cNvPr id="87" name="Picture 4" descr="Afficher l'image d'origine">
            <a:extLst>
              <a:ext uri="{FF2B5EF4-FFF2-40B4-BE49-F238E27FC236}">
                <a16:creationId xmlns:a16="http://schemas.microsoft.com/office/drawing/2014/main" xmlns="" id="{3D14DE7D-565B-4705-AAEB-71B03F3F1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3576" y="5313363"/>
            <a:ext cx="4730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" name="Ellipse 87">
            <a:extLst>
              <a:ext uri="{FF2B5EF4-FFF2-40B4-BE49-F238E27FC236}">
                <a16:creationId xmlns:a16="http://schemas.microsoft.com/office/drawing/2014/main" xmlns="" id="{263D82C5-48C0-4442-9536-85F98EE2D4D8}"/>
              </a:ext>
            </a:extLst>
          </p:cNvPr>
          <p:cNvSpPr/>
          <p:nvPr/>
        </p:nvSpPr>
        <p:spPr>
          <a:xfrm rot="19301669">
            <a:off x="9521825" y="5216525"/>
            <a:ext cx="573088" cy="596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18" name="Groupe 91">
            <a:extLst>
              <a:ext uri="{FF2B5EF4-FFF2-40B4-BE49-F238E27FC236}">
                <a16:creationId xmlns:a16="http://schemas.microsoft.com/office/drawing/2014/main" xmlns="" id="{6AE6A98D-A801-4F9E-BB5B-8EBB1EB45E28}"/>
              </a:ext>
            </a:extLst>
          </p:cNvPr>
          <p:cNvGrpSpPr>
            <a:grpSpLocks/>
          </p:cNvGrpSpPr>
          <p:nvPr/>
        </p:nvGrpSpPr>
        <p:grpSpPr bwMode="auto">
          <a:xfrm>
            <a:off x="7464426" y="3716338"/>
            <a:ext cx="1349375" cy="1041400"/>
            <a:chOff x="1166588" y="3069029"/>
            <a:chExt cx="3019614" cy="2578605"/>
          </a:xfrm>
        </p:grpSpPr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xmlns="" id="{5B0BD2C0-6016-4BA7-AF94-E4DE639ABAD5}"/>
                </a:ext>
              </a:extLst>
            </p:cNvPr>
            <p:cNvSpPr/>
            <p:nvPr/>
          </p:nvSpPr>
          <p:spPr>
            <a:xfrm>
              <a:off x="1166588" y="3069029"/>
              <a:ext cx="3019614" cy="25786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96" name="Ellipse 95">
              <a:extLst>
                <a:ext uri="{FF2B5EF4-FFF2-40B4-BE49-F238E27FC236}">
                  <a16:creationId xmlns:a16="http://schemas.microsoft.com/office/drawing/2014/main" xmlns="" id="{7A02A919-6276-46B2-8A38-AB9A7D5F6DDB}"/>
                </a:ext>
              </a:extLst>
            </p:cNvPr>
            <p:cNvSpPr/>
            <p:nvPr/>
          </p:nvSpPr>
          <p:spPr>
            <a:xfrm>
              <a:off x="1283821" y="3167298"/>
              <a:ext cx="2810016" cy="23781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  <p:pic>
        <p:nvPicPr>
          <p:cNvPr id="93" name="Picture 4" descr="Afficher l'image d'origine">
            <a:extLst>
              <a:ext uri="{FF2B5EF4-FFF2-40B4-BE49-F238E27FC236}">
                <a16:creationId xmlns:a16="http://schemas.microsoft.com/office/drawing/2014/main" xmlns="" id="{D68CEF35-585C-48DB-98F5-A33609D60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69251" y="3944938"/>
            <a:ext cx="4730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Ellipse 93">
            <a:extLst>
              <a:ext uri="{FF2B5EF4-FFF2-40B4-BE49-F238E27FC236}">
                <a16:creationId xmlns:a16="http://schemas.microsoft.com/office/drawing/2014/main" xmlns="" id="{5402B786-F70B-431D-AD7D-2A6AF2A4E675}"/>
              </a:ext>
            </a:extLst>
          </p:cNvPr>
          <p:cNvSpPr/>
          <p:nvPr/>
        </p:nvSpPr>
        <p:spPr>
          <a:xfrm rot="19301669">
            <a:off x="7937500" y="3848100"/>
            <a:ext cx="573088" cy="596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19" name="Groupe 97">
            <a:extLst>
              <a:ext uri="{FF2B5EF4-FFF2-40B4-BE49-F238E27FC236}">
                <a16:creationId xmlns:a16="http://schemas.microsoft.com/office/drawing/2014/main" xmlns="" id="{A132849A-67E4-4D9F-B7ED-B978E30F5CC3}"/>
              </a:ext>
            </a:extLst>
          </p:cNvPr>
          <p:cNvGrpSpPr>
            <a:grpSpLocks/>
          </p:cNvGrpSpPr>
          <p:nvPr/>
        </p:nvGrpSpPr>
        <p:grpSpPr bwMode="auto">
          <a:xfrm>
            <a:off x="8850314" y="4005263"/>
            <a:ext cx="1349375" cy="1041400"/>
            <a:chOff x="1166588" y="3069029"/>
            <a:chExt cx="3019614" cy="2578605"/>
          </a:xfrm>
        </p:grpSpPr>
        <p:sp>
          <p:nvSpPr>
            <p:cNvPr id="101" name="Ellipse 100">
              <a:extLst>
                <a:ext uri="{FF2B5EF4-FFF2-40B4-BE49-F238E27FC236}">
                  <a16:creationId xmlns:a16="http://schemas.microsoft.com/office/drawing/2014/main" xmlns="" id="{D28647B3-107D-44F6-A0F4-F5C408A26EE1}"/>
                </a:ext>
              </a:extLst>
            </p:cNvPr>
            <p:cNvSpPr/>
            <p:nvPr/>
          </p:nvSpPr>
          <p:spPr>
            <a:xfrm>
              <a:off x="1166588" y="3069029"/>
              <a:ext cx="3019614" cy="25786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02" name="Ellipse 101">
              <a:extLst>
                <a:ext uri="{FF2B5EF4-FFF2-40B4-BE49-F238E27FC236}">
                  <a16:creationId xmlns:a16="http://schemas.microsoft.com/office/drawing/2014/main" xmlns="" id="{9C53389E-CBE4-47D9-B748-D48CB222DFA9}"/>
                </a:ext>
              </a:extLst>
            </p:cNvPr>
            <p:cNvSpPr/>
            <p:nvPr/>
          </p:nvSpPr>
          <p:spPr>
            <a:xfrm>
              <a:off x="1283819" y="3167298"/>
              <a:ext cx="2810018" cy="23781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  <p:pic>
        <p:nvPicPr>
          <p:cNvPr id="99" name="Picture 4" descr="Afficher l'image d'origine">
            <a:extLst>
              <a:ext uri="{FF2B5EF4-FFF2-40B4-BE49-F238E27FC236}">
                <a16:creationId xmlns:a16="http://schemas.microsoft.com/office/drawing/2014/main" xmlns="" id="{BBF19097-88A3-4AD4-812D-0B4FD50AA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5138" y="4232275"/>
            <a:ext cx="4746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Ellipse 99">
            <a:extLst>
              <a:ext uri="{FF2B5EF4-FFF2-40B4-BE49-F238E27FC236}">
                <a16:creationId xmlns:a16="http://schemas.microsoft.com/office/drawing/2014/main" xmlns="" id="{B961B24A-4330-4155-909A-47E1163CA458}"/>
              </a:ext>
            </a:extLst>
          </p:cNvPr>
          <p:cNvSpPr/>
          <p:nvPr/>
        </p:nvSpPr>
        <p:spPr>
          <a:xfrm rot="19301669">
            <a:off x="9324975" y="4135439"/>
            <a:ext cx="571500" cy="5984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20" name="Groupe 103">
            <a:extLst>
              <a:ext uri="{FF2B5EF4-FFF2-40B4-BE49-F238E27FC236}">
                <a16:creationId xmlns:a16="http://schemas.microsoft.com/office/drawing/2014/main" xmlns="" id="{3793610A-3360-41DF-9685-9059AB7EFE7C}"/>
              </a:ext>
            </a:extLst>
          </p:cNvPr>
          <p:cNvGrpSpPr>
            <a:grpSpLocks/>
          </p:cNvGrpSpPr>
          <p:nvPr/>
        </p:nvGrpSpPr>
        <p:grpSpPr bwMode="auto">
          <a:xfrm>
            <a:off x="8707439" y="2852738"/>
            <a:ext cx="1349375" cy="1041400"/>
            <a:chOff x="1166588" y="3069029"/>
            <a:chExt cx="3019614" cy="2578605"/>
          </a:xfrm>
        </p:grpSpPr>
        <p:sp>
          <p:nvSpPr>
            <p:cNvPr id="107" name="Ellipse 106">
              <a:extLst>
                <a:ext uri="{FF2B5EF4-FFF2-40B4-BE49-F238E27FC236}">
                  <a16:creationId xmlns:a16="http://schemas.microsoft.com/office/drawing/2014/main" xmlns="" id="{3536C30C-602C-4026-9DFF-CAD35AED05E2}"/>
                </a:ext>
              </a:extLst>
            </p:cNvPr>
            <p:cNvSpPr/>
            <p:nvPr/>
          </p:nvSpPr>
          <p:spPr>
            <a:xfrm>
              <a:off x="1166588" y="3069029"/>
              <a:ext cx="3019614" cy="25786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08" name="Ellipse 107">
              <a:extLst>
                <a:ext uri="{FF2B5EF4-FFF2-40B4-BE49-F238E27FC236}">
                  <a16:creationId xmlns:a16="http://schemas.microsoft.com/office/drawing/2014/main" xmlns="" id="{5915244F-2445-4AE5-88CC-DFA20E718D29}"/>
                </a:ext>
              </a:extLst>
            </p:cNvPr>
            <p:cNvSpPr/>
            <p:nvPr/>
          </p:nvSpPr>
          <p:spPr>
            <a:xfrm>
              <a:off x="1283819" y="3167298"/>
              <a:ext cx="2810018" cy="237813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  <p:pic>
        <p:nvPicPr>
          <p:cNvPr id="105" name="Picture 4" descr="Afficher l'image d'origine">
            <a:extLst>
              <a:ext uri="{FF2B5EF4-FFF2-40B4-BE49-F238E27FC236}">
                <a16:creationId xmlns:a16="http://schemas.microsoft.com/office/drawing/2014/main" xmlns="" id="{7B4E980D-F342-420E-BCD0-BC6AF9C2B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2264" y="3081338"/>
            <a:ext cx="4730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Ellipse 105">
            <a:extLst>
              <a:ext uri="{FF2B5EF4-FFF2-40B4-BE49-F238E27FC236}">
                <a16:creationId xmlns:a16="http://schemas.microsoft.com/office/drawing/2014/main" xmlns="" id="{4BE84E4B-E53B-4150-8575-A663B6D4B2D3}"/>
              </a:ext>
            </a:extLst>
          </p:cNvPr>
          <p:cNvSpPr/>
          <p:nvPr/>
        </p:nvSpPr>
        <p:spPr>
          <a:xfrm rot="19301669">
            <a:off x="9180514" y="2984500"/>
            <a:ext cx="573087" cy="596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65" grpId="0" animBg="1"/>
      <p:bldP spid="71" grpId="0" animBg="1"/>
      <p:bldP spid="74" grpId="0"/>
      <p:bldP spid="82" grpId="0" animBg="1"/>
      <p:bldP spid="88" grpId="0" animBg="1"/>
      <p:bldP spid="94" grpId="0" animBg="1"/>
      <p:bldP spid="100" grpId="0" animBg="1"/>
      <p:bldP spid="10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3">
            <a:extLst>
              <a:ext uri="{FF2B5EF4-FFF2-40B4-BE49-F238E27FC236}">
                <a16:creationId xmlns:a16="http://schemas.microsoft.com/office/drawing/2014/main" xmlns="" id="{68E171B0-A337-4725-8755-5C3F1CB0E966}"/>
              </a:ext>
            </a:extLst>
          </p:cNvPr>
          <p:cNvSpPr>
            <a:spLocks noEditPoints="1"/>
          </p:cNvSpPr>
          <p:nvPr/>
        </p:nvSpPr>
        <p:spPr bwMode="auto">
          <a:xfrm>
            <a:off x="1102952" y="1660595"/>
            <a:ext cx="7706658" cy="4852694"/>
          </a:xfrm>
          <a:custGeom>
            <a:avLst/>
            <a:gdLst>
              <a:gd name="T0" fmla="*/ 9713 w 641"/>
              <a:gd name="T1" fmla="*/ 1592 h 488"/>
              <a:gd name="T2" fmla="*/ 5097 w 641"/>
              <a:gd name="T3" fmla="*/ 0 h 488"/>
              <a:gd name="T4" fmla="*/ 333 w 641"/>
              <a:gd name="T5" fmla="*/ 1592 h 488"/>
              <a:gd name="T6" fmla="*/ 363 w 641"/>
              <a:gd name="T7" fmla="*/ 7918 h 488"/>
              <a:gd name="T8" fmla="*/ 5097 w 641"/>
              <a:gd name="T9" fmla="*/ 9246 h 488"/>
              <a:gd name="T10" fmla="*/ 9663 w 641"/>
              <a:gd name="T11" fmla="*/ 7918 h 488"/>
              <a:gd name="T12" fmla="*/ 9713 w 641"/>
              <a:gd name="T13" fmla="*/ 1592 h 488"/>
              <a:gd name="T14" fmla="*/ 5097 w 641"/>
              <a:gd name="T15" fmla="*/ 9096 h 488"/>
              <a:gd name="T16" fmla="*/ 488 w 641"/>
              <a:gd name="T17" fmla="*/ 7883 h 488"/>
              <a:gd name="T18" fmla="*/ 438 w 641"/>
              <a:gd name="T19" fmla="*/ 1613 h 488"/>
              <a:gd name="T20" fmla="*/ 5097 w 641"/>
              <a:gd name="T21" fmla="*/ 149 h 488"/>
              <a:gd name="T22" fmla="*/ 9588 w 641"/>
              <a:gd name="T23" fmla="*/ 1613 h 488"/>
              <a:gd name="T24" fmla="*/ 9538 w 641"/>
              <a:gd name="T25" fmla="*/ 7883 h 488"/>
              <a:gd name="T26" fmla="*/ 5097 w 641"/>
              <a:gd name="T27" fmla="*/ 9096 h 48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641" h="488">
                <a:moveTo>
                  <a:pt x="621" y="84"/>
                </a:moveTo>
                <a:cubicBezTo>
                  <a:pt x="606" y="0"/>
                  <a:pt x="410" y="0"/>
                  <a:pt x="326" y="0"/>
                </a:cubicBezTo>
                <a:cubicBezTo>
                  <a:pt x="247" y="0"/>
                  <a:pt x="36" y="0"/>
                  <a:pt x="21" y="84"/>
                </a:cubicBezTo>
                <a:cubicBezTo>
                  <a:pt x="0" y="202"/>
                  <a:pt x="9" y="354"/>
                  <a:pt x="23" y="418"/>
                </a:cubicBezTo>
                <a:cubicBezTo>
                  <a:pt x="33" y="461"/>
                  <a:pt x="149" y="488"/>
                  <a:pt x="326" y="488"/>
                </a:cubicBezTo>
                <a:cubicBezTo>
                  <a:pt x="499" y="488"/>
                  <a:pt x="608" y="462"/>
                  <a:pt x="618" y="418"/>
                </a:cubicBezTo>
                <a:cubicBezTo>
                  <a:pt x="632" y="354"/>
                  <a:pt x="641" y="202"/>
                  <a:pt x="621" y="84"/>
                </a:cubicBezTo>
                <a:close/>
                <a:moveTo>
                  <a:pt x="326" y="480"/>
                </a:moveTo>
                <a:cubicBezTo>
                  <a:pt x="133" y="480"/>
                  <a:pt x="38" y="448"/>
                  <a:pt x="31" y="416"/>
                </a:cubicBezTo>
                <a:cubicBezTo>
                  <a:pt x="17" y="352"/>
                  <a:pt x="8" y="202"/>
                  <a:pt x="28" y="85"/>
                </a:cubicBezTo>
                <a:cubicBezTo>
                  <a:pt x="42" y="8"/>
                  <a:pt x="256" y="8"/>
                  <a:pt x="326" y="8"/>
                </a:cubicBezTo>
                <a:cubicBezTo>
                  <a:pt x="401" y="8"/>
                  <a:pt x="599" y="8"/>
                  <a:pt x="613" y="85"/>
                </a:cubicBezTo>
                <a:cubicBezTo>
                  <a:pt x="633" y="202"/>
                  <a:pt x="624" y="352"/>
                  <a:pt x="610" y="416"/>
                </a:cubicBezTo>
                <a:cubicBezTo>
                  <a:pt x="603" y="446"/>
                  <a:pt x="525" y="480"/>
                  <a:pt x="326" y="48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63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reeform 23">
            <a:extLst>
              <a:ext uri="{FF2B5EF4-FFF2-40B4-BE49-F238E27FC236}">
                <a16:creationId xmlns:a16="http://schemas.microsoft.com/office/drawing/2014/main" xmlns="" id="{33F9D820-1D2F-4354-887E-207A4448DED6}"/>
              </a:ext>
            </a:extLst>
          </p:cNvPr>
          <p:cNvSpPr>
            <a:spLocks noEditPoints="1"/>
          </p:cNvSpPr>
          <p:nvPr/>
        </p:nvSpPr>
        <p:spPr bwMode="auto">
          <a:xfrm>
            <a:off x="707253" y="1224029"/>
            <a:ext cx="8408976" cy="5607859"/>
          </a:xfrm>
          <a:custGeom>
            <a:avLst/>
            <a:gdLst>
              <a:gd name="T0" fmla="*/ 9713 w 641"/>
              <a:gd name="T1" fmla="*/ 1592 h 488"/>
              <a:gd name="T2" fmla="*/ 5097 w 641"/>
              <a:gd name="T3" fmla="*/ 0 h 488"/>
              <a:gd name="T4" fmla="*/ 333 w 641"/>
              <a:gd name="T5" fmla="*/ 1592 h 488"/>
              <a:gd name="T6" fmla="*/ 363 w 641"/>
              <a:gd name="T7" fmla="*/ 7918 h 488"/>
              <a:gd name="T8" fmla="*/ 5097 w 641"/>
              <a:gd name="T9" fmla="*/ 9246 h 488"/>
              <a:gd name="T10" fmla="*/ 9663 w 641"/>
              <a:gd name="T11" fmla="*/ 7918 h 488"/>
              <a:gd name="T12" fmla="*/ 9713 w 641"/>
              <a:gd name="T13" fmla="*/ 1592 h 488"/>
              <a:gd name="T14" fmla="*/ 5097 w 641"/>
              <a:gd name="T15" fmla="*/ 9096 h 488"/>
              <a:gd name="T16" fmla="*/ 488 w 641"/>
              <a:gd name="T17" fmla="*/ 7883 h 488"/>
              <a:gd name="T18" fmla="*/ 438 w 641"/>
              <a:gd name="T19" fmla="*/ 1613 h 488"/>
              <a:gd name="T20" fmla="*/ 5097 w 641"/>
              <a:gd name="T21" fmla="*/ 149 h 488"/>
              <a:gd name="T22" fmla="*/ 9588 w 641"/>
              <a:gd name="T23" fmla="*/ 1613 h 488"/>
              <a:gd name="T24" fmla="*/ 9538 w 641"/>
              <a:gd name="T25" fmla="*/ 7883 h 488"/>
              <a:gd name="T26" fmla="*/ 5097 w 641"/>
              <a:gd name="T27" fmla="*/ 9096 h 48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641" h="488">
                <a:moveTo>
                  <a:pt x="621" y="84"/>
                </a:moveTo>
                <a:cubicBezTo>
                  <a:pt x="606" y="0"/>
                  <a:pt x="410" y="0"/>
                  <a:pt x="326" y="0"/>
                </a:cubicBezTo>
                <a:cubicBezTo>
                  <a:pt x="247" y="0"/>
                  <a:pt x="36" y="0"/>
                  <a:pt x="21" y="84"/>
                </a:cubicBezTo>
                <a:cubicBezTo>
                  <a:pt x="0" y="202"/>
                  <a:pt x="9" y="354"/>
                  <a:pt x="23" y="418"/>
                </a:cubicBezTo>
                <a:cubicBezTo>
                  <a:pt x="33" y="461"/>
                  <a:pt x="149" y="488"/>
                  <a:pt x="326" y="488"/>
                </a:cubicBezTo>
                <a:cubicBezTo>
                  <a:pt x="499" y="488"/>
                  <a:pt x="608" y="462"/>
                  <a:pt x="618" y="418"/>
                </a:cubicBezTo>
                <a:cubicBezTo>
                  <a:pt x="632" y="354"/>
                  <a:pt x="641" y="202"/>
                  <a:pt x="621" y="84"/>
                </a:cubicBezTo>
                <a:close/>
                <a:moveTo>
                  <a:pt x="326" y="480"/>
                </a:moveTo>
                <a:cubicBezTo>
                  <a:pt x="133" y="480"/>
                  <a:pt x="38" y="448"/>
                  <a:pt x="31" y="416"/>
                </a:cubicBezTo>
                <a:cubicBezTo>
                  <a:pt x="17" y="352"/>
                  <a:pt x="8" y="202"/>
                  <a:pt x="28" y="85"/>
                </a:cubicBezTo>
                <a:cubicBezTo>
                  <a:pt x="42" y="8"/>
                  <a:pt x="256" y="8"/>
                  <a:pt x="326" y="8"/>
                </a:cubicBezTo>
                <a:cubicBezTo>
                  <a:pt x="401" y="8"/>
                  <a:pt x="599" y="8"/>
                  <a:pt x="613" y="85"/>
                </a:cubicBezTo>
                <a:cubicBezTo>
                  <a:pt x="633" y="202"/>
                  <a:pt x="624" y="352"/>
                  <a:pt x="610" y="416"/>
                </a:cubicBezTo>
                <a:cubicBezTo>
                  <a:pt x="603" y="446"/>
                  <a:pt x="525" y="480"/>
                  <a:pt x="326" y="48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63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34" name="ZoneTexte 5433">
            <a:extLst>
              <a:ext uri="{FF2B5EF4-FFF2-40B4-BE49-F238E27FC236}">
                <a16:creationId xmlns:a16="http://schemas.microsoft.com/office/drawing/2014/main" xmlns="" id="{02EB8841-2430-48CD-9FE1-C0A2A186FB89}"/>
              </a:ext>
            </a:extLst>
          </p:cNvPr>
          <p:cNvSpPr txBox="1"/>
          <p:nvPr/>
        </p:nvSpPr>
        <p:spPr>
          <a:xfrm>
            <a:off x="95514" y="546760"/>
            <a:ext cx="299582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Efflux/ Perméabilité membranaire</a:t>
            </a:r>
          </a:p>
        </p:txBody>
      </p:sp>
      <p:sp>
        <p:nvSpPr>
          <p:cNvPr id="5435" name="ZoneTexte 5434">
            <a:extLst>
              <a:ext uri="{FF2B5EF4-FFF2-40B4-BE49-F238E27FC236}">
                <a16:creationId xmlns:a16="http://schemas.microsoft.com/office/drawing/2014/main" xmlns="" id="{1CE3D336-CCDA-4685-B825-988AD04E9A3A}"/>
              </a:ext>
            </a:extLst>
          </p:cNvPr>
          <p:cNvSpPr txBox="1"/>
          <p:nvPr/>
        </p:nvSpPr>
        <p:spPr>
          <a:xfrm>
            <a:off x="95514" y="2168848"/>
            <a:ext cx="215796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Modification de la cible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xmlns="" id="{CCA0FE23-E19F-445C-8F58-7B9AA1951DFF}"/>
              </a:ext>
            </a:extLst>
          </p:cNvPr>
          <p:cNvGrpSpPr/>
          <p:nvPr/>
        </p:nvGrpSpPr>
        <p:grpSpPr>
          <a:xfrm>
            <a:off x="3372710" y="2644131"/>
            <a:ext cx="1576255" cy="446623"/>
            <a:chOff x="4018671" y="3043577"/>
            <a:chExt cx="1576255" cy="446623"/>
          </a:xfrm>
        </p:grpSpPr>
        <p:sp>
          <p:nvSpPr>
            <p:cNvPr id="5319" name="Arc partiel 5318">
              <a:extLst>
                <a:ext uri="{FF2B5EF4-FFF2-40B4-BE49-F238E27FC236}">
                  <a16:creationId xmlns:a16="http://schemas.microsoft.com/office/drawing/2014/main" xmlns="" id="{A54D32AD-F527-44A5-A9D2-B72092F615A1}"/>
                </a:ext>
              </a:extLst>
            </p:cNvPr>
            <p:cNvSpPr>
              <a:spLocks noChangeAspect="1"/>
            </p:cNvSpPr>
            <p:nvPr/>
          </p:nvSpPr>
          <p:spPr>
            <a:xfrm rot="2546626">
              <a:off x="4018671" y="3043577"/>
              <a:ext cx="440225" cy="440225"/>
            </a:xfrm>
            <a:prstGeom prst="pie">
              <a:avLst/>
            </a:prstGeom>
            <a:solidFill>
              <a:srgbClr val="F55E40"/>
            </a:solidFill>
            <a:ln>
              <a:solidFill>
                <a:srgbClr val="F89374"/>
              </a:solidFill>
            </a:ln>
            <a:effectLst/>
            <a:scene3d>
              <a:camera prst="orthographicFront"/>
              <a:lightRig rig="chilly" dir="t">
                <a:rot lat="0" lon="0" rev="2400000"/>
              </a:lightRig>
            </a:scene3d>
            <a:sp3d extrusionH="76200" contourW="12700">
              <a:bevelT w="63500" h="63500"/>
              <a:bevelB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3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0" name="Rectangle 5319">
              <a:extLst>
                <a:ext uri="{FF2B5EF4-FFF2-40B4-BE49-F238E27FC236}">
                  <a16:creationId xmlns:a16="http://schemas.microsoft.com/office/drawing/2014/main" xmlns="" id="{F945E2B2-69D4-4FFA-B672-115ED6740FFA}"/>
                </a:ext>
              </a:extLst>
            </p:cNvPr>
            <p:cNvSpPr>
              <a:spLocks noChangeAspect="1"/>
            </p:cNvSpPr>
            <p:nvPr/>
          </p:nvSpPr>
          <p:spPr>
            <a:xfrm rot="18693354">
              <a:off x="4319730" y="3158758"/>
              <a:ext cx="180384" cy="200103"/>
            </a:xfrm>
            <a:prstGeom prst="rect">
              <a:avLst/>
            </a:prstGeom>
            <a:solidFill>
              <a:srgbClr val="742161"/>
            </a:solidFill>
            <a:ln>
              <a:solidFill>
                <a:srgbClr val="742161"/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33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321" name="Groupe 5320">
              <a:extLst>
                <a:ext uri="{FF2B5EF4-FFF2-40B4-BE49-F238E27FC236}">
                  <a16:creationId xmlns:a16="http://schemas.microsoft.com/office/drawing/2014/main" xmlns="" id="{C6B9B0EC-0DB9-4CBF-B0A3-04B115B305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84385" y="3045089"/>
              <a:ext cx="610541" cy="445111"/>
              <a:chOff x="4142262" y="1928742"/>
              <a:chExt cx="1127666" cy="822119"/>
            </a:xfrm>
          </p:grpSpPr>
          <p:grpSp>
            <p:nvGrpSpPr>
              <p:cNvPr id="5322" name="Group 3">
                <a:extLst>
                  <a:ext uri="{FF2B5EF4-FFF2-40B4-BE49-F238E27FC236}">
                    <a16:creationId xmlns:a16="http://schemas.microsoft.com/office/drawing/2014/main" xmlns="" id="{D5EEEC69-3394-4694-BA60-BE64520534B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142262" y="1928742"/>
                <a:ext cx="667402" cy="822119"/>
                <a:chOff x="485" y="1157"/>
                <a:chExt cx="440" cy="542"/>
              </a:xfrm>
            </p:grpSpPr>
            <p:sp>
              <p:nvSpPr>
                <p:cNvPr id="5324" name="Freeform 4">
                  <a:extLst>
                    <a:ext uri="{FF2B5EF4-FFF2-40B4-BE49-F238E27FC236}">
                      <a16:creationId xmlns:a16="http://schemas.microsoft.com/office/drawing/2014/main" xmlns="" id="{0CD0CAD7-CF96-4F8A-B0E7-2BA42E78AB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" y="1360"/>
                  <a:ext cx="50" cy="48"/>
                </a:xfrm>
                <a:custGeom>
                  <a:avLst/>
                  <a:gdLst>
                    <a:gd name="T0" fmla="*/ 20 w 50"/>
                    <a:gd name="T1" fmla="*/ 48 h 48"/>
                    <a:gd name="T2" fmla="*/ 20 w 50"/>
                    <a:gd name="T3" fmla="*/ 48 h 48"/>
                    <a:gd name="T4" fmla="*/ 20 w 50"/>
                    <a:gd name="T5" fmla="*/ 48 h 48"/>
                    <a:gd name="T6" fmla="*/ 50 w 50"/>
                    <a:gd name="T7" fmla="*/ 16 h 48"/>
                    <a:gd name="T8" fmla="*/ 43 w 50"/>
                    <a:gd name="T9" fmla="*/ 0 h 48"/>
                    <a:gd name="T10" fmla="*/ 0 w 50"/>
                    <a:gd name="T11" fmla="*/ 3 h 48"/>
                    <a:gd name="T12" fmla="*/ 20 w 50"/>
                    <a:gd name="T13" fmla="*/ 48 h 4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48">
                      <a:moveTo>
                        <a:pt x="20" y="48"/>
                      </a:moveTo>
                      <a:lnTo>
                        <a:pt x="20" y="48"/>
                      </a:lnTo>
                      <a:lnTo>
                        <a:pt x="50" y="16"/>
                      </a:lnTo>
                      <a:lnTo>
                        <a:pt x="43" y="0"/>
                      </a:lnTo>
                      <a:lnTo>
                        <a:pt x="0" y="3"/>
                      </a:lnTo>
                      <a:lnTo>
                        <a:pt x="20" y="48"/>
                      </a:lnTo>
                      <a:close/>
                    </a:path>
                  </a:pathLst>
                </a:custGeom>
                <a:solidFill>
                  <a:srgbClr val="F441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25" name="Freeform 5">
                  <a:extLst>
                    <a:ext uri="{FF2B5EF4-FFF2-40B4-BE49-F238E27FC236}">
                      <a16:creationId xmlns:a16="http://schemas.microsoft.com/office/drawing/2014/main" xmlns="" id="{AD4C2A22-7B88-4A94-9171-2CBF9ABAA6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" y="1413"/>
                  <a:ext cx="165" cy="224"/>
                </a:xfrm>
                <a:custGeom>
                  <a:avLst/>
                  <a:gdLst>
                    <a:gd name="T0" fmla="*/ 1033 w 66"/>
                    <a:gd name="T1" fmla="*/ 931 h 84"/>
                    <a:gd name="T2" fmla="*/ 658 w 66"/>
                    <a:gd name="T3" fmla="*/ 909 h 84"/>
                    <a:gd name="T4" fmla="*/ 720 w 66"/>
                    <a:gd name="T5" fmla="*/ 533 h 84"/>
                    <a:gd name="T6" fmla="*/ 363 w 66"/>
                    <a:gd name="T7" fmla="*/ 512 h 84"/>
                    <a:gd name="T8" fmla="*/ 520 w 66"/>
                    <a:gd name="T9" fmla="*/ 136 h 84"/>
                    <a:gd name="T10" fmla="*/ 300 w 66"/>
                    <a:gd name="T11" fmla="*/ 0 h 84"/>
                    <a:gd name="T12" fmla="*/ 0 w 66"/>
                    <a:gd name="T13" fmla="*/ 136 h 84"/>
                    <a:gd name="T14" fmla="*/ 345 w 66"/>
                    <a:gd name="T15" fmla="*/ 363 h 84"/>
                    <a:gd name="T16" fmla="*/ 188 w 66"/>
                    <a:gd name="T17" fmla="*/ 717 h 84"/>
                    <a:gd name="T18" fmla="*/ 550 w 66"/>
                    <a:gd name="T19" fmla="*/ 739 h 84"/>
                    <a:gd name="T20" fmla="*/ 488 w 66"/>
                    <a:gd name="T21" fmla="*/ 1139 h 84"/>
                    <a:gd name="T22" fmla="*/ 845 w 66"/>
                    <a:gd name="T23" fmla="*/ 1160 h 84"/>
                    <a:gd name="T24" fmla="*/ 800 w 66"/>
                    <a:gd name="T25" fmla="*/ 1592 h 84"/>
                    <a:gd name="T26" fmla="*/ 800 w 66"/>
                    <a:gd name="T27" fmla="*/ 1592 h 84"/>
                    <a:gd name="T28" fmla="*/ 800 w 66"/>
                    <a:gd name="T29" fmla="*/ 1592 h 84"/>
                    <a:gd name="T30" fmla="*/ 970 w 66"/>
                    <a:gd name="T31" fmla="*/ 1387 h 84"/>
                    <a:gd name="T32" fmla="*/ 970 w 66"/>
                    <a:gd name="T33" fmla="*/ 1387 h 84"/>
                    <a:gd name="T34" fmla="*/ 1033 w 66"/>
                    <a:gd name="T35" fmla="*/ 931 h 8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66" h="84">
                      <a:moveTo>
                        <a:pt x="66" y="49"/>
                      </a:move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1" y="60"/>
                        <a:pt x="31" y="60"/>
                        <a:pt x="31" y="60"/>
                      </a:cubicBezTo>
                      <a:cubicBezTo>
                        <a:pt x="54" y="61"/>
                        <a:pt x="54" y="61"/>
                        <a:pt x="54" y="61"/>
                      </a:cubicBezTo>
                      <a:cubicBezTo>
                        <a:pt x="51" y="84"/>
                        <a:pt x="51" y="84"/>
                        <a:pt x="51" y="84"/>
                      </a:cubicBezTo>
                      <a:cubicBezTo>
                        <a:pt x="51" y="84"/>
                        <a:pt x="51" y="84"/>
                        <a:pt x="51" y="84"/>
                      </a:cubicBezTo>
                      <a:cubicBezTo>
                        <a:pt x="51" y="84"/>
                        <a:pt x="51" y="84"/>
                        <a:pt x="51" y="8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lnTo>
                        <a:pt x="66" y="49"/>
                      </a:lnTo>
                      <a:close/>
                    </a:path>
                  </a:pathLst>
                </a:custGeom>
                <a:solidFill>
                  <a:srgbClr val="F441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26" name="Freeform 6">
                  <a:extLst>
                    <a:ext uri="{FF2B5EF4-FFF2-40B4-BE49-F238E27FC236}">
                      <a16:creationId xmlns:a16="http://schemas.microsoft.com/office/drawing/2014/main" xmlns="" id="{2F70F535-8286-4CCF-B056-820B10B6CB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0" y="1304"/>
                  <a:ext cx="40" cy="53"/>
                </a:xfrm>
                <a:custGeom>
                  <a:avLst/>
                  <a:gdLst>
                    <a:gd name="T0" fmla="*/ 13 w 40"/>
                    <a:gd name="T1" fmla="*/ 53 h 53"/>
                    <a:gd name="T2" fmla="*/ 13 w 40"/>
                    <a:gd name="T3" fmla="*/ 53 h 53"/>
                    <a:gd name="T4" fmla="*/ 40 w 40"/>
                    <a:gd name="T5" fmla="*/ 24 h 53"/>
                    <a:gd name="T6" fmla="*/ 40 w 40"/>
                    <a:gd name="T7" fmla="*/ 24 h 53"/>
                    <a:gd name="T8" fmla="*/ 35 w 40"/>
                    <a:gd name="T9" fmla="*/ 0 h 53"/>
                    <a:gd name="T10" fmla="*/ 0 w 40"/>
                    <a:gd name="T11" fmla="*/ 0 h 53"/>
                    <a:gd name="T12" fmla="*/ 13 w 40"/>
                    <a:gd name="T13" fmla="*/ 53 h 5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0" h="53">
                      <a:moveTo>
                        <a:pt x="13" y="53"/>
                      </a:moveTo>
                      <a:lnTo>
                        <a:pt x="13" y="53"/>
                      </a:lnTo>
                      <a:lnTo>
                        <a:pt x="40" y="24"/>
                      </a:lnTo>
                      <a:lnTo>
                        <a:pt x="35" y="0"/>
                      </a:lnTo>
                      <a:lnTo>
                        <a:pt x="0" y="0"/>
                      </a:lnTo>
                      <a:lnTo>
                        <a:pt x="13" y="53"/>
                      </a:lnTo>
                      <a:close/>
                    </a:path>
                  </a:pathLst>
                </a:custGeom>
                <a:solidFill>
                  <a:srgbClr val="F441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27" name="Freeform 7">
                  <a:extLst>
                    <a:ext uri="{FF2B5EF4-FFF2-40B4-BE49-F238E27FC236}">
                      <a16:creationId xmlns:a16="http://schemas.microsoft.com/office/drawing/2014/main" xmlns="" id="{A2D715CF-A492-440D-8E72-289A4187D6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3" y="1157"/>
                  <a:ext cx="352" cy="147"/>
                </a:xfrm>
                <a:custGeom>
                  <a:avLst/>
                  <a:gdLst>
                    <a:gd name="T0" fmla="*/ 2100 w 141"/>
                    <a:gd name="T1" fmla="*/ 436 h 55"/>
                    <a:gd name="T2" fmla="*/ 1133 w 141"/>
                    <a:gd name="T3" fmla="*/ 0 h 55"/>
                    <a:gd name="T4" fmla="*/ 0 w 141"/>
                    <a:gd name="T5" fmla="*/ 649 h 55"/>
                    <a:gd name="T6" fmla="*/ 946 w 141"/>
                    <a:gd name="T7" fmla="*/ 208 h 55"/>
                    <a:gd name="T8" fmla="*/ 1932 w 141"/>
                    <a:gd name="T9" fmla="*/ 649 h 55"/>
                    <a:gd name="T10" fmla="*/ 2025 w 141"/>
                    <a:gd name="T11" fmla="*/ 1050 h 55"/>
                    <a:gd name="T12" fmla="*/ 2194 w 141"/>
                    <a:gd name="T13" fmla="*/ 821 h 55"/>
                    <a:gd name="T14" fmla="*/ 2100 w 141"/>
                    <a:gd name="T15" fmla="*/ 436 h 5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41" h="55">
                      <a:moveTo>
                        <a:pt x="135" y="23"/>
                      </a:moveTo>
                      <a:cubicBezTo>
                        <a:pt x="119" y="9"/>
                        <a:pt x="97" y="0"/>
                        <a:pt x="73" y="0"/>
                      </a:cubicBezTo>
                      <a:cubicBezTo>
                        <a:pt x="43" y="0"/>
                        <a:pt x="17" y="13"/>
                        <a:pt x="0" y="34"/>
                      </a:cubicBezTo>
                      <a:cubicBezTo>
                        <a:pt x="16" y="20"/>
                        <a:pt x="38" y="11"/>
                        <a:pt x="61" y="11"/>
                      </a:cubicBezTo>
                      <a:cubicBezTo>
                        <a:pt x="85" y="11"/>
                        <a:pt x="107" y="20"/>
                        <a:pt x="124" y="34"/>
                      </a:cubicBezTo>
                      <a:cubicBezTo>
                        <a:pt x="130" y="55"/>
                        <a:pt x="130" y="55"/>
                        <a:pt x="130" y="55"/>
                      </a:cubicBezTo>
                      <a:cubicBezTo>
                        <a:pt x="141" y="43"/>
                        <a:pt x="141" y="43"/>
                        <a:pt x="141" y="43"/>
                      </a:cubicBezTo>
                      <a:lnTo>
                        <a:pt x="135" y="23"/>
                      </a:lnTo>
                      <a:close/>
                    </a:path>
                  </a:pathLst>
                </a:custGeom>
                <a:solidFill>
                  <a:srgbClr val="F8AB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28" name="Freeform 8">
                  <a:extLst>
                    <a:ext uri="{FF2B5EF4-FFF2-40B4-BE49-F238E27FC236}">
                      <a16:creationId xmlns:a16="http://schemas.microsoft.com/office/drawing/2014/main" xmlns="" id="{268DF810-6B3F-40CB-80B1-7E1A28A739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5" y="1187"/>
                  <a:ext cx="413" cy="512"/>
                </a:xfrm>
                <a:custGeom>
                  <a:avLst/>
                  <a:gdLst>
                    <a:gd name="T0" fmla="*/ 2493 w 165"/>
                    <a:gd name="T1" fmla="*/ 435 h 192"/>
                    <a:gd name="T2" fmla="*/ 1504 w 165"/>
                    <a:gd name="T3" fmla="*/ 0 h 192"/>
                    <a:gd name="T4" fmla="*/ 0 w 165"/>
                    <a:gd name="T5" fmla="*/ 1821 h 192"/>
                    <a:gd name="T6" fmla="*/ 1504 w 165"/>
                    <a:gd name="T7" fmla="*/ 3640 h 192"/>
                    <a:gd name="T8" fmla="*/ 2493 w 165"/>
                    <a:gd name="T9" fmla="*/ 3208 h 192"/>
                    <a:gd name="T10" fmla="*/ 2538 w 165"/>
                    <a:gd name="T11" fmla="*/ 2765 h 192"/>
                    <a:gd name="T12" fmla="*/ 2180 w 165"/>
                    <a:gd name="T13" fmla="*/ 2752 h 192"/>
                    <a:gd name="T14" fmla="*/ 2243 w 165"/>
                    <a:gd name="T15" fmla="*/ 2355 h 192"/>
                    <a:gd name="T16" fmla="*/ 1880 w 165"/>
                    <a:gd name="T17" fmla="*/ 2333 h 192"/>
                    <a:gd name="T18" fmla="*/ 2035 w 165"/>
                    <a:gd name="T19" fmla="*/ 1971 h 192"/>
                    <a:gd name="T20" fmla="*/ 1692 w 165"/>
                    <a:gd name="T21" fmla="*/ 1741 h 192"/>
                    <a:gd name="T22" fmla="*/ 2068 w 165"/>
                    <a:gd name="T23" fmla="*/ 1571 h 192"/>
                    <a:gd name="T24" fmla="*/ 1942 w 165"/>
                    <a:gd name="T25" fmla="*/ 1251 h 192"/>
                    <a:gd name="T26" fmla="*/ 2305 w 165"/>
                    <a:gd name="T27" fmla="*/ 1216 h 192"/>
                    <a:gd name="T28" fmla="*/ 2225 w 165"/>
                    <a:gd name="T29" fmla="*/ 832 h 192"/>
                    <a:gd name="T30" fmla="*/ 2588 w 165"/>
                    <a:gd name="T31" fmla="*/ 832 h 192"/>
                    <a:gd name="T32" fmla="*/ 2493 w 165"/>
                    <a:gd name="T33" fmla="*/ 435 h 19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65" h="192">
                      <a:moveTo>
                        <a:pt x="159" y="23"/>
                      </a:moveTo>
                      <a:cubicBezTo>
                        <a:pt x="142" y="9"/>
                        <a:pt x="120" y="0"/>
                        <a:pt x="96" y="0"/>
                      </a:cubicBezTo>
                      <a:cubicBezTo>
                        <a:pt x="43" y="0"/>
                        <a:pt x="0" y="43"/>
                        <a:pt x="0" y="96"/>
                      </a:cubicBezTo>
                      <a:cubicBezTo>
                        <a:pt x="0" y="149"/>
                        <a:pt x="43" y="192"/>
                        <a:pt x="96" y="192"/>
                      </a:cubicBezTo>
                      <a:cubicBezTo>
                        <a:pt x="120" y="192"/>
                        <a:pt x="142" y="184"/>
                        <a:pt x="159" y="169"/>
                      </a:cubicBezTo>
                      <a:cubicBezTo>
                        <a:pt x="162" y="146"/>
                        <a:pt x="162" y="146"/>
                        <a:pt x="162" y="146"/>
                      </a:cubicBezTo>
                      <a:cubicBezTo>
                        <a:pt x="139" y="145"/>
                        <a:pt x="139" y="145"/>
                        <a:pt x="139" y="145"/>
                      </a:cubicBezTo>
                      <a:cubicBezTo>
                        <a:pt x="143" y="124"/>
                        <a:pt x="143" y="124"/>
                        <a:pt x="143" y="124"/>
                      </a:cubicBezTo>
                      <a:cubicBezTo>
                        <a:pt x="120" y="123"/>
                        <a:pt x="120" y="123"/>
                        <a:pt x="120" y="123"/>
                      </a:cubicBezTo>
                      <a:cubicBezTo>
                        <a:pt x="130" y="104"/>
                        <a:pt x="130" y="104"/>
                        <a:pt x="130" y="104"/>
                      </a:cubicBezTo>
                      <a:cubicBezTo>
                        <a:pt x="108" y="92"/>
                        <a:pt x="108" y="92"/>
                        <a:pt x="108" y="92"/>
                      </a:cubicBezTo>
                      <a:cubicBezTo>
                        <a:pt x="132" y="83"/>
                        <a:pt x="132" y="83"/>
                        <a:pt x="132" y="83"/>
                      </a:cubicBez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47" y="64"/>
                        <a:pt x="147" y="64"/>
                        <a:pt x="147" y="64"/>
                      </a:cubicBezTo>
                      <a:cubicBezTo>
                        <a:pt x="142" y="44"/>
                        <a:pt x="142" y="44"/>
                        <a:pt x="142" y="44"/>
                      </a:cubicBezTo>
                      <a:cubicBezTo>
                        <a:pt x="165" y="44"/>
                        <a:pt x="165" y="44"/>
                        <a:pt x="165" y="44"/>
                      </a:cubicBezTo>
                      <a:lnTo>
                        <a:pt x="159" y="23"/>
                      </a:lnTo>
                      <a:close/>
                    </a:path>
                  </a:pathLst>
                </a:custGeom>
                <a:solidFill>
                  <a:srgbClr val="F55E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29" name="Freeform 9">
                  <a:extLst>
                    <a:ext uri="{FF2B5EF4-FFF2-40B4-BE49-F238E27FC236}">
                      <a16:creationId xmlns:a16="http://schemas.microsoft.com/office/drawing/2014/main" xmlns="" id="{6DB4F595-7FC7-4A53-888F-BC74EAFA83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" y="1203"/>
                  <a:ext cx="320" cy="472"/>
                </a:xfrm>
                <a:custGeom>
                  <a:avLst/>
                  <a:gdLst>
                    <a:gd name="T0" fmla="*/ 1583 w 128"/>
                    <a:gd name="T1" fmla="*/ 77 h 177"/>
                    <a:gd name="T2" fmla="*/ 2000 w 128"/>
                    <a:gd name="T3" fmla="*/ 149 h 177"/>
                    <a:gd name="T4" fmla="*/ 1425 w 128"/>
                    <a:gd name="T5" fmla="*/ 0 h 177"/>
                    <a:gd name="T6" fmla="*/ 0 w 128"/>
                    <a:gd name="T7" fmla="*/ 1707 h 177"/>
                    <a:gd name="T8" fmla="*/ 1000 w 128"/>
                    <a:gd name="T9" fmla="*/ 3357 h 177"/>
                    <a:gd name="T10" fmla="*/ 175 w 128"/>
                    <a:gd name="T11" fmla="*/ 1784 h 177"/>
                    <a:gd name="T12" fmla="*/ 1583 w 128"/>
                    <a:gd name="T13" fmla="*/ 77 h 1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8" h="177">
                      <a:moveTo>
                        <a:pt x="101" y="4"/>
                      </a:moveTo>
                      <a:cubicBezTo>
                        <a:pt x="110" y="4"/>
                        <a:pt x="119" y="5"/>
                        <a:pt x="128" y="8"/>
                      </a:cubicBezTo>
                      <a:cubicBezTo>
                        <a:pt x="116" y="3"/>
                        <a:pt x="104" y="0"/>
                        <a:pt x="91" y="0"/>
                      </a:cubicBezTo>
                      <a:cubicBezTo>
                        <a:pt x="41" y="0"/>
                        <a:pt x="0" y="40"/>
                        <a:pt x="0" y="90"/>
                      </a:cubicBezTo>
                      <a:cubicBezTo>
                        <a:pt x="0" y="131"/>
                        <a:pt x="27" y="165"/>
                        <a:pt x="64" y="177"/>
                      </a:cubicBezTo>
                      <a:cubicBezTo>
                        <a:pt x="33" y="163"/>
                        <a:pt x="11" y="131"/>
                        <a:pt x="11" y="94"/>
                      </a:cubicBezTo>
                      <a:cubicBezTo>
                        <a:pt x="11" y="44"/>
                        <a:pt x="51" y="4"/>
                        <a:pt x="101" y="4"/>
                      </a:cubicBezTo>
                      <a:close/>
                    </a:path>
                  </a:pathLst>
                </a:custGeom>
                <a:solidFill>
                  <a:srgbClr val="F896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30" name="Freeform 10">
                  <a:extLst>
                    <a:ext uri="{FF2B5EF4-FFF2-40B4-BE49-F238E27FC236}">
                      <a16:creationId xmlns:a16="http://schemas.microsoft.com/office/drawing/2014/main" xmlns="" id="{6C470706-4786-4CC5-89F8-D84F4CE0AB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" y="1200"/>
                  <a:ext cx="228" cy="472"/>
                </a:xfrm>
                <a:custGeom>
                  <a:avLst/>
                  <a:gdLst>
                    <a:gd name="T0" fmla="*/ 1005 w 91"/>
                    <a:gd name="T1" fmla="*/ 3357 h 177"/>
                    <a:gd name="T2" fmla="*/ 50 w 91"/>
                    <a:gd name="T3" fmla="*/ 1763 h 177"/>
                    <a:gd name="T4" fmla="*/ 1431 w 91"/>
                    <a:gd name="T5" fmla="*/ 0 h 177"/>
                    <a:gd name="T6" fmla="*/ 1431 w 91"/>
                    <a:gd name="T7" fmla="*/ 0 h 177"/>
                    <a:gd name="T8" fmla="*/ 0 w 91"/>
                    <a:gd name="T9" fmla="*/ 1728 h 177"/>
                    <a:gd name="T10" fmla="*/ 1005 w 91"/>
                    <a:gd name="T11" fmla="*/ 3357 h 17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91" h="177">
                      <a:moveTo>
                        <a:pt x="64" y="177"/>
                      </a:moveTo>
                      <a:cubicBezTo>
                        <a:pt x="27" y="166"/>
                        <a:pt x="3" y="134"/>
                        <a:pt x="3" y="93"/>
                      </a:cubicBezTo>
                      <a:cubicBezTo>
                        <a:pt x="3" y="43"/>
                        <a:pt x="41" y="0"/>
                        <a:pt x="91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41" y="0"/>
                        <a:pt x="0" y="41"/>
                        <a:pt x="0" y="91"/>
                      </a:cubicBezTo>
                      <a:cubicBezTo>
                        <a:pt x="0" y="132"/>
                        <a:pt x="27" y="166"/>
                        <a:pt x="64" y="17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31" name="Freeform 11">
                  <a:extLst>
                    <a:ext uri="{FF2B5EF4-FFF2-40B4-BE49-F238E27FC236}">
                      <a16:creationId xmlns:a16="http://schemas.microsoft.com/office/drawing/2014/main" xmlns="" id="{7705A47A-D41A-4B11-B65E-02FF165637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8" y="1307"/>
                  <a:ext cx="140" cy="274"/>
                </a:xfrm>
                <a:custGeom>
                  <a:avLst/>
                  <a:gdLst>
                    <a:gd name="T0" fmla="*/ 595 w 56"/>
                    <a:gd name="T1" fmla="*/ 0 h 103"/>
                    <a:gd name="T2" fmla="*/ 625 w 56"/>
                    <a:gd name="T3" fmla="*/ 303 h 103"/>
                    <a:gd name="T4" fmla="*/ 270 w 56"/>
                    <a:gd name="T5" fmla="*/ 341 h 103"/>
                    <a:gd name="T6" fmla="*/ 395 w 56"/>
                    <a:gd name="T7" fmla="*/ 678 h 103"/>
                    <a:gd name="T8" fmla="*/ 0 w 56"/>
                    <a:gd name="T9" fmla="*/ 886 h 103"/>
                    <a:gd name="T10" fmla="*/ 363 w 56"/>
                    <a:gd name="T11" fmla="*/ 1147 h 103"/>
                    <a:gd name="T12" fmla="*/ 238 w 56"/>
                    <a:gd name="T13" fmla="*/ 1522 h 103"/>
                    <a:gd name="T14" fmla="*/ 563 w 56"/>
                    <a:gd name="T15" fmla="*/ 1577 h 103"/>
                    <a:gd name="T16" fmla="*/ 533 w 56"/>
                    <a:gd name="T17" fmla="*/ 1939 h 103"/>
                    <a:gd name="T18" fmla="*/ 875 w 56"/>
                    <a:gd name="T19" fmla="*/ 1939 h 103"/>
                    <a:gd name="T20" fmla="*/ 875 w 56"/>
                    <a:gd name="T21" fmla="*/ 1939 h 103"/>
                    <a:gd name="T22" fmla="*/ 550 w 56"/>
                    <a:gd name="T23" fmla="*/ 1918 h 103"/>
                    <a:gd name="T24" fmla="*/ 613 w 56"/>
                    <a:gd name="T25" fmla="*/ 1522 h 103"/>
                    <a:gd name="T26" fmla="*/ 250 w 56"/>
                    <a:gd name="T27" fmla="*/ 1508 h 103"/>
                    <a:gd name="T28" fmla="*/ 408 w 56"/>
                    <a:gd name="T29" fmla="*/ 1133 h 103"/>
                    <a:gd name="T30" fmla="*/ 33 w 56"/>
                    <a:gd name="T31" fmla="*/ 886 h 103"/>
                    <a:gd name="T32" fmla="*/ 425 w 56"/>
                    <a:gd name="T33" fmla="*/ 694 h 103"/>
                    <a:gd name="T34" fmla="*/ 300 w 56"/>
                    <a:gd name="T35" fmla="*/ 362 h 103"/>
                    <a:gd name="T36" fmla="*/ 658 w 56"/>
                    <a:gd name="T37" fmla="*/ 341 h 103"/>
                    <a:gd name="T38" fmla="*/ 595 w 56"/>
                    <a:gd name="T39" fmla="*/ 0 h 103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56" h="103">
                      <a:moveTo>
                        <a:pt x="38" y="0"/>
                      </a:moveTo>
                      <a:cubicBezTo>
                        <a:pt x="40" y="16"/>
                        <a:pt x="40" y="16"/>
                        <a:pt x="40" y="16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23" y="32"/>
                        <a:pt x="23" y="32"/>
                        <a:pt x="25" y="36"/>
                      </a:cubicBezTo>
                      <a:cubicBezTo>
                        <a:pt x="21" y="37"/>
                        <a:pt x="0" y="47"/>
                        <a:pt x="0" y="47"/>
                      </a:cubicBezTo>
                      <a:cubicBezTo>
                        <a:pt x="0" y="47"/>
                        <a:pt x="20" y="59"/>
                        <a:pt x="23" y="61"/>
                      </a:cubicBezTo>
                      <a:cubicBezTo>
                        <a:pt x="21" y="64"/>
                        <a:pt x="15" y="81"/>
                        <a:pt x="15" y="81"/>
                      </a:cubicBezTo>
                      <a:cubicBezTo>
                        <a:pt x="15" y="81"/>
                        <a:pt x="32" y="84"/>
                        <a:pt x="36" y="84"/>
                      </a:cubicBezTo>
                      <a:cubicBezTo>
                        <a:pt x="35" y="88"/>
                        <a:pt x="34" y="103"/>
                        <a:pt x="34" y="103"/>
                      </a:cubicBezTo>
                      <a:cubicBezTo>
                        <a:pt x="56" y="103"/>
                        <a:pt x="56" y="103"/>
                        <a:pt x="56" y="103"/>
                      </a:cubicBezTo>
                      <a:cubicBezTo>
                        <a:pt x="56" y="103"/>
                        <a:pt x="56" y="103"/>
                        <a:pt x="56" y="103"/>
                      </a:cubicBezTo>
                      <a:cubicBezTo>
                        <a:pt x="56" y="103"/>
                        <a:pt x="39" y="102"/>
                        <a:pt x="35" y="102"/>
                      </a:cubicBezTo>
                      <a:cubicBezTo>
                        <a:pt x="36" y="99"/>
                        <a:pt x="39" y="81"/>
                        <a:pt x="39" y="81"/>
                      </a:cubicBezTo>
                      <a:cubicBezTo>
                        <a:pt x="39" y="81"/>
                        <a:pt x="20" y="81"/>
                        <a:pt x="16" y="80"/>
                      </a:cubicBezTo>
                      <a:cubicBezTo>
                        <a:pt x="18" y="76"/>
                        <a:pt x="26" y="60"/>
                        <a:pt x="26" y="60"/>
                      </a:cubicBezTo>
                      <a:cubicBezTo>
                        <a:pt x="26" y="60"/>
                        <a:pt x="7" y="50"/>
                        <a:pt x="2" y="47"/>
                      </a:cubicBezTo>
                      <a:cubicBezTo>
                        <a:pt x="7" y="45"/>
                        <a:pt x="27" y="37"/>
                        <a:pt x="27" y="37"/>
                      </a:cubicBezTo>
                      <a:cubicBezTo>
                        <a:pt x="27" y="37"/>
                        <a:pt x="21" y="22"/>
                        <a:pt x="19" y="19"/>
                      </a:cubicBezTo>
                      <a:cubicBezTo>
                        <a:pt x="23" y="18"/>
                        <a:pt x="42" y="18"/>
                        <a:pt x="42" y="18"/>
                      </a:cubicBezTo>
                      <a:cubicBezTo>
                        <a:pt x="38" y="0"/>
                        <a:pt x="38" y="0"/>
                        <a:pt x="3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32" name="Freeform 12">
                  <a:extLst>
                    <a:ext uri="{FF2B5EF4-FFF2-40B4-BE49-F238E27FC236}">
                      <a16:creationId xmlns:a16="http://schemas.microsoft.com/office/drawing/2014/main" xmlns="" id="{7845ADEB-09FF-410D-AE31-5A3F9CB11F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5" y="1541"/>
                  <a:ext cx="85" cy="35"/>
                </a:xfrm>
                <a:custGeom>
                  <a:avLst/>
                  <a:gdLst>
                    <a:gd name="T0" fmla="*/ 25 w 85"/>
                    <a:gd name="T1" fmla="*/ 0 h 35"/>
                    <a:gd name="T2" fmla="*/ 25 w 85"/>
                    <a:gd name="T3" fmla="*/ 0 h 35"/>
                    <a:gd name="T4" fmla="*/ 0 w 85"/>
                    <a:gd name="T5" fmla="*/ 27 h 35"/>
                    <a:gd name="T6" fmla="*/ 13 w 85"/>
                    <a:gd name="T7" fmla="*/ 32 h 35"/>
                    <a:gd name="T8" fmla="*/ 55 w 85"/>
                    <a:gd name="T9" fmla="*/ 35 h 35"/>
                    <a:gd name="T10" fmla="*/ 85 w 85"/>
                    <a:gd name="T11" fmla="*/ 3 h 35"/>
                    <a:gd name="T12" fmla="*/ 25 w 85"/>
                    <a:gd name="T13" fmla="*/ 0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5" h="35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0" y="27"/>
                      </a:lnTo>
                      <a:lnTo>
                        <a:pt x="13" y="32"/>
                      </a:lnTo>
                      <a:lnTo>
                        <a:pt x="55" y="35"/>
                      </a:lnTo>
                      <a:lnTo>
                        <a:pt x="85" y="3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F8AB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33" name="Freeform 13">
                  <a:extLst>
                    <a:ext uri="{FF2B5EF4-FFF2-40B4-BE49-F238E27FC236}">
                      <a16:creationId xmlns:a16="http://schemas.microsoft.com/office/drawing/2014/main" xmlns="" id="{4C459868-6C8D-42FB-8339-2740332B86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" y="1485"/>
                  <a:ext cx="82" cy="35"/>
                </a:xfrm>
                <a:custGeom>
                  <a:avLst/>
                  <a:gdLst>
                    <a:gd name="T0" fmla="*/ 55 w 82"/>
                    <a:gd name="T1" fmla="*/ 35 h 35"/>
                    <a:gd name="T2" fmla="*/ 82 w 82"/>
                    <a:gd name="T3" fmla="*/ 6 h 35"/>
                    <a:gd name="T4" fmla="*/ 82 w 82"/>
                    <a:gd name="T5" fmla="*/ 3 h 35"/>
                    <a:gd name="T6" fmla="*/ 30 w 82"/>
                    <a:gd name="T7" fmla="*/ 0 h 35"/>
                    <a:gd name="T8" fmla="*/ 0 w 82"/>
                    <a:gd name="T9" fmla="*/ 30 h 35"/>
                    <a:gd name="T10" fmla="*/ 55 w 82"/>
                    <a:gd name="T11" fmla="*/ 32 h 35"/>
                    <a:gd name="T12" fmla="*/ 55 w 82"/>
                    <a:gd name="T13" fmla="*/ 35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2" h="35">
                      <a:moveTo>
                        <a:pt x="55" y="35"/>
                      </a:moveTo>
                      <a:lnTo>
                        <a:pt x="82" y="6"/>
                      </a:lnTo>
                      <a:lnTo>
                        <a:pt x="82" y="3"/>
                      </a:lnTo>
                      <a:lnTo>
                        <a:pt x="30" y="0"/>
                      </a:lnTo>
                      <a:lnTo>
                        <a:pt x="0" y="30"/>
                      </a:lnTo>
                      <a:lnTo>
                        <a:pt x="55" y="32"/>
                      </a:lnTo>
                      <a:lnTo>
                        <a:pt x="55" y="35"/>
                      </a:lnTo>
                      <a:close/>
                    </a:path>
                  </a:pathLst>
                </a:custGeom>
                <a:solidFill>
                  <a:srgbClr val="F8AB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34" name="Freeform 14">
                  <a:extLst>
                    <a:ext uri="{FF2B5EF4-FFF2-40B4-BE49-F238E27FC236}">
                      <a16:creationId xmlns:a16="http://schemas.microsoft.com/office/drawing/2014/main" xmlns="" id="{9610DB43-9633-4A0C-83F3-25915BAA41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" y="1413"/>
                  <a:ext cx="83" cy="51"/>
                </a:xfrm>
                <a:custGeom>
                  <a:avLst/>
                  <a:gdLst>
                    <a:gd name="T0" fmla="*/ 83 w 83"/>
                    <a:gd name="T1" fmla="*/ 22 h 51"/>
                    <a:gd name="T2" fmla="*/ 83 w 83"/>
                    <a:gd name="T3" fmla="*/ 19 h 51"/>
                    <a:gd name="T4" fmla="*/ 48 w 83"/>
                    <a:gd name="T5" fmla="*/ 0 h 51"/>
                    <a:gd name="T6" fmla="*/ 0 w 83"/>
                    <a:gd name="T7" fmla="*/ 19 h 51"/>
                    <a:gd name="T8" fmla="*/ 55 w 83"/>
                    <a:gd name="T9" fmla="*/ 51 h 51"/>
                    <a:gd name="T10" fmla="*/ 53 w 83"/>
                    <a:gd name="T11" fmla="*/ 51 h 51"/>
                    <a:gd name="T12" fmla="*/ 83 w 83"/>
                    <a:gd name="T13" fmla="*/ 22 h 5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3" h="51">
                      <a:moveTo>
                        <a:pt x="83" y="22"/>
                      </a:moveTo>
                      <a:lnTo>
                        <a:pt x="83" y="19"/>
                      </a:lnTo>
                      <a:lnTo>
                        <a:pt x="48" y="0"/>
                      </a:lnTo>
                      <a:lnTo>
                        <a:pt x="0" y="19"/>
                      </a:lnTo>
                      <a:lnTo>
                        <a:pt x="55" y="51"/>
                      </a:lnTo>
                      <a:lnTo>
                        <a:pt x="53" y="51"/>
                      </a:lnTo>
                      <a:lnTo>
                        <a:pt x="83" y="22"/>
                      </a:lnTo>
                      <a:close/>
                    </a:path>
                  </a:pathLst>
                </a:custGeom>
                <a:solidFill>
                  <a:srgbClr val="F8AB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35" name="Freeform 15">
                  <a:extLst>
                    <a:ext uri="{FF2B5EF4-FFF2-40B4-BE49-F238E27FC236}">
                      <a16:creationId xmlns:a16="http://schemas.microsoft.com/office/drawing/2014/main" xmlns="" id="{08009AE4-7483-4943-99E5-0A2D69A629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8" y="1547"/>
                  <a:ext cx="40" cy="16"/>
                </a:xfrm>
                <a:custGeom>
                  <a:avLst/>
                  <a:gdLst>
                    <a:gd name="T0" fmla="*/ 0 w 16"/>
                    <a:gd name="T1" fmla="*/ 0 h 6"/>
                    <a:gd name="T2" fmla="*/ 250 w 16"/>
                    <a:gd name="T3" fmla="*/ 21 h 6"/>
                    <a:gd name="T4" fmla="*/ 188 w 16"/>
                    <a:gd name="T5" fmla="*/ 115 h 6"/>
                    <a:gd name="T6" fmla="*/ 0 w 16"/>
                    <a:gd name="T7" fmla="*/ 0 h 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6" h="6">
                      <a:moveTo>
                        <a:pt x="0" y="0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36" name="Freeform 16">
                  <a:extLst>
                    <a:ext uri="{FF2B5EF4-FFF2-40B4-BE49-F238E27FC236}">
                      <a16:creationId xmlns:a16="http://schemas.microsoft.com/office/drawing/2014/main" xmlns="" id="{F0BB76BD-EC3F-4002-B5E6-270CBFB967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" y="1491"/>
                  <a:ext cx="38" cy="13"/>
                </a:xfrm>
                <a:custGeom>
                  <a:avLst/>
                  <a:gdLst>
                    <a:gd name="T0" fmla="*/ 0 w 15"/>
                    <a:gd name="T1" fmla="*/ 0 h 5"/>
                    <a:gd name="T2" fmla="*/ 243 w 15"/>
                    <a:gd name="T3" fmla="*/ 0 h 5"/>
                    <a:gd name="T4" fmla="*/ 180 w 15"/>
                    <a:gd name="T5" fmla="*/ 88 h 5"/>
                    <a:gd name="T6" fmla="*/ 0 w 15"/>
                    <a:gd name="T7" fmla="*/ 0 h 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5">
                      <a:moveTo>
                        <a:pt x="0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37" name="Freeform 17">
                  <a:extLst>
                    <a:ext uri="{FF2B5EF4-FFF2-40B4-BE49-F238E27FC236}">
                      <a16:creationId xmlns:a16="http://schemas.microsoft.com/office/drawing/2014/main" xmlns="" id="{A1BC0AAE-873E-43A2-ADEE-3714F15E31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" y="1424"/>
                  <a:ext cx="18" cy="27"/>
                </a:xfrm>
                <a:custGeom>
                  <a:avLst/>
                  <a:gdLst>
                    <a:gd name="T0" fmla="*/ 0 w 7"/>
                    <a:gd name="T1" fmla="*/ 0 h 10"/>
                    <a:gd name="T2" fmla="*/ 118 w 7"/>
                    <a:gd name="T3" fmla="*/ 81 h 10"/>
                    <a:gd name="T4" fmla="*/ 0 w 7"/>
                    <a:gd name="T5" fmla="*/ 197 h 10"/>
                    <a:gd name="T6" fmla="*/ 0 w 7"/>
                    <a:gd name="T7" fmla="*/ 0 h 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7" h="10">
                      <a:moveTo>
                        <a:pt x="0" y="0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2" y="7"/>
                        <a:pt x="3" y="3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38" name="Freeform 18">
                  <a:extLst>
                    <a:ext uri="{FF2B5EF4-FFF2-40B4-BE49-F238E27FC236}">
                      <a16:creationId xmlns:a16="http://schemas.microsoft.com/office/drawing/2014/main" xmlns="" id="{BAE17EB4-8175-4B10-945A-4BC2DD3E67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3" y="1219"/>
                  <a:ext cx="42" cy="85"/>
                </a:xfrm>
                <a:custGeom>
                  <a:avLst/>
                  <a:gdLst>
                    <a:gd name="T0" fmla="*/ 27 w 42"/>
                    <a:gd name="T1" fmla="*/ 0 h 85"/>
                    <a:gd name="T2" fmla="*/ 0 w 42"/>
                    <a:gd name="T3" fmla="*/ 29 h 85"/>
                    <a:gd name="T4" fmla="*/ 15 w 42"/>
                    <a:gd name="T5" fmla="*/ 85 h 85"/>
                    <a:gd name="T6" fmla="*/ 42 w 42"/>
                    <a:gd name="T7" fmla="*/ 53 h 85"/>
                    <a:gd name="T8" fmla="*/ 27 w 42"/>
                    <a:gd name="T9" fmla="*/ 0 h 8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" h="85">
                      <a:moveTo>
                        <a:pt x="27" y="0"/>
                      </a:moveTo>
                      <a:lnTo>
                        <a:pt x="0" y="29"/>
                      </a:lnTo>
                      <a:lnTo>
                        <a:pt x="15" y="85"/>
                      </a:lnTo>
                      <a:lnTo>
                        <a:pt x="42" y="53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441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39" name="Freeform 19">
                  <a:extLst>
                    <a:ext uri="{FF2B5EF4-FFF2-40B4-BE49-F238E27FC236}">
                      <a16:creationId xmlns:a16="http://schemas.microsoft.com/office/drawing/2014/main" xmlns="" id="{08598D9A-76F3-488F-9F43-354178E546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" y="1197"/>
                  <a:ext cx="82" cy="43"/>
                </a:xfrm>
                <a:custGeom>
                  <a:avLst/>
                  <a:gdLst>
                    <a:gd name="T0" fmla="*/ 0 w 33"/>
                    <a:gd name="T1" fmla="*/ 0 h 16"/>
                    <a:gd name="T2" fmla="*/ 412 w 33"/>
                    <a:gd name="T3" fmla="*/ 312 h 16"/>
                    <a:gd name="T4" fmla="*/ 507 w 33"/>
                    <a:gd name="T5" fmla="*/ 196 h 16"/>
                    <a:gd name="T6" fmla="*/ 321 w 33"/>
                    <a:gd name="T7" fmla="*/ 159 h 16"/>
                    <a:gd name="T8" fmla="*/ 0 w 33"/>
                    <a:gd name="T9" fmla="*/ 0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cubicBezTo>
                        <a:pt x="7" y="2"/>
                        <a:pt x="23" y="11"/>
                        <a:pt x="27" y="16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1" y="12"/>
                        <a:pt x="27" y="10"/>
                        <a:pt x="21" y="8"/>
                      </a:cubicBezTo>
                      <a:cubicBezTo>
                        <a:pt x="15" y="5"/>
                        <a:pt x="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40" name="Line 20">
                  <a:extLst>
                    <a:ext uri="{FF2B5EF4-FFF2-40B4-BE49-F238E27FC236}">
                      <a16:creationId xmlns:a16="http://schemas.microsoft.com/office/drawing/2014/main" xmlns="" id="{7BD1139D-785B-4F17-B587-3D6715A4A6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810" y="1432"/>
                  <a:ext cx="28" cy="32"/>
                </a:xfrm>
                <a:prstGeom prst="line">
                  <a:avLst/>
                </a:prstGeom>
                <a:noFill/>
                <a:ln w="7938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41" name="Freeform 21">
                  <a:extLst>
                    <a:ext uri="{FF2B5EF4-FFF2-40B4-BE49-F238E27FC236}">
                      <a16:creationId xmlns:a16="http://schemas.microsoft.com/office/drawing/2014/main" xmlns="" id="{6E4D8379-26D2-457F-BFEC-C2A48933E2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" y="1360"/>
                  <a:ext cx="50" cy="48"/>
                </a:xfrm>
                <a:custGeom>
                  <a:avLst/>
                  <a:gdLst>
                    <a:gd name="T0" fmla="*/ 20 w 50"/>
                    <a:gd name="T1" fmla="*/ 48 h 48"/>
                    <a:gd name="T2" fmla="*/ 20 w 50"/>
                    <a:gd name="T3" fmla="*/ 48 h 48"/>
                    <a:gd name="T4" fmla="*/ 20 w 50"/>
                    <a:gd name="T5" fmla="*/ 48 h 48"/>
                    <a:gd name="T6" fmla="*/ 50 w 50"/>
                    <a:gd name="T7" fmla="*/ 16 h 48"/>
                    <a:gd name="T8" fmla="*/ 43 w 50"/>
                    <a:gd name="T9" fmla="*/ 0 h 48"/>
                    <a:gd name="T10" fmla="*/ 0 w 50"/>
                    <a:gd name="T11" fmla="*/ 3 h 48"/>
                    <a:gd name="T12" fmla="*/ 20 w 50"/>
                    <a:gd name="T13" fmla="*/ 48 h 4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48">
                      <a:moveTo>
                        <a:pt x="20" y="48"/>
                      </a:moveTo>
                      <a:lnTo>
                        <a:pt x="20" y="48"/>
                      </a:lnTo>
                      <a:lnTo>
                        <a:pt x="50" y="16"/>
                      </a:lnTo>
                      <a:lnTo>
                        <a:pt x="43" y="0"/>
                      </a:lnTo>
                      <a:lnTo>
                        <a:pt x="0" y="3"/>
                      </a:lnTo>
                      <a:lnTo>
                        <a:pt x="20" y="48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42" name="Line 22">
                  <a:extLst>
                    <a:ext uri="{FF2B5EF4-FFF2-40B4-BE49-F238E27FC236}">
                      <a16:creationId xmlns:a16="http://schemas.microsoft.com/office/drawing/2014/main" xmlns="" id="{2A5AA6C7-FC76-4F49-AD68-17C73BFAD7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843" y="1488"/>
                  <a:ext cx="27" cy="29"/>
                </a:xfrm>
                <a:prstGeom prst="line">
                  <a:avLst/>
                </a:prstGeom>
                <a:noFill/>
                <a:ln w="7938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43" name="Line 23">
                  <a:extLst>
                    <a:ext uri="{FF2B5EF4-FFF2-40B4-BE49-F238E27FC236}">
                      <a16:creationId xmlns:a16="http://schemas.microsoft.com/office/drawing/2014/main" xmlns="" id="{96478761-5BBF-4955-B290-1C093B12C9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85" y="1485"/>
                  <a:ext cx="30" cy="30"/>
                </a:xfrm>
                <a:prstGeom prst="line">
                  <a:avLst/>
                </a:prstGeom>
                <a:noFill/>
                <a:ln w="7938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44" name="Line 24">
                  <a:extLst>
                    <a:ext uri="{FF2B5EF4-FFF2-40B4-BE49-F238E27FC236}">
                      <a16:creationId xmlns:a16="http://schemas.microsoft.com/office/drawing/2014/main" xmlns="" id="{CB2E7D39-66F5-405F-9988-DF064DE3A2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833" y="1541"/>
                  <a:ext cx="27" cy="32"/>
                </a:xfrm>
                <a:prstGeom prst="line">
                  <a:avLst/>
                </a:prstGeom>
                <a:noFill/>
                <a:ln w="7938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45" name="Line 25">
                  <a:extLst>
                    <a:ext uri="{FF2B5EF4-FFF2-40B4-BE49-F238E27FC236}">
                      <a16:creationId xmlns:a16="http://schemas.microsoft.com/office/drawing/2014/main" xmlns="" id="{85973CF3-270E-438A-9CED-6AFC759517B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893" y="1547"/>
                  <a:ext cx="27" cy="29"/>
                </a:xfrm>
                <a:prstGeom prst="line">
                  <a:avLst/>
                </a:prstGeom>
                <a:noFill/>
                <a:ln w="7938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46" name="Freeform 26">
                  <a:extLst>
                    <a:ext uri="{FF2B5EF4-FFF2-40B4-BE49-F238E27FC236}">
                      <a16:creationId xmlns:a16="http://schemas.microsoft.com/office/drawing/2014/main" xmlns="" id="{8B707B20-D1F6-4708-A3C5-523E807DA7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" y="1413"/>
                  <a:ext cx="165" cy="224"/>
                </a:xfrm>
                <a:custGeom>
                  <a:avLst/>
                  <a:gdLst>
                    <a:gd name="T0" fmla="*/ 1033 w 66"/>
                    <a:gd name="T1" fmla="*/ 931 h 84"/>
                    <a:gd name="T2" fmla="*/ 658 w 66"/>
                    <a:gd name="T3" fmla="*/ 909 h 84"/>
                    <a:gd name="T4" fmla="*/ 720 w 66"/>
                    <a:gd name="T5" fmla="*/ 533 h 84"/>
                    <a:gd name="T6" fmla="*/ 363 w 66"/>
                    <a:gd name="T7" fmla="*/ 512 h 84"/>
                    <a:gd name="T8" fmla="*/ 520 w 66"/>
                    <a:gd name="T9" fmla="*/ 136 h 84"/>
                    <a:gd name="T10" fmla="*/ 300 w 66"/>
                    <a:gd name="T11" fmla="*/ 0 h 84"/>
                    <a:gd name="T12" fmla="*/ 0 w 66"/>
                    <a:gd name="T13" fmla="*/ 136 h 84"/>
                    <a:gd name="T14" fmla="*/ 345 w 66"/>
                    <a:gd name="T15" fmla="*/ 363 h 84"/>
                    <a:gd name="T16" fmla="*/ 188 w 66"/>
                    <a:gd name="T17" fmla="*/ 717 h 84"/>
                    <a:gd name="T18" fmla="*/ 550 w 66"/>
                    <a:gd name="T19" fmla="*/ 739 h 84"/>
                    <a:gd name="T20" fmla="*/ 488 w 66"/>
                    <a:gd name="T21" fmla="*/ 1139 h 84"/>
                    <a:gd name="T22" fmla="*/ 845 w 66"/>
                    <a:gd name="T23" fmla="*/ 1160 h 84"/>
                    <a:gd name="T24" fmla="*/ 800 w 66"/>
                    <a:gd name="T25" fmla="*/ 1592 h 84"/>
                    <a:gd name="T26" fmla="*/ 800 w 66"/>
                    <a:gd name="T27" fmla="*/ 1592 h 84"/>
                    <a:gd name="T28" fmla="*/ 800 w 66"/>
                    <a:gd name="T29" fmla="*/ 1592 h 84"/>
                    <a:gd name="T30" fmla="*/ 970 w 66"/>
                    <a:gd name="T31" fmla="*/ 1387 h 84"/>
                    <a:gd name="T32" fmla="*/ 970 w 66"/>
                    <a:gd name="T33" fmla="*/ 1387 h 84"/>
                    <a:gd name="T34" fmla="*/ 1033 w 66"/>
                    <a:gd name="T35" fmla="*/ 931 h 8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66" h="84">
                      <a:moveTo>
                        <a:pt x="66" y="49"/>
                      </a:move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1" y="60"/>
                        <a:pt x="31" y="60"/>
                        <a:pt x="31" y="60"/>
                      </a:cubicBezTo>
                      <a:cubicBezTo>
                        <a:pt x="54" y="61"/>
                        <a:pt x="54" y="61"/>
                        <a:pt x="54" y="61"/>
                      </a:cubicBezTo>
                      <a:cubicBezTo>
                        <a:pt x="51" y="84"/>
                        <a:pt x="51" y="84"/>
                        <a:pt x="51" y="84"/>
                      </a:cubicBezTo>
                      <a:cubicBezTo>
                        <a:pt x="51" y="84"/>
                        <a:pt x="51" y="84"/>
                        <a:pt x="51" y="84"/>
                      </a:cubicBezTo>
                      <a:cubicBezTo>
                        <a:pt x="51" y="84"/>
                        <a:pt x="51" y="84"/>
                        <a:pt x="51" y="8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lnTo>
                        <a:pt x="66" y="49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47" name="Freeform 27">
                  <a:extLst>
                    <a:ext uri="{FF2B5EF4-FFF2-40B4-BE49-F238E27FC236}">
                      <a16:creationId xmlns:a16="http://schemas.microsoft.com/office/drawing/2014/main" xmlns="" id="{EB84DB76-568E-4D17-84F8-895266AF26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0" y="1304"/>
                  <a:ext cx="40" cy="53"/>
                </a:xfrm>
                <a:custGeom>
                  <a:avLst/>
                  <a:gdLst>
                    <a:gd name="T0" fmla="*/ 13 w 40"/>
                    <a:gd name="T1" fmla="*/ 53 h 53"/>
                    <a:gd name="T2" fmla="*/ 13 w 40"/>
                    <a:gd name="T3" fmla="*/ 53 h 53"/>
                    <a:gd name="T4" fmla="*/ 40 w 40"/>
                    <a:gd name="T5" fmla="*/ 24 h 53"/>
                    <a:gd name="T6" fmla="*/ 40 w 40"/>
                    <a:gd name="T7" fmla="*/ 24 h 53"/>
                    <a:gd name="T8" fmla="*/ 35 w 40"/>
                    <a:gd name="T9" fmla="*/ 0 h 53"/>
                    <a:gd name="T10" fmla="*/ 0 w 40"/>
                    <a:gd name="T11" fmla="*/ 0 h 53"/>
                    <a:gd name="T12" fmla="*/ 13 w 40"/>
                    <a:gd name="T13" fmla="*/ 53 h 5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0" h="53">
                      <a:moveTo>
                        <a:pt x="13" y="53"/>
                      </a:moveTo>
                      <a:lnTo>
                        <a:pt x="13" y="53"/>
                      </a:lnTo>
                      <a:lnTo>
                        <a:pt x="40" y="24"/>
                      </a:lnTo>
                      <a:lnTo>
                        <a:pt x="35" y="0"/>
                      </a:lnTo>
                      <a:lnTo>
                        <a:pt x="0" y="0"/>
                      </a:lnTo>
                      <a:lnTo>
                        <a:pt x="13" y="53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48" name="Line 28">
                  <a:extLst>
                    <a:ext uri="{FF2B5EF4-FFF2-40B4-BE49-F238E27FC236}">
                      <a16:creationId xmlns:a16="http://schemas.microsoft.com/office/drawing/2014/main" xmlns="" id="{A3639F3E-49F5-4992-8710-4FB77CA3BC9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883" y="1219"/>
                  <a:ext cx="27" cy="29"/>
                </a:xfrm>
                <a:prstGeom prst="line">
                  <a:avLst/>
                </a:prstGeom>
                <a:noFill/>
                <a:ln w="7938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49" name="Freeform 29">
                  <a:extLst>
                    <a:ext uri="{FF2B5EF4-FFF2-40B4-BE49-F238E27FC236}">
                      <a16:creationId xmlns:a16="http://schemas.microsoft.com/office/drawing/2014/main" xmlns="" id="{77259EE7-018B-485E-A02C-08035AFB38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5" y="1187"/>
                  <a:ext cx="413" cy="512"/>
                </a:xfrm>
                <a:custGeom>
                  <a:avLst/>
                  <a:gdLst>
                    <a:gd name="T0" fmla="*/ 2493 w 165"/>
                    <a:gd name="T1" fmla="*/ 435 h 192"/>
                    <a:gd name="T2" fmla="*/ 1504 w 165"/>
                    <a:gd name="T3" fmla="*/ 0 h 192"/>
                    <a:gd name="T4" fmla="*/ 0 w 165"/>
                    <a:gd name="T5" fmla="*/ 1821 h 192"/>
                    <a:gd name="T6" fmla="*/ 1504 w 165"/>
                    <a:gd name="T7" fmla="*/ 3640 h 192"/>
                    <a:gd name="T8" fmla="*/ 2493 w 165"/>
                    <a:gd name="T9" fmla="*/ 3208 h 192"/>
                    <a:gd name="T10" fmla="*/ 2538 w 165"/>
                    <a:gd name="T11" fmla="*/ 2765 h 192"/>
                    <a:gd name="T12" fmla="*/ 2180 w 165"/>
                    <a:gd name="T13" fmla="*/ 2752 h 192"/>
                    <a:gd name="T14" fmla="*/ 2243 w 165"/>
                    <a:gd name="T15" fmla="*/ 2355 h 192"/>
                    <a:gd name="T16" fmla="*/ 1880 w 165"/>
                    <a:gd name="T17" fmla="*/ 2333 h 192"/>
                    <a:gd name="T18" fmla="*/ 2035 w 165"/>
                    <a:gd name="T19" fmla="*/ 1971 h 192"/>
                    <a:gd name="T20" fmla="*/ 1692 w 165"/>
                    <a:gd name="T21" fmla="*/ 1741 h 192"/>
                    <a:gd name="T22" fmla="*/ 2068 w 165"/>
                    <a:gd name="T23" fmla="*/ 1571 h 192"/>
                    <a:gd name="T24" fmla="*/ 1942 w 165"/>
                    <a:gd name="T25" fmla="*/ 1251 h 192"/>
                    <a:gd name="T26" fmla="*/ 2305 w 165"/>
                    <a:gd name="T27" fmla="*/ 1216 h 192"/>
                    <a:gd name="T28" fmla="*/ 2225 w 165"/>
                    <a:gd name="T29" fmla="*/ 832 h 192"/>
                    <a:gd name="T30" fmla="*/ 2588 w 165"/>
                    <a:gd name="T31" fmla="*/ 832 h 192"/>
                    <a:gd name="T32" fmla="*/ 2493 w 165"/>
                    <a:gd name="T33" fmla="*/ 435 h 19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65" h="192">
                      <a:moveTo>
                        <a:pt x="159" y="23"/>
                      </a:moveTo>
                      <a:cubicBezTo>
                        <a:pt x="142" y="9"/>
                        <a:pt x="120" y="0"/>
                        <a:pt x="96" y="0"/>
                      </a:cubicBezTo>
                      <a:cubicBezTo>
                        <a:pt x="43" y="0"/>
                        <a:pt x="0" y="43"/>
                        <a:pt x="0" y="96"/>
                      </a:cubicBezTo>
                      <a:cubicBezTo>
                        <a:pt x="0" y="149"/>
                        <a:pt x="43" y="192"/>
                        <a:pt x="96" y="192"/>
                      </a:cubicBezTo>
                      <a:cubicBezTo>
                        <a:pt x="120" y="192"/>
                        <a:pt x="142" y="184"/>
                        <a:pt x="159" y="169"/>
                      </a:cubicBezTo>
                      <a:cubicBezTo>
                        <a:pt x="162" y="146"/>
                        <a:pt x="162" y="146"/>
                        <a:pt x="162" y="146"/>
                      </a:cubicBezTo>
                      <a:cubicBezTo>
                        <a:pt x="139" y="145"/>
                        <a:pt x="139" y="145"/>
                        <a:pt x="139" y="145"/>
                      </a:cubicBezTo>
                      <a:cubicBezTo>
                        <a:pt x="143" y="124"/>
                        <a:pt x="143" y="124"/>
                        <a:pt x="143" y="124"/>
                      </a:cubicBezTo>
                      <a:cubicBezTo>
                        <a:pt x="120" y="123"/>
                        <a:pt x="120" y="123"/>
                        <a:pt x="120" y="123"/>
                      </a:cubicBezTo>
                      <a:cubicBezTo>
                        <a:pt x="130" y="104"/>
                        <a:pt x="130" y="104"/>
                        <a:pt x="130" y="104"/>
                      </a:cubicBezTo>
                      <a:cubicBezTo>
                        <a:pt x="108" y="92"/>
                        <a:pt x="108" y="92"/>
                        <a:pt x="108" y="92"/>
                      </a:cubicBezTo>
                      <a:cubicBezTo>
                        <a:pt x="132" y="83"/>
                        <a:pt x="132" y="83"/>
                        <a:pt x="132" y="83"/>
                      </a:cubicBez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47" y="64"/>
                        <a:pt x="147" y="64"/>
                        <a:pt x="147" y="64"/>
                      </a:cubicBezTo>
                      <a:cubicBezTo>
                        <a:pt x="142" y="44"/>
                        <a:pt x="142" y="44"/>
                        <a:pt x="142" y="44"/>
                      </a:cubicBezTo>
                      <a:cubicBezTo>
                        <a:pt x="165" y="44"/>
                        <a:pt x="165" y="44"/>
                        <a:pt x="165" y="44"/>
                      </a:cubicBezTo>
                      <a:lnTo>
                        <a:pt x="159" y="23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50" name="Freeform 30">
                  <a:extLst>
                    <a:ext uri="{FF2B5EF4-FFF2-40B4-BE49-F238E27FC236}">
                      <a16:creationId xmlns:a16="http://schemas.microsoft.com/office/drawing/2014/main" xmlns="" id="{D38105AB-5E2B-4C09-A12B-48AAB50D75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3" y="1157"/>
                  <a:ext cx="352" cy="147"/>
                </a:xfrm>
                <a:custGeom>
                  <a:avLst/>
                  <a:gdLst>
                    <a:gd name="T0" fmla="*/ 2100 w 141"/>
                    <a:gd name="T1" fmla="*/ 436 h 55"/>
                    <a:gd name="T2" fmla="*/ 1133 w 141"/>
                    <a:gd name="T3" fmla="*/ 0 h 55"/>
                    <a:gd name="T4" fmla="*/ 0 w 141"/>
                    <a:gd name="T5" fmla="*/ 649 h 55"/>
                    <a:gd name="T6" fmla="*/ 946 w 141"/>
                    <a:gd name="T7" fmla="*/ 208 h 55"/>
                    <a:gd name="T8" fmla="*/ 1932 w 141"/>
                    <a:gd name="T9" fmla="*/ 649 h 55"/>
                    <a:gd name="T10" fmla="*/ 2025 w 141"/>
                    <a:gd name="T11" fmla="*/ 1050 h 55"/>
                    <a:gd name="T12" fmla="*/ 2194 w 141"/>
                    <a:gd name="T13" fmla="*/ 821 h 55"/>
                    <a:gd name="T14" fmla="*/ 2100 w 141"/>
                    <a:gd name="T15" fmla="*/ 436 h 5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41" h="55">
                      <a:moveTo>
                        <a:pt x="135" y="23"/>
                      </a:moveTo>
                      <a:cubicBezTo>
                        <a:pt x="119" y="9"/>
                        <a:pt x="97" y="0"/>
                        <a:pt x="73" y="0"/>
                      </a:cubicBezTo>
                      <a:cubicBezTo>
                        <a:pt x="43" y="0"/>
                        <a:pt x="17" y="13"/>
                        <a:pt x="0" y="34"/>
                      </a:cubicBezTo>
                      <a:cubicBezTo>
                        <a:pt x="16" y="20"/>
                        <a:pt x="38" y="11"/>
                        <a:pt x="61" y="11"/>
                      </a:cubicBezTo>
                      <a:cubicBezTo>
                        <a:pt x="85" y="11"/>
                        <a:pt x="107" y="20"/>
                        <a:pt x="124" y="34"/>
                      </a:cubicBezTo>
                      <a:cubicBezTo>
                        <a:pt x="130" y="55"/>
                        <a:pt x="130" y="55"/>
                        <a:pt x="130" y="55"/>
                      </a:cubicBezTo>
                      <a:cubicBezTo>
                        <a:pt x="141" y="43"/>
                        <a:pt x="141" y="43"/>
                        <a:pt x="141" y="43"/>
                      </a:cubicBezTo>
                      <a:lnTo>
                        <a:pt x="135" y="23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323" name="Rectangle 5322">
                <a:extLst>
                  <a:ext uri="{FF2B5EF4-FFF2-40B4-BE49-F238E27FC236}">
                    <a16:creationId xmlns:a16="http://schemas.microsoft.com/office/drawing/2014/main" xmlns="" id="{0EE803C7-D162-4498-9D3F-AEF9D064B229}"/>
                  </a:ext>
                </a:extLst>
              </p:cNvPr>
              <p:cNvSpPr/>
              <p:nvPr/>
            </p:nvSpPr>
            <p:spPr>
              <a:xfrm rot="18693354">
                <a:off x="4844067" y="2109767"/>
                <a:ext cx="403792" cy="447931"/>
              </a:xfrm>
              <a:prstGeom prst="rect">
                <a:avLst/>
              </a:prstGeom>
              <a:solidFill>
                <a:srgbClr val="742161"/>
              </a:solidFill>
              <a:ln>
                <a:solidFill>
                  <a:srgbClr val="74216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299" name="Connecteur droit avec flèche 1298">
              <a:extLst>
                <a:ext uri="{FF2B5EF4-FFF2-40B4-BE49-F238E27FC236}">
                  <a16:creationId xmlns:a16="http://schemas.microsoft.com/office/drawing/2014/main" xmlns="" id="{3F220728-010B-4338-893B-2CA81C98EAF9}"/>
                </a:ext>
              </a:extLst>
            </p:cNvPr>
            <p:cNvCxnSpPr/>
            <p:nvPr/>
          </p:nvCxnSpPr>
          <p:spPr>
            <a:xfrm>
              <a:off x="4617696" y="3276080"/>
              <a:ext cx="27397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40" name="ZoneTexte 5439">
            <a:extLst>
              <a:ext uri="{FF2B5EF4-FFF2-40B4-BE49-F238E27FC236}">
                <a16:creationId xmlns:a16="http://schemas.microsoft.com/office/drawing/2014/main" xmlns="" id="{DC756FF8-F6D5-4808-B11E-D7F683D49198}"/>
              </a:ext>
            </a:extLst>
          </p:cNvPr>
          <p:cNvSpPr txBox="1"/>
          <p:nvPr/>
        </p:nvSpPr>
        <p:spPr>
          <a:xfrm>
            <a:off x="1447195" y="2676684"/>
            <a:ext cx="19206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Modification structure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xmlns="" id="{B50677FF-40E3-4C39-9147-4732CBDFA699}"/>
              </a:ext>
            </a:extLst>
          </p:cNvPr>
          <p:cNvGrpSpPr/>
          <p:nvPr/>
        </p:nvGrpSpPr>
        <p:grpSpPr>
          <a:xfrm>
            <a:off x="7664137" y="2698712"/>
            <a:ext cx="608571" cy="440226"/>
            <a:chOff x="8069148" y="3736622"/>
            <a:chExt cx="608571" cy="440226"/>
          </a:xfrm>
        </p:grpSpPr>
        <p:sp>
          <p:nvSpPr>
            <p:cNvPr id="5422" name="Arc partiel 5421">
              <a:extLst>
                <a:ext uri="{FF2B5EF4-FFF2-40B4-BE49-F238E27FC236}">
                  <a16:creationId xmlns:a16="http://schemas.microsoft.com/office/drawing/2014/main" xmlns="" id="{73958A03-6676-4219-90C1-DE716191DC3E}"/>
                </a:ext>
              </a:extLst>
            </p:cNvPr>
            <p:cNvSpPr>
              <a:spLocks noChangeAspect="1"/>
            </p:cNvSpPr>
            <p:nvPr/>
          </p:nvSpPr>
          <p:spPr>
            <a:xfrm rot="19053374" flipH="1">
              <a:off x="8237494" y="3736622"/>
              <a:ext cx="440225" cy="440226"/>
            </a:xfrm>
            <a:prstGeom prst="pie">
              <a:avLst>
                <a:gd name="adj1" fmla="val 20386610"/>
                <a:gd name="adj2" fmla="val 17643317"/>
              </a:avLst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extrusionH="76200">
              <a:bevelT w="165100" prst="coolSlant"/>
              <a:bevelB prst="relaxedInset"/>
              <a:extrusionClr>
                <a:srgbClr val="F55E4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33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23" name="Rectangle 5422">
              <a:extLst>
                <a:ext uri="{FF2B5EF4-FFF2-40B4-BE49-F238E27FC236}">
                  <a16:creationId xmlns:a16="http://schemas.microsoft.com/office/drawing/2014/main" xmlns="" id="{8C40FC46-5166-43D8-AC9F-01557C3CC79D}"/>
                </a:ext>
              </a:extLst>
            </p:cNvPr>
            <p:cNvSpPr>
              <a:spLocks noChangeAspect="1"/>
            </p:cNvSpPr>
            <p:nvPr/>
          </p:nvSpPr>
          <p:spPr>
            <a:xfrm rot="2906646" flipH="1">
              <a:off x="8079008" y="3847614"/>
              <a:ext cx="180384" cy="200103"/>
            </a:xfrm>
            <a:prstGeom prst="rect">
              <a:avLst/>
            </a:prstGeom>
            <a:solidFill>
              <a:srgbClr val="742161"/>
            </a:solidFill>
            <a:ln>
              <a:solidFill>
                <a:srgbClr val="742161"/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33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449" name="ZoneTexte 5448">
            <a:extLst>
              <a:ext uri="{FF2B5EF4-FFF2-40B4-BE49-F238E27FC236}">
                <a16:creationId xmlns:a16="http://schemas.microsoft.com/office/drawing/2014/main" xmlns="" id="{7AB119B5-0360-40B7-90FC-5A097929ED41}"/>
              </a:ext>
            </a:extLst>
          </p:cNvPr>
          <p:cNvSpPr txBox="1"/>
          <p:nvPr/>
        </p:nvSpPr>
        <p:spPr>
          <a:xfrm flipH="1">
            <a:off x="5984464" y="2640143"/>
            <a:ext cx="1957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Acquisition d’une nouvelle cible</a:t>
            </a:r>
          </a:p>
        </p:txBody>
      </p:sp>
      <p:sp>
        <p:nvSpPr>
          <p:cNvPr id="5436" name="ZoneTexte 5435">
            <a:extLst>
              <a:ext uri="{FF2B5EF4-FFF2-40B4-BE49-F238E27FC236}">
                <a16:creationId xmlns:a16="http://schemas.microsoft.com/office/drawing/2014/main" xmlns="" id="{FC6B28F9-6F1E-48E5-A666-4BFDFBE73D3B}"/>
              </a:ext>
            </a:extLst>
          </p:cNvPr>
          <p:cNvSpPr txBox="1"/>
          <p:nvPr/>
        </p:nvSpPr>
        <p:spPr>
          <a:xfrm>
            <a:off x="6785270" y="1540568"/>
            <a:ext cx="14318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Perte de porines</a:t>
            </a:r>
          </a:p>
        </p:txBody>
      </p:sp>
      <p:sp>
        <p:nvSpPr>
          <p:cNvPr id="5438" name="ZoneTexte 5437">
            <a:extLst>
              <a:ext uri="{FF2B5EF4-FFF2-40B4-BE49-F238E27FC236}">
                <a16:creationId xmlns:a16="http://schemas.microsoft.com/office/drawing/2014/main" xmlns="" id="{BADB761D-FE97-45A4-965E-AC6F6400B990}"/>
              </a:ext>
            </a:extLst>
          </p:cNvPr>
          <p:cNvSpPr txBox="1"/>
          <p:nvPr/>
        </p:nvSpPr>
        <p:spPr>
          <a:xfrm>
            <a:off x="6705864" y="709878"/>
            <a:ext cx="365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Augmentation de l’épaisseur de la membrane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xmlns="" id="{5D937988-2AD5-4B5F-90F3-A1569E043C03}"/>
              </a:ext>
            </a:extLst>
          </p:cNvPr>
          <p:cNvGrpSpPr/>
          <p:nvPr/>
        </p:nvGrpSpPr>
        <p:grpSpPr>
          <a:xfrm>
            <a:off x="5324097" y="413431"/>
            <a:ext cx="1400760" cy="1895009"/>
            <a:chOff x="6036211" y="36303"/>
            <a:chExt cx="1400760" cy="1895009"/>
          </a:xfrm>
        </p:grpSpPr>
        <p:grpSp>
          <p:nvGrpSpPr>
            <p:cNvPr id="4882" name="Group 3917">
              <a:extLst>
                <a:ext uri="{FF2B5EF4-FFF2-40B4-BE49-F238E27FC236}">
                  <a16:creationId xmlns:a16="http://schemas.microsoft.com/office/drawing/2014/main" xmlns="" id="{831F3C15-EBBE-42B0-8C92-968910E4E43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135166" y="36303"/>
              <a:ext cx="157003" cy="146545"/>
              <a:chOff x="2448" y="1438"/>
              <a:chExt cx="120" cy="112"/>
            </a:xfrm>
          </p:grpSpPr>
          <p:sp>
            <p:nvSpPr>
              <p:cNvPr id="4895" name="Freeform 3918">
                <a:extLst>
                  <a:ext uri="{FF2B5EF4-FFF2-40B4-BE49-F238E27FC236}">
                    <a16:creationId xmlns:a16="http://schemas.microsoft.com/office/drawing/2014/main" xmlns="" id="{581E56AB-2E10-4E42-B690-310590BF2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1438"/>
                <a:ext cx="120" cy="112"/>
              </a:xfrm>
              <a:custGeom>
                <a:avLst/>
                <a:gdLst>
                  <a:gd name="T0" fmla="*/ 30 w 120"/>
                  <a:gd name="T1" fmla="*/ 112 h 112"/>
                  <a:gd name="T2" fmla="*/ 0 w 120"/>
                  <a:gd name="T3" fmla="*/ 56 h 112"/>
                  <a:gd name="T4" fmla="*/ 30 w 120"/>
                  <a:gd name="T5" fmla="*/ 0 h 112"/>
                  <a:gd name="T6" fmla="*/ 90 w 120"/>
                  <a:gd name="T7" fmla="*/ 0 h 112"/>
                  <a:gd name="T8" fmla="*/ 120 w 120"/>
                  <a:gd name="T9" fmla="*/ 56 h 112"/>
                  <a:gd name="T10" fmla="*/ 90 w 120"/>
                  <a:gd name="T11" fmla="*/ 112 h 112"/>
                  <a:gd name="T12" fmla="*/ 30 w 120"/>
                  <a:gd name="T13" fmla="*/ 112 h 1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12">
                    <a:moveTo>
                      <a:pt x="30" y="112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90" y="0"/>
                    </a:lnTo>
                    <a:lnTo>
                      <a:pt x="120" y="56"/>
                    </a:lnTo>
                    <a:lnTo>
                      <a:pt x="90" y="112"/>
                    </a:lnTo>
                    <a:lnTo>
                      <a:pt x="30" y="112"/>
                    </a:lnTo>
                    <a:close/>
                  </a:path>
                </a:pathLst>
              </a:custGeom>
              <a:solidFill>
                <a:srgbClr val="7421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96" name="Freeform 3919">
                <a:extLst>
                  <a:ext uri="{FF2B5EF4-FFF2-40B4-BE49-F238E27FC236}">
                    <a16:creationId xmlns:a16="http://schemas.microsoft.com/office/drawing/2014/main" xmlns="" id="{6736A086-F7B3-4CCC-8AC8-34028934B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1449"/>
                <a:ext cx="73" cy="88"/>
              </a:xfrm>
              <a:custGeom>
                <a:avLst/>
                <a:gdLst>
                  <a:gd name="T0" fmla="*/ 28 w 73"/>
                  <a:gd name="T1" fmla="*/ 0 h 88"/>
                  <a:gd name="T2" fmla="*/ 0 w 73"/>
                  <a:gd name="T3" fmla="*/ 45 h 88"/>
                  <a:gd name="T4" fmla="*/ 23 w 73"/>
                  <a:gd name="T5" fmla="*/ 88 h 88"/>
                  <a:gd name="T6" fmla="*/ 18 w 73"/>
                  <a:gd name="T7" fmla="*/ 45 h 88"/>
                  <a:gd name="T8" fmla="*/ 38 w 73"/>
                  <a:gd name="T9" fmla="*/ 5 h 88"/>
                  <a:gd name="T10" fmla="*/ 73 w 73"/>
                  <a:gd name="T11" fmla="*/ 0 h 88"/>
                  <a:gd name="T12" fmla="*/ 28 w 73"/>
                  <a:gd name="T13" fmla="*/ 0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88">
                    <a:moveTo>
                      <a:pt x="28" y="0"/>
                    </a:moveTo>
                    <a:lnTo>
                      <a:pt x="0" y="45"/>
                    </a:lnTo>
                    <a:lnTo>
                      <a:pt x="23" y="88"/>
                    </a:lnTo>
                    <a:lnTo>
                      <a:pt x="18" y="45"/>
                    </a:lnTo>
                    <a:lnTo>
                      <a:pt x="38" y="5"/>
                    </a:lnTo>
                    <a:lnTo>
                      <a:pt x="73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8F48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97" name="Freeform 3920">
                <a:extLst>
                  <a:ext uri="{FF2B5EF4-FFF2-40B4-BE49-F238E27FC236}">
                    <a16:creationId xmlns:a16="http://schemas.microsoft.com/office/drawing/2014/main" xmlns="" id="{D700326D-E4E3-4F18-AF7F-B8E543DDF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1438"/>
                <a:ext cx="120" cy="112"/>
              </a:xfrm>
              <a:custGeom>
                <a:avLst/>
                <a:gdLst>
                  <a:gd name="T0" fmla="*/ 30 w 120"/>
                  <a:gd name="T1" fmla="*/ 112 h 112"/>
                  <a:gd name="T2" fmla="*/ 0 w 120"/>
                  <a:gd name="T3" fmla="*/ 56 h 112"/>
                  <a:gd name="T4" fmla="*/ 30 w 120"/>
                  <a:gd name="T5" fmla="*/ 0 h 112"/>
                  <a:gd name="T6" fmla="*/ 90 w 120"/>
                  <a:gd name="T7" fmla="*/ 0 h 112"/>
                  <a:gd name="T8" fmla="*/ 120 w 120"/>
                  <a:gd name="T9" fmla="*/ 56 h 112"/>
                  <a:gd name="T10" fmla="*/ 90 w 120"/>
                  <a:gd name="T11" fmla="*/ 112 h 112"/>
                  <a:gd name="T12" fmla="*/ 30 w 120"/>
                  <a:gd name="T13" fmla="*/ 112 h 1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12">
                    <a:moveTo>
                      <a:pt x="30" y="112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90" y="0"/>
                    </a:lnTo>
                    <a:lnTo>
                      <a:pt x="120" y="56"/>
                    </a:lnTo>
                    <a:lnTo>
                      <a:pt x="90" y="112"/>
                    </a:lnTo>
                    <a:lnTo>
                      <a:pt x="30" y="112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xmlns="" id="{6BA784C3-EC1B-403F-B595-67732F71A421}"/>
                </a:ext>
              </a:extLst>
            </p:cNvPr>
            <p:cNvGrpSpPr/>
            <p:nvPr/>
          </p:nvGrpSpPr>
          <p:grpSpPr>
            <a:xfrm>
              <a:off x="6036211" y="216048"/>
              <a:ext cx="1400760" cy="1715264"/>
              <a:chOff x="6036211" y="216048"/>
              <a:chExt cx="1400760" cy="1715264"/>
            </a:xfrm>
          </p:grpSpPr>
          <p:sp>
            <p:nvSpPr>
              <p:cNvPr id="6225" name="Rectangle 6224">
                <a:extLst>
                  <a:ext uri="{FF2B5EF4-FFF2-40B4-BE49-F238E27FC236}">
                    <a16:creationId xmlns:a16="http://schemas.microsoft.com/office/drawing/2014/main" xmlns="" id="{116D2A87-7372-427C-9084-B2B22D672B98}"/>
                  </a:ext>
                </a:extLst>
              </p:cNvPr>
              <p:cNvSpPr/>
              <p:nvPr/>
            </p:nvSpPr>
            <p:spPr>
              <a:xfrm>
                <a:off x="6087622" y="393947"/>
                <a:ext cx="1233801" cy="10730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82953" tIns="41476" rIns="82953" bIns="414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 sz="1633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867" name="Groupe 4866">
                <a:extLst>
                  <a:ext uri="{FF2B5EF4-FFF2-40B4-BE49-F238E27FC236}">
                    <a16:creationId xmlns:a16="http://schemas.microsoft.com/office/drawing/2014/main" xmlns="" id="{68410006-D5F2-4B43-A40B-C2AD2122022C}"/>
                  </a:ext>
                </a:extLst>
              </p:cNvPr>
              <p:cNvGrpSpPr/>
              <p:nvPr/>
            </p:nvGrpSpPr>
            <p:grpSpPr>
              <a:xfrm>
                <a:off x="6036211" y="694364"/>
                <a:ext cx="1313928" cy="328616"/>
                <a:chOff x="7754730" y="4064402"/>
                <a:chExt cx="1448362" cy="362238"/>
              </a:xfrm>
            </p:grpSpPr>
            <p:grpSp>
              <p:nvGrpSpPr>
                <p:cNvPr id="5225" name="Groupe 5224">
                  <a:extLst>
                    <a:ext uri="{FF2B5EF4-FFF2-40B4-BE49-F238E27FC236}">
                      <a16:creationId xmlns:a16="http://schemas.microsoft.com/office/drawing/2014/main" xmlns="" id="{119CBB4B-CE68-4664-A2CF-811F05D39A28}"/>
                    </a:ext>
                  </a:extLst>
                </p:cNvPr>
                <p:cNvGrpSpPr/>
                <p:nvPr/>
              </p:nvGrpSpPr>
              <p:grpSpPr>
                <a:xfrm>
                  <a:off x="7779418" y="4064402"/>
                  <a:ext cx="1407601" cy="63931"/>
                  <a:chOff x="8744685" y="2889395"/>
                  <a:chExt cx="1407601" cy="63931"/>
                </a:xfrm>
              </p:grpSpPr>
              <p:sp>
                <p:nvSpPr>
                  <p:cNvPr id="5282" name="Rectangle 5281">
                    <a:extLst>
                      <a:ext uri="{FF2B5EF4-FFF2-40B4-BE49-F238E27FC236}">
                        <a16:creationId xmlns:a16="http://schemas.microsoft.com/office/drawing/2014/main" xmlns="" id="{D88ED4A0-FB60-45F7-998D-307ADC71958B}"/>
                      </a:ext>
                    </a:extLst>
                  </p:cNvPr>
                  <p:cNvSpPr/>
                  <p:nvPr/>
                </p:nvSpPr>
                <p:spPr>
                  <a:xfrm>
                    <a:off x="878408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83" name="Rectangle 5282">
                    <a:extLst>
                      <a:ext uri="{FF2B5EF4-FFF2-40B4-BE49-F238E27FC236}">
                        <a16:creationId xmlns:a16="http://schemas.microsoft.com/office/drawing/2014/main" xmlns="" id="{3239F04A-BF00-46E4-8B6F-8EF19348A437}"/>
                      </a:ext>
                    </a:extLst>
                  </p:cNvPr>
                  <p:cNvSpPr/>
                  <p:nvPr/>
                </p:nvSpPr>
                <p:spPr>
                  <a:xfrm>
                    <a:off x="8898362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84" name="Rectangle 5283">
                    <a:extLst>
                      <a:ext uri="{FF2B5EF4-FFF2-40B4-BE49-F238E27FC236}">
                        <a16:creationId xmlns:a16="http://schemas.microsoft.com/office/drawing/2014/main" xmlns="" id="{EF970CE3-282F-4CA4-B87D-8870EFB5C70A}"/>
                      </a:ext>
                    </a:extLst>
                  </p:cNvPr>
                  <p:cNvSpPr/>
                  <p:nvPr/>
                </p:nvSpPr>
                <p:spPr>
                  <a:xfrm>
                    <a:off x="9009979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85" name="Rectangle 5284">
                    <a:extLst>
                      <a:ext uri="{FF2B5EF4-FFF2-40B4-BE49-F238E27FC236}">
                        <a16:creationId xmlns:a16="http://schemas.microsoft.com/office/drawing/2014/main" xmlns="" id="{3FC48EEF-5A0A-45AE-B170-F4CFCC52B1E8}"/>
                      </a:ext>
                    </a:extLst>
                  </p:cNvPr>
                  <p:cNvSpPr/>
                  <p:nvPr/>
                </p:nvSpPr>
                <p:spPr>
                  <a:xfrm>
                    <a:off x="9121597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86" name="Rectangle 5285">
                    <a:extLst>
                      <a:ext uri="{FF2B5EF4-FFF2-40B4-BE49-F238E27FC236}">
                        <a16:creationId xmlns:a16="http://schemas.microsoft.com/office/drawing/2014/main" xmlns="" id="{E360B558-8113-4E01-9A0F-ABDB61D2853D}"/>
                      </a:ext>
                    </a:extLst>
                  </p:cNvPr>
                  <p:cNvSpPr/>
                  <p:nvPr/>
                </p:nvSpPr>
                <p:spPr>
                  <a:xfrm>
                    <a:off x="923321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87" name="Rectangle 5286">
                    <a:extLst>
                      <a:ext uri="{FF2B5EF4-FFF2-40B4-BE49-F238E27FC236}">
                        <a16:creationId xmlns:a16="http://schemas.microsoft.com/office/drawing/2014/main" xmlns="" id="{21738E47-250D-47B9-80E5-98F0433E0868}"/>
                      </a:ext>
                    </a:extLst>
                  </p:cNvPr>
                  <p:cNvSpPr/>
                  <p:nvPr/>
                </p:nvSpPr>
                <p:spPr>
                  <a:xfrm>
                    <a:off x="9344831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88" name="Rectangle 5287">
                    <a:extLst>
                      <a:ext uri="{FF2B5EF4-FFF2-40B4-BE49-F238E27FC236}">
                        <a16:creationId xmlns:a16="http://schemas.microsoft.com/office/drawing/2014/main" xmlns="" id="{64563CED-7A5E-4879-B1EA-58F8F98DCCD5}"/>
                      </a:ext>
                    </a:extLst>
                  </p:cNvPr>
                  <p:cNvSpPr/>
                  <p:nvPr/>
                </p:nvSpPr>
                <p:spPr>
                  <a:xfrm>
                    <a:off x="9456448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89" name="Rectangle 5288">
                    <a:extLst>
                      <a:ext uri="{FF2B5EF4-FFF2-40B4-BE49-F238E27FC236}">
                        <a16:creationId xmlns:a16="http://schemas.microsoft.com/office/drawing/2014/main" xmlns="" id="{9499356E-00BF-4B4C-8B9F-5F3BCB7626CF}"/>
                      </a:ext>
                    </a:extLst>
                  </p:cNvPr>
                  <p:cNvSpPr/>
                  <p:nvPr/>
                </p:nvSpPr>
                <p:spPr>
                  <a:xfrm>
                    <a:off x="9570726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90" name="Rectangle 5289">
                    <a:extLst>
                      <a:ext uri="{FF2B5EF4-FFF2-40B4-BE49-F238E27FC236}">
                        <a16:creationId xmlns:a16="http://schemas.microsoft.com/office/drawing/2014/main" xmlns="" id="{19D4719C-0E56-4635-81A7-01735BD06E2C}"/>
                      </a:ext>
                    </a:extLst>
                  </p:cNvPr>
                  <p:cNvSpPr/>
                  <p:nvPr/>
                </p:nvSpPr>
                <p:spPr>
                  <a:xfrm>
                    <a:off x="9682343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91" name="Rectangle 5290">
                    <a:extLst>
                      <a:ext uri="{FF2B5EF4-FFF2-40B4-BE49-F238E27FC236}">
                        <a16:creationId xmlns:a16="http://schemas.microsoft.com/office/drawing/2014/main" xmlns="" id="{E2BD68DC-A09E-4F53-8167-3E6323268E42}"/>
                      </a:ext>
                    </a:extLst>
                  </p:cNvPr>
                  <p:cNvSpPr/>
                  <p:nvPr/>
                </p:nvSpPr>
                <p:spPr>
                  <a:xfrm>
                    <a:off x="9793960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92" name="Rectangle 5291">
                    <a:extLst>
                      <a:ext uri="{FF2B5EF4-FFF2-40B4-BE49-F238E27FC236}">
                        <a16:creationId xmlns:a16="http://schemas.microsoft.com/office/drawing/2014/main" xmlns="" id="{9D2546F8-B9BE-46C2-A36B-E158A187AC65}"/>
                      </a:ext>
                    </a:extLst>
                  </p:cNvPr>
                  <p:cNvSpPr/>
                  <p:nvPr/>
                </p:nvSpPr>
                <p:spPr>
                  <a:xfrm>
                    <a:off x="9905577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93" name="Rectangle 5292">
                    <a:extLst>
                      <a:ext uri="{FF2B5EF4-FFF2-40B4-BE49-F238E27FC236}">
                        <a16:creationId xmlns:a16="http://schemas.microsoft.com/office/drawing/2014/main" xmlns="" id="{0A31C314-665C-4067-A0B6-D9E76FBC7770}"/>
                      </a:ext>
                    </a:extLst>
                  </p:cNvPr>
                  <p:cNvSpPr/>
                  <p:nvPr/>
                </p:nvSpPr>
                <p:spPr>
                  <a:xfrm>
                    <a:off x="1001719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5294" name="Connecteur droit 5293">
                    <a:extLst>
                      <a:ext uri="{FF2B5EF4-FFF2-40B4-BE49-F238E27FC236}">
                        <a16:creationId xmlns:a16="http://schemas.microsoft.com/office/drawing/2014/main" xmlns="" id="{8412494F-18A8-4FBA-9050-389A5B7BD967}"/>
                      </a:ext>
                    </a:extLst>
                  </p:cNvPr>
                  <p:cNvCxnSpPr/>
                  <p:nvPr/>
                </p:nvCxnSpPr>
                <p:spPr>
                  <a:xfrm>
                    <a:off x="8744685" y="2916033"/>
                    <a:ext cx="1407601" cy="0"/>
                  </a:xfrm>
                  <a:prstGeom prst="lin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226" name="Groupe 5225">
                  <a:extLst>
                    <a:ext uri="{FF2B5EF4-FFF2-40B4-BE49-F238E27FC236}">
                      <a16:creationId xmlns:a16="http://schemas.microsoft.com/office/drawing/2014/main" xmlns="" id="{3EFD3E92-BDB1-4E81-90AB-2734C936F495}"/>
                    </a:ext>
                  </a:extLst>
                </p:cNvPr>
                <p:cNvGrpSpPr/>
                <p:nvPr/>
              </p:nvGrpSpPr>
              <p:grpSpPr>
                <a:xfrm>
                  <a:off x="7760083" y="4132596"/>
                  <a:ext cx="1407601" cy="63931"/>
                  <a:chOff x="8744685" y="2889395"/>
                  <a:chExt cx="1407601" cy="63931"/>
                </a:xfrm>
              </p:grpSpPr>
              <p:sp>
                <p:nvSpPr>
                  <p:cNvPr id="5269" name="Rectangle 5268">
                    <a:extLst>
                      <a:ext uri="{FF2B5EF4-FFF2-40B4-BE49-F238E27FC236}">
                        <a16:creationId xmlns:a16="http://schemas.microsoft.com/office/drawing/2014/main" xmlns="" id="{7205099C-C68C-47A0-AF26-FCFFB7E3AD9F}"/>
                      </a:ext>
                    </a:extLst>
                  </p:cNvPr>
                  <p:cNvSpPr/>
                  <p:nvPr/>
                </p:nvSpPr>
                <p:spPr>
                  <a:xfrm>
                    <a:off x="878408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0" name="Rectangle 5269">
                    <a:extLst>
                      <a:ext uri="{FF2B5EF4-FFF2-40B4-BE49-F238E27FC236}">
                        <a16:creationId xmlns:a16="http://schemas.microsoft.com/office/drawing/2014/main" xmlns="" id="{1165862B-76DC-4C8B-BE82-B076D558F5F7}"/>
                      </a:ext>
                    </a:extLst>
                  </p:cNvPr>
                  <p:cNvSpPr/>
                  <p:nvPr/>
                </p:nvSpPr>
                <p:spPr>
                  <a:xfrm>
                    <a:off x="8898362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1" name="Rectangle 5270">
                    <a:extLst>
                      <a:ext uri="{FF2B5EF4-FFF2-40B4-BE49-F238E27FC236}">
                        <a16:creationId xmlns:a16="http://schemas.microsoft.com/office/drawing/2014/main" xmlns="" id="{F69D20A6-9AC4-443C-AF77-C15D0D851FD7}"/>
                      </a:ext>
                    </a:extLst>
                  </p:cNvPr>
                  <p:cNvSpPr/>
                  <p:nvPr/>
                </p:nvSpPr>
                <p:spPr>
                  <a:xfrm>
                    <a:off x="9009979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2" name="Rectangle 5271">
                    <a:extLst>
                      <a:ext uri="{FF2B5EF4-FFF2-40B4-BE49-F238E27FC236}">
                        <a16:creationId xmlns:a16="http://schemas.microsoft.com/office/drawing/2014/main" xmlns="" id="{3293C36C-EA7C-46BD-9AA2-9C544DE8E000}"/>
                      </a:ext>
                    </a:extLst>
                  </p:cNvPr>
                  <p:cNvSpPr/>
                  <p:nvPr/>
                </p:nvSpPr>
                <p:spPr>
                  <a:xfrm>
                    <a:off x="9121597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3" name="Rectangle 5272">
                    <a:extLst>
                      <a:ext uri="{FF2B5EF4-FFF2-40B4-BE49-F238E27FC236}">
                        <a16:creationId xmlns:a16="http://schemas.microsoft.com/office/drawing/2014/main" xmlns="" id="{02151E79-5E01-4A3C-BB72-53AA72ECB605}"/>
                      </a:ext>
                    </a:extLst>
                  </p:cNvPr>
                  <p:cNvSpPr/>
                  <p:nvPr/>
                </p:nvSpPr>
                <p:spPr>
                  <a:xfrm>
                    <a:off x="923321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4" name="Rectangle 5273">
                    <a:extLst>
                      <a:ext uri="{FF2B5EF4-FFF2-40B4-BE49-F238E27FC236}">
                        <a16:creationId xmlns:a16="http://schemas.microsoft.com/office/drawing/2014/main" xmlns="" id="{15C70111-8293-4A78-8BE4-3A1F4A6382A1}"/>
                      </a:ext>
                    </a:extLst>
                  </p:cNvPr>
                  <p:cNvSpPr/>
                  <p:nvPr/>
                </p:nvSpPr>
                <p:spPr>
                  <a:xfrm>
                    <a:off x="9344831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5" name="Rectangle 5274">
                    <a:extLst>
                      <a:ext uri="{FF2B5EF4-FFF2-40B4-BE49-F238E27FC236}">
                        <a16:creationId xmlns:a16="http://schemas.microsoft.com/office/drawing/2014/main" xmlns="" id="{C4E0A790-81F4-4DA2-9D17-0BD51B59CA93}"/>
                      </a:ext>
                    </a:extLst>
                  </p:cNvPr>
                  <p:cNvSpPr/>
                  <p:nvPr/>
                </p:nvSpPr>
                <p:spPr>
                  <a:xfrm>
                    <a:off x="9456448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6" name="Rectangle 5275">
                    <a:extLst>
                      <a:ext uri="{FF2B5EF4-FFF2-40B4-BE49-F238E27FC236}">
                        <a16:creationId xmlns:a16="http://schemas.microsoft.com/office/drawing/2014/main" xmlns="" id="{FA92499E-30E0-4A41-B3A8-0059B640B7ED}"/>
                      </a:ext>
                    </a:extLst>
                  </p:cNvPr>
                  <p:cNvSpPr/>
                  <p:nvPr/>
                </p:nvSpPr>
                <p:spPr>
                  <a:xfrm>
                    <a:off x="9570726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7" name="Rectangle 5276">
                    <a:extLst>
                      <a:ext uri="{FF2B5EF4-FFF2-40B4-BE49-F238E27FC236}">
                        <a16:creationId xmlns:a16="http://schemas.microsoft.com/office/drawing/2014/main" xmlns="" id="{D50F60D2-BFF3-4973-BACA-028CCE5D6EAC}"/>
                      </a:ext>
                    </a:extLst>
                  </p:cNvPr>
                  <p:cNvSpPr/>
                  <p:nvPr/>
                </p:nvSpPr>
                <p:spPr>
                  <a:xfrm>
                    <a:off x="9682343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8" name="Rectangle 5277">
                    <a:extLst>
                      <a:ext uri="{FF2B5EF4-FFF2-40B4-BE49-F238E27FC236}">
                        <a16:creationId xmlns:a16="http://schemas.microsoft.com/office/drawing/2014/main" xmlns="" id="{313628C6-1626-45A1-9CA8-392225812182}"/>
                      </a:ext>
                    </a:extLst>
                  </p:cNvPr>
                  <p:cNvSpPr/>
                  <p:nvPr/>
                </p:nvSpPr>
                <p:spPr>
                  <a:xfrm>
                    <a:off x="9793960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79" name="Rectangle 5278">
                    <a:extLst>
                      <a:ext uri="{FF2B5EF4-FFF2-40B4-BE49-F238E27FC236}">
                        <a16:creationId xmlns:a16="http://schemas.microsoft.com/office/drawing/2014/main" xmlns="" id="{CCBDC3AD-7B98-48CA-BA36-1E80797E6A00}"/>
                      </a:ext>
                    </a:extLst>
                  </p:cNvPr>
                  <p:cNvSpPr/>
                  <p:nvPr/>
                </p:nvSpPr>
                <p:spPr>
                  <a:xfrm>
                    <a:off x="9905577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80" name="Rectangle 5279">
                    <a:extLst>
                      <a:ext uri="{FF2B5EF4-FFF2-40B4-BE49-F238E27FC236}">
                        <a16:creationId xmlns:a16="http://schemas.microsoft.com/office/drawing/2014/main" xmlns="" id="{FF5F93D7-8B6B-4A49-ACBA-C0908E9C0028}"/>
                      </a:ext>
                    </a:extLst>
                  </p:cNvPr>
                  <p:cNvSpPr/>
                  <p:nvPr/>
                </p:nvSpPr>
                <p:spPr>
                  <a:xfrm>
                    <a:off x="1001719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5281" name="Connecteur droit 5280">
                    <a:extLst>
                      <a:ext uri="{FF2B5EF4-FFF2-40B4-BE49-F238E27FC236}">
                        <a16:creationId xmlns:a16="http://schemas.microsoft.com/office/drawing/2014/main" xmlns="" id="{5756512A-91FB-4E9E-8F03-47649151DBBB}"/>
                      </a:ext>
                    </a:extLst>
                  </p:cNvPr>
                  <p:cNvCxnSpPr/>
                  <p:nvPr/>
                </p:nvCxnSpPr>
                <p:spPr>
                  <a:xfrm>
                    <a:off x="8744685" y="2916033"/>
                    <a:ext cx="1407601" cy="0"/>
                  </a:xfrm>
                  <a:prstGeom prst="lin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227" name="Groupe 5226">
                  <a:extLst>
                    <a:ext uri="{FF2B5EF4-FFF2-40B4-BE49-F238E27FC236}">
                      <a16:creationId xmlns:a16="http://schemas.microsoft.com/office/drawing/2014/main" xmlns="" id="{687D63E3-D148-439F-A63F-1D3EA5D9BEB0}"/>
                    </a:ext>
                  </a:extLst>
                </p:cNvPr>
                <p:cNvGrpSpPr/>
                <p:nvPr/>
              </p:nvGrpSpPr>
              <p:grpSpPr>
                <a:xfrm>
                  <a:off x="7779417" y="4202972"/>
                  <a:ext cx="1407601" cy="63931"/>
                  <a:chOff x="8744685" y="2889395"/>
                  <a:chExt cx="1407601" cy="63931"/>
                </a:xfrm>
              </p:grpSpPr>
              <p:sp>
                <p:nvSpPr>
                  <p:cNvPr id="5256" name="Rectangle 5255">
                    <a:extLst>
                      <a:ext uri="{FF2B5EF4-FFF2-40B4-BE49-F238E27FC236}">
                        <a16:creationId xmlns:a16="http://schemas.microsoft.com/office/drawing/2014/main" xmlns="" id="{FD7BF014-275F-45B4-B136-856B91AC2B9D}"/>
                      </a:ext>
                    </a:extLst>
                  </p:cNvPr>
                  <p:cNvSpPr/>
                  <p:nvPr/>
                </p:nvSpPr>
                <p:spPr>
                  <a:xfrm>
                    <a:off x="878408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57" name="Rectangle 5256">
                    <a:extLst>
                      <a:ext uri="{FF2B5EF4-FFF2-40B4-BE49-F238E27FC236}">
                        <a16:creationId xmlns:a16="http://schemas.microsoft.com/office/drawing/2014/main" xmlns="" id="{19D66D4F-7318-40FC-AE00-52B66720A0A8}"/>
                      </a:ext>
                    </a:extLst>
                  </p:cNvPr>
                  <p:cNvSpPr/>
                  <p:nvPr/>
                </p:nvSpPr>
                <p:spPr>
                  <a:xfrm>
                    <a:off x="8898362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58" name="Rectangle 5257">
                    <a:extLst>
                      <a:ext uri="{FF2B5EF4-FFF2-40B4-BE49-F238E27FC236}">
                        <a16:creationId xmlns:a16="http://schemas.microsoft.com/office/drawing/2014/main" xmlns="" id="{E24647E3-133F-4EF7-9BB9-A973157BA192}"/>
                      </a:ext>
                    </a:extLst>
                  </p:cNvPr>
                  <p:cNvSpPr/>
                  <p:nvPr/>
                </p:nvSpPr>
                <p:spPr>
                  <a:xfrm>
                    <a:off x="9009979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59" name="Rectangle 5258">
                    <a:extLst>
                      <a:ext uri="{FF2B5EF4-FFF2-40B4-BE49-F238E27FC236}">
                        <a16:creationId xmlns:a16="http://schemas.microsoft.com/office/drawing/2014/main" xmlns="" id="{E86AD470-5ADE-4C0C-803A-DD27DD74ABB3}"/>
                      </a:ext>
                    </a:extLst>
                  </p:cNvPr>
                  <p:cNvSpPr/>
                  <p:nvPr/>
                </p:nvSpPr>
                <p:spPr>
                  <a:xfrm>
                    <a:off x="9121597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60" name="Rectangle 5259">
                    <a:extLst>
                      <a:ext uri="{FF2B5EF4-FFF2-40B4-BE49-F238E27FC236}">
                        <a16:creationId xmlns:a16="http://schemas.microsoft.com/office/drawing/2014/main" xmlns="" id="{E0BD4F25-F6FA-4D56-9391-612834745764}"/>
                      </a:ext>
                    </a:extLst>
                  </p:cNvPr>
                  <p:cNvSpPr/>
                  <p:nvPr/>
                </p:nvSpPr>
                <p:spPr>
                  <a:xfrm>
                    <a:off x="923321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61" name="Rectangle 5260">
                    <a:extLst>
                      <a:ext uri="{FF2B5EF4-FFF2-40B4-BE49-F238E27FC236}">
                        <a16:creationId xmlns:a16="http://schemas.microsoft.com/office/drawing/2014/main" xmlns="" id="{2DAB298F-869B-4C56-88EC-88119B354562}"/>
                      </a:ext>
                    </a:extLst>
                  </p:cNvPr>
                  <p:cNvSpPr/>
                  <p:nvPr/>
                </p:nvSpPr>
                <p:spPr>
                  <a:xfrm>
                    <a:off x="9344831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62" name="Rectangle 5261">
                    <a:extLst>
                      <a:ext uri="{FF2B5EF4-FFF2-40B4-BE49-F238E27FC236}">
                        <a16:creationId xmlns:a16="http://schemas.microsoft.com/office/drawing/2014/main" xmlns="" id="{3A109963-4677-4B18-9359-678A165ADFD4}"/>
                      </a:ext>
                    </a:extLst>
                  </p:cNvPr>
                  <p:cNvSpPr/>
                  <p:nvPr/>
                </p:nvSpPr>
                <p:spPr>
                  <a:xfrm>
                    <a:off x="9456448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63" name="Rectangle 5262">
                    <a:extLst>
                      <a:ext uri="{FF2B5EF4-FFF2-40B4-BE49-F238E27FC236}">
                        <a16:creationId xmlns:a16="http://schemas.microsoft.com/office/drawing/2014/main" xmlns="" id="{4D025830-9E3C-4496-9EAD-C1438DE86554}"/>
                      </a:ext>
                    </a:extLst>
                  </p:cNvPr>
                  <p:cNvSpPr/>
                  <p:nvPr/>
                </p:nvSpPr>
                <p:spPr>
                  <a:xfrm>
                    <a:off x="9570726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64" name="Rectangle 5263">
                    <a:extLst>
                      <a:ext uri="{FF2B5EF4-FFF2-40B4-BE49-F238E27FC236}">
                        <a16:creationId xmlns:a16="http://schemas.microsoft.com/office/drawing/2014/main" xmlns="" id="{2C2F7963-6CA4-4966-9AAC-0342BA62FE01}"/>
                      </a:ext>
                    </a:extLst>
                  </p:cNvPr>
                  <p:cNvSpPr/>
                  <p:nvPr/>
                </p:nvSpPr>
                <p:spPr>
                  <a:xfrm>
                    <a:off x="9682343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65" name="Rectangle 5264">
                    <a:extLst>
                      <a:ext uri="{FF2B5EF4-FFF2-40B4-BE49-F238E27FC236}">
                        <a16:creationId xmlns:a16="http://schemas.microsoft.com/office/drawing/2014/main" xmlns="" id="{58787609-5745-4601-BEC0-959C55CA5FA5}"/>
                      </a:ext>
                    </a:extLst>
                  </p:cNvPr>
                  <p:cNvSpPr/>
                  <p:nvPr/>
                </p:nvSpPr>
                <p:spPr>
                  <a:xfrm>
                    <a:off x="9793960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66" name="Rectangle 5265">
                    <a:extLst>
                      <a:ext uri="{FF2B5EF4-FFF2-40B4-BE49-F238E27FC236}">
                        <a16:creationId xmlns:a16="http://schemas.microsoft.com/office/drawing/2014/main" xmlns="" id="{3A226C5D-CD30-49FB-B734-AE7CD63A0A50}"/>
                      </a:ext>
                    </a:extLst>
                  </p:cNvPr>
                  <p:cNvSpPr/>
                  <p:nvPr/>
                </p:nvSpPr>
                <p:spPr>
                  <a:xfrm>
                    <a:off x="9905577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67" name="Rectangle 5266">
                    <a:extLst>
                      <a:ext uri="{FF2B5EF4-FFF2-40B4-BE49-F238E27FC236}">
                        <a16:creationId xmlns:a16="http://schemas.microsoft.com/office/drawing/2014/main" xmlns="" id="{AC5CDF6D-9B02-4ECB-AF58-0C50394652C7}"/>
                      </a:ext>
                    </a:extLst>
                  </p:cNvPr>
                  <p:cNvSpPr/>
                  <p:nvPr/>
                </p:nvSpPr>
                <p:spPr>
                  <a:xfrm>
                    <a:off x="1001719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5268" name="Connecteur droit 5267">
                    <a:extLst>
                      <a:ext uri="{FF2B5EF4-FFF2-40B4-BE49-F238E27FC236}">
                        <a16:creationId xmlns:a16="http://schemas.microsoft.com/office/drawing/2014/main" xmlns="" id="{1F477522-B06C-40D5-AD00-F759ED3E8821}"/>
                      </a:ext>
                    </a:extLst>
                  </p:cNvPr>
                  <p:cNvCxnSpPr/>
                  <p:nvPr/>
                </p:nvCxnSpPr>
                <p:spPr>
                  <a:xfrm>
                    <a:off x="8744685" y="2916033"/>
                    <a:ext cx="1407601" cy="0"/>
                  </a:xfrm>
                  <a:prstGeom prst="lin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228" name="Groupe 5227">
                  <a:extLst>
                    <a:ext uri="{FF2B5EF4-FFF2-40B4-BE49-F238E27FC236}">
                      <a16:creationId xmlns:a16="http://schemas.microsoft.com/office/drawing/2014/main" xmlns="" id="{F3807D9B-12FC-4FA9-9A37-6C534FD677F3}"/>
                    </a:ext>
                  </a:extLst>
                </p:cNvPr>
                <p:cNvGrpSpPr/>
                <p:nvPr/>
              </p:nvGrpSpPr>
              <p:grpSpPr>
                <a:xfrm>
                  <a:off x="7754730" y="4286927"/>
                  <a:ext cx="1407601" cy="63931"/>
                  <a:chOff x="8744685" y="2889395"/>
                  <a:chExt cx="1407601" cy="63931"/>
                </a:xfrm>
              </p:grpSpPr>
              <p:sp>
                <p:nvSpPr>
                  <p:cNvPr id="5243" name="Rectangle 5242">
                    <a:extLst>
                      <a:ext uri="{FF2B5EF4-FFF2-40B4-BE49-F238E27FC236}">
                        <a16:creationId xmlns:a16="http://schemas.microsoft.com/office/drawing/2014/main" xmlns="" id="{2C80F71F-BB28-4B92-B639-03C916F85A97}"/>
                      </a:ext>
                    </a:extLst>
                  </p:cNvPr>
                  <p:cNvSpPr/>
                  <p:nvPr/>
                </p:nvSpPr>
                <p:spPr>
                  <a:xfrm>
                    <a:off x="878408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44" name="Rectangle 5243">
                    <a:extLst>
                      <a:ext uri="{FF2B5EF4-FFF2-40B4-BE49-F238E27FC236}">
                        <a16:creationId xmlns:a16="http://schemas.microsoft.com/office/drawing/2014/main" xmlns="" id="{0CAFE623-C17F-4574-8514-D26D98B06766}"/>
                      </a:ext>
                    </a:extLst>
                  </p:cNvPr>
                  <p:cNvSpPr/>
                  <p:nvPr/>
                </p:nvSpPr>
                <p:spPr>
                  <a:xfrm>
                    <a:off x="8898362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45" name="Rectangle 5244">
                    <a:extLst>
                      <a:ext uri="{FF2B5EF4-FFF2-40B4-BE49-F238E27FC236}">
                        <a16:creationId xmlns:a16="http://schemas.microsoft.com/office/drawing/2014/main" xmlns="" id="{723ABC26-E141-4657-BE84-BBC4129BF9FD}"/>
                      </a:ext>
                    </a:extLst>
                  </p:cNvPr>
                  <p:cNvSpPr/>
                  <p:nvPr/>
                </p:nvSpPr>
                <p:spPr>
                  <a:xfrm>
                    <a:off x="9009979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46" name="Rectangle 5245">
                    <a:extLst>
                      <a:ext uri="{FF2B5EF4-FFF2-40B4-BE49-F238E27FC236}">
                        <a16:creationId xmlns:a16="http://schemas.microsoft.com/office/drawing/2014/main" xmlns="" id="{96137F0B-3F10-456D-8E46-16A3B6A2662D}"/>
                      </a:ext>
                    </a:extLst>
                  </p:cNvPr>
                  <p:cNvSpPr/>
                  <p:nvPr/>
                </p:nvSpPr>
                <p:spPr>
                  <a:xfrm>
                    <a:off x="9121597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47" name="Rectangle 5246">
                    <a:extLst>
                      <a:ext uri="{FF2B5EF4-FFF2-40B4-BE49-F238E27FC236}">
                        <a16:creationId xmlns:a16="http://schemas.microsoft.com/office/drawing/2014/main" xmlns="" id="{BD877C1B-FB3D-4CD7-ACAC-3FBFC9236E30}"/>
                      </a:ext>
                    </a:extLst>
                  </p:cNvPr>
                  <p:cNvSpPr/>
                  <p:nvPr/>
                </p:nvSpPr>
                <p:spPr>
                  <a:xfrm>
                    <a:off x="923321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48" name="Rectangle 5247">
                    <a:extLst>
                      <a:ext uri="{FF2B5EF4-FFF2-40B4-BE49-F238E27FC236}">
                        <a16:creationId xmlns:a16="http://schemas.microsoft.com/office/drawing/2014/main" xmlns="" id="{26449D51-C197-4D82-88A7-307BE142035E}"/>
                      </a:ext>
                    </a:extLst>
                  </p:cNvPr>
                  <p:cNvSpPr/>
                  <p:nvPr/>
                </p:nvSpPr>
                <p:spPr>
                  <a:xfrm>
                    <a:off x="9344831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49" name="Rectangle 5248">
                    <a:extLst>
                      <a:ext uri="{FF2B5EF4-FFF2-40B4-BE49-F238E27FC236}">
                        <a16:creationId xmlns:a16="http://schemas.microsoft.com/office/drawing/2014/main" xmlns="" id="{5F5567ED-FA21-487D-9EFF-DDCBFF1ED627}"/>
                      </a:ext>
                    </a:extLst>
                  </p:cNvPr>
                  <p:cNvSpPr/>
                  <p:nvPr/>
                </p:nvSpPr>
                <p:spPr>
                  <a:xfrm>
                    <a:off x="9456448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50" name="Rectangle 5249">
                    <a:extLst>
                      <a:ext uri="{FF2B5EF4-FFF2-40B4-BE49-F238E27FC236}">
                        <a16:creationId xmlns:a16="http://schemas.microsoft.com/office/drawing/2014/main" xmlns="" id="{2299A8E3-6CAC-4C25-B461-303035322C23}"/>
                      </a:ext>
                    </a:extLst>
                  </p:cNvPr>
                  <p:cNvSpPr/>
                  <p:nvPr/>
                </p:nvSpPr>
                <p:spPr>
                  <a:xfrm>
                    <a:off x="9570726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51" name="Rectangle 5250">
                    <a:extLst>
                      <a:ext uri="{FF2B5EF4-FFF2-40B4-BE49-F238E27FC236}">
                        <a16:creationId xmlns:a16="http://schemas.microsoft.com/office/drawing/2014/main" xmlns="" id="{AEF85609-78F5-46BF-A63A-D39C5B8BD4A4}"/>
                      </a:ext>
                    </a:extLst>
                  </p:cNvPr>
                  <p:cNvSpPr/>
                  <p:nvPr/>
                </p:nvSpPr>
                <p:spPr>
                  <a:xfrm>
                    <a:off x="9682343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52" name="Rectangle 5251">
                    <a:extLst>
                      <a:ext uri="{FF2B5EF4-FFF2-40B4-BE49-F238E27FC236}">
                        <a16:creationId xmlns:a16="http://schemas.microsoft.com/office/drawing/2014/main" xmlns="" id="{0DC87729-3D34-49F6-9B25-98C075646B71}"/>
                      </a:ext>
                    </a:extLst>
                  </p:cNvPr>
                  <p:cNvSpPr/>
                  <p:nvPr/>
                </p:nvSpPr>
                <p:spPr>
                  <a:xfrm>
                    <a:off x="9793960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53" name="Rectangle 5252">
                    <a:extLst>
                      <a:ext uri="{FF2B5EF4-FFF2-40B4-BE49-F238E27FC236}">
                        <a16:creationId xmlns:a16="http://schemas.microsoft.com/office/drawing/2014/main" xmlns="" id="{09B1FCB7-12D8-40BE-A6B6-1338AAAF309F}"/>
                      </a:ext>
                    </a:extLst>
                  </p:cNvPr>
                  <p:cNvSpPr/>
                  <p:nvPr/>
                </p:nvSpPr>
                <p:spPr>
                  <a:xfrm>
                    <a:off x="9905577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54" name="Rectangle 5253">
                    <a:extLst>
                      <a:ext uri="{FF2B5EF4-FFF2-40B4-BE49-F238E27FC236}">
                        <a16:creationId xmlns:a16="http://schemas.microsoft.com/office/drawing/2014/main" xmlns="" id="{3C21A05F-52E0-4982-9EA4-FDC3D21F8BB3}"/>
                      </a:ext>
                    </a:extLst>
                  </p:cNvPr>
                  <p:cNvSpPr/>
                  <p:nvPr/>
                </p:nvSpPr>
                <p:spPr>
                  <a:xfrm>
                    <a:off x="1001719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5255" name="Connecteur droit 5254">
                    <a:extLst>
                      <a:ext uri="{FF2B5EF4-FFF2-40B4-BE49-F238E27FC236}">
                        <a16:creationId xmlns:a16="http://schemas.microsoft.com/office/drawing/2014/main" xmlns="" id="{800432F9-DA4C-45F3-B524-0933B10F94EA}"/>
                      </a:ext>
                    </a:extLst>
                  </p:cNvPr>
                  <p:cNvCxnSpPr/>
                  <p:nvPr/>
                </p:nvCxnSpPr>
                <p:spPr>
                  <a:xfrm>
                    <a:off x="8744685" y="2916033"/>
                    <a:ext cx="1407601" cy="0"/>
                  </a:xfrm>
                  <a:prstGeom prst="lin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229" name="Groupe 5228">
                  <a:extLst>
                    <a:ext uri="{FF2B5EF4-FFF2-40B4-BE49-F238E27FC236}">
                      <a16:creationId xmlns:a16="http://schemas.microsoft.com/office/drawing/2014/main" xmlns="" id="{04786CAD-8C54-47FE-8219-70371FF11D36}"/>
                    </a:ext>
                  </a:extLst>
                </p:cNvPr>
                <p:cNvGrpSpPr/>
                <p:nvPr/>
              </p:nvGrpSpPr>
              <p:grpSpPr>
                <a:xfrm>
                  <a:off x="7795491" y="4362709"/>
                  <a:ext cx="1407601" cy="63931"/>
                  <a:chOff x="8744685" y="2889395"/>
                  <a:chExt cx="1407601" cy="63931"/>
                </a:xfrm>
              </p:grpSpPr>
              <p:sp>
                <p:nvSpPr>
                  <p:cNvPr id="5230" name="Rectangle 5229">
                    <a:extLst>
                      <a:ext uri="{FF2B5EF4-FFF2-40B4-BE49-F238E27FC236}">
                        <a16:creationId xmlns:a16="http://schemas.microsoft.com/office/drawing/2014/main" xmlns="" id="{CF4B3A51-4033-44F7-86F5-6A4478BAF7FF}"/>
                      </a:ext>
                    </a:extLst>
                  </p:cNvPr>
                  <p:cNvSpPr/>
                  <p:nvPr/>
                </p:nvSpPr>
                <p:spPr>
                  <a:xfrm>
                    <a:off x="878408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31" name="Rectangle 5230">
                    <a:extLst>
                      <a:ext uri="{FF2B5EF4-FFF2-40B4-BE49-F238E27FC236}">
                        <a16:creationId xmlns:a16="http://schemas.microsoft.com/office/drawing/2014/main" xmlns="" id="{CD641E23-1681-4F5D-ABDB-C41585E20AF8}"/>
                      </a:ext>
                    </a:extLst>
                  </p:cNvPr>
                  <p:cNvSpPr/>
                  <p:nvPr/>
                </p:nvSpPr>
                <p:spPr>
                  <a:xfrm>
                    <a:off x="8898362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32" name="Rectangle 5231">
                    <a:extLst>
                      <a:ext uri="{FF2B5EF4-FFF2-40B4-BE49-F238E27FC236}">
                        <a16:creationId xmlns:a16="http://schemas.microsoft.com/office/drawing/2014/main" xmlns="" id="{1C62BB56-D28F-4FAF-AD41-5987BE852A32}"/>
                      </a:ext>
                    </a:extLst>
                  </p:cNvPr>
                  <p:cNvSpPr/>
                  <p:nvPr/>
                </p:nvSpPr>
                <p:spPr>
                  <a:xfrm>
                    <a:off x="9009979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33" name="Rectangle 5232">
                    <a:extLst>
                      <a:ext uri="{FF2B5EF4-FFF2-40B4-BE49-F238E27FC236}">
                        <a16:creationId xmlns:a16="http://schemas.microsoft.com/office/drawing/2014/main" xmlns="" id="{21F679D7-5D6A-430D-97AB-BAEFBCC379F1}"/>
                      </a:ext>
                    </a:extLst>
                  </p:cNvPr>
                  <p:cNvSpPr/>
                  <p:nvPr/>
                </p:nvSpPr>
                <p:spPr>
                  <a:xfrm>
                    <a:off x="9121597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34" name="Rectangle 5233">
                    <a:extLst>
                      <a:ext uri="{FF2B5EF4-FFF2-40B4-BE49-F238E27FC236}">
                        <a16:creationId xmlns:a16="http://schemas.microsoft.com/office/drawing/2014/main" xmlns="" id="{9AE7F806-FD14-494C-8D2C-BF0E36EF381C}"/>
                      </a:ext>
                    </a:extLst>
                  </p:cNvPr>
                  <p:cNvSpPr/>
                  <p:nvPr/>
                </p:nvSpPr>
                <p:spPr>
                  <a:xfrm>
                    <a:off x="923321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35" name="Rectangle 5234">
                    <a:extLst>
                      <a:ext uri="{FF2B5EF4-FFF2-40B4-BE49-F238E27FC236}">
                        <a16:creationId xmlns:a16="http://schemas.microsoft.com/office/drawing/2014/main" xmlns="" id="{593F59EF-4A35-4180-8757-E528C1D0B7C9}"/>
                      </a:ext>
                    </a:extLst>
                  </p:cNvPr>
                  <p:cNvSpPr/>
                  <p:nvPr/>
                </p:nvSpPr>
                <p:spPr>
                  <a:xfrm>
                    <a:off x="9344831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36" name="Rectangle 5235">
                    <a:extLst>
                      <a:ext uri="{FF2B5EF4-FFF2-40B4-BE49-F238E27FC236}">
                        <a16:creationId xmlns:a16="http://schemas.microsoft.com/office/drawing/2014/main" xmlns="" id="{7E38D07F-4170-48EB-9F2C-33598B847833}"/>
                      </a:ext>
                    </a:extLst>
                  </p:cNvPr>
                  <p:cNvSpPr/>
                  <p:nvPr/>
                </p:nvSpPr>
                <p:spPr>
                  <a:xfrm>
                    <a:off x="9456448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37" name="Rectangle 5236">
                    <a:extLst>
                      <a:ext uri="{FF2B5EF4-FFF2-40B4-BE49-F238E27FC236}">
                        <a16:creationId xmlns:a16="http://schemas.microsoft.com/office/drawing/2014/main" xmlns="" id="{9C47666C-6217-4E74-B6EF-CFD659A2E4FF}"/>
                      </a:ext>
                    </a:extLst>
                  </p:cNvPr>
                  <p:cNvSpPr/>
                  <p:nvPr/>
                </p:nvSpPr>
                <p:spPr>
                  <a:xfrm>
                    <a:off x="9570726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38" name="Rectangle 5237">
                    <a:extLst>
                      <a:ext uri="{FF2B5EF4-FFF2-40B4-BE49-F238E27FC236}">
                        <a16:creationId xmlns:a16="http://schemas.microsoft.com/office/drawing/2014/main" xmlns="" id="{F45188A0-9498-4563-990E-60E0989ED3C7}"/>
                      </a:ext>
                    </a:extLst>
                  </p:cNvPr>
                  <p:cNvSpPr/>
                  <p:nvPr/>
                </p:nvSpPr>
                <p:spPr>
                  <a:xfrm>
                    <a:off x="9682343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39" name="Rectangle 5238">
                    <a:extLst>
                      <a:ext uri="{FF2B5EF4-FFF2-40B4-BE49-F238E27FC236}">
                        <a16:creationId xmlns:a16="http://schemas.microsoft.com/office/drawing/2014/main" xmlns="" id="{EC8A0BFD-99BD-49BF-9789-DCFC5633856D}"/>
                      </a:ext>
                    </a:extLst>
                  </p:cNvPr>
                  <p:cNvSpPr/>
                  <p:nvPr/>
                </p:nvSpPr>
                <p:spPr>
                  <a:xfrm>
                    <a:off x="9793960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40" name="Rectangle 5239">
                    <a:extLst>
                      <a:ext uri="{FF2B5EF4-FFF2-40B4-BE49-F238E27FC236}">
                        <a16:creationId xmlns:a16="http://schemas.microsoft.com/office/drawing/2014/main" xmlns="" id="{03EF6630-702D-4B72-8E17-778EBD64707F}"/>
                      </a:ext>
                    </a:extLst>
                  </p:cNvPr>
                  <p:cNvSpPr/>
                  <p:nvPr/>
                </p:nvSpPr>
                <p:spPr>
                  <a:xfrm>
                    <a:off x="9905577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241" name="Rectangle 5240">
                    <a:extLst>
                      <a:ext uri="{FF2B5EF4-FFF2-40B4-BE49-F238E27FC236}">
                        <a16:creationId xmlns:a16="http://schemas.microsoft.com/office/drawing/2014/main" xmlns="" id="{0BF0BA0B-B0C6-4732-ADE0-E38CE5536333}"/>
                      </a:ext>
                    </a:extLst>
                  </p:cNvPr>
                  <p:cNvSpPr/>
                  <p:nvPr/>
                </p:nvSpPr>
                <p:spPr>
                  <a:xfrm>
                    <a:off x="10017194" y="2889395"/>
                    <a:ext cx="92122" cy="6393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5242" name="Connecteur droit 5241">
                    <a:extLst>
                      <a:ext uri="{FF2B5EF4-FFF2-40B4-BE49-F238E27FC236}">
                        <a16:creationId xmlns:a16="http://schemas.microsoft.com/office/drawing/2014/main" xmlns="" id="{144B2D4F-2B09-4B25-A43C-EF25FD11AD62}"/>
                      </a:ext>
                    </a:extLst>
                  </p:cNvPr>
                  <p:cNvCxnSpPr/>
                  <p:nvPr/>
                </p:nvCxnSpPr>
                <p:spPr>
                  <a:xfrm>
                    <a:off x="8744685" y="2916033"/>
                    <a:ext cx="1407601" cy="0"/>
                  </a:xfrm>
                  <a:prstGeom prst="line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68" name="Groupe 4867">
                <a:extLst>
                  <a:ext uri="{FF2B5EF4-FFF2-40B4-BE49-F238E27FC236}">
                    <a16:creationId xmlns:a16="http://schemas.microsoft.com/office/drawing/2014/main" xmlns="" id="{9CED98E8-A9CA-42FA-B3F3-9A5F14E39087}"/>
                  </a:ext>
                </a:extLst>
              </p:cNvPr>
              <p:cNvGrpSpPr/>
              <p:nvPr/>
            </p:nvGrpSpPr>
            <p:grpSpPr>
              <a:xfrm>
                <a:off x="6442490" y="442108"/>
                <a:ext cx="833765" cy="57997"/>
                <a:chOff x="5126385" y="4185072"/>
                <a:chExt cx="1169654" cy="72000"/>
              </a:xfrm>
            </p:grpSpPr>
            <p:cxnSp>
              <p:nvCxnSpPr>
                <p:cNvPr id="5216" name="Connecteur droit 5215">
                  <a:extLst>
                    <a:ext uri="{FF2B5EF4-FFF2-40B4-BE49-F238E27FC236}">
                      <a16:creationId xmlns:a16="http://schemas.microsoft.com/office/drawing/2014/main" xmlns="" id="{5F5A083B-81E3-4EBD-AA2E-B1455913529C}"/>
                    </a:ext>
                  </a:extLst>
                </p:cNvPr>
                <p:cNvCxnSpPr>
                  <a:cxnSpLocks/>
                  <a:stCxn id="5217" idx="1"/>
                </p:cNvCxnSpPr>
                <p:nvPr/>
              </p:nvCxnSpPr>
              <p:spPr>
                <a:xfrm flipV="1">
                  <a:off x="5126385" y="4215072"/>
                  <a:ext cx="1169654" cy="6000"/>
                </a:xfrm>
                <a:prstGeom prst="line">
                  <a:avLst/>
                </a:prstGeom>
                <a:ln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17" name="Rectangle 5216">
                  <a:extLst>
                    <a:ext uri="{FF2B5EF4-FFF2-40B4-BE49-F238E27FC236}">
                      <a16:creationId xmlns:a16="http://schemas.microsoft.com/office/drawing/2014/main" xmlns="" id="{83CF33B2-9F7D-49BA-B525-56CC772C795F}"/>
                    </a:ext>
                  </a:extLst>
                </p:cNvPr>
                <p:cNvSpPr/>
                <p:nvPr/>
              </p:nvSpPr>
              <p:spPr>
                <a:xfrm>
                  <a:off x="5126385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18" name="Rectangle 5217">
                  <a:extLst>
                    <a:ext uri="{FF2B5EF4-FFF2-40B4-BE49-F238E27FC236}">
                      <a16:creationId xmlns:a16="http://schemas.microsoft.com/office/drawing/2014/main" xmlns="" id="{E9CD587D-7FEE-448B-A3E5-7BACA04ADE8E}"/>
                    </a:ext>
                  </a:extLst>
                </p:cNvPr>
                <p:cNvSpPr/>
                <p:nvPr/>
              </p:nvSpPr>
              <p:spPr>
                <a:xfrm>
                  <a:off x="5268434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19" name="Rectangle 5218">
                  <a:extLst>
                    <a:ext uri="{FF2B5EF4-FFF2-40B4-BE49-F238E27FC236}">
                      <a16:creationId xmlns:a16="http://schemas.microsoft.com/office/drawing/2014/main" xmlns="" id="{D785F6B2-C7D0-47F2-8AC5-4BFE207CBC65}"/>
                    </a:ext>
                  </a:extLst>
                </p:cNvPr>
                <p:cNvSpPr/>
                <p:nvPr/>
              </p:nvSpPr>
              <p:spPr>
                <a:xfrm>
                  <a:off x="5410483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20" name="Rectangle 5219">
                  <a:extLst>
                    <a:ext uri="{FF2B5EF4-FFF2-40B4-BE49-F238E27FC236}">
                      <a16:creationId xmlns:a16="http://schemas.microsoft.com/office/drawing/2014/main" xmlns="" id="{FF718236-8AD2-41E8-80B5-5ED07CFAB4D0}"/>
                    </a:ext>
                  </a:extLst>
                </p:cNvPr>
                <p:cNvSpPr/>
                <p:nvPr/>
              </p:nvSpPr>
              <p:spPr>
                <a:xfrm>
                  <a:off x="5555919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21" name="Rectangle 5220">
                  <a:extLst>
                    <a:ext uri="{FF2B5EF4-FFF2-40B4-BE49-F238E27FC236}">
                      <a16:creationId xmlns:a16="http://schemas.microsoft.com/office/drawing/2014/main" xmlns="" id="{108ECC40-5C24-4196-A50A-321E5991CC90}"/>
                    </a:ext>
                  </a:extLst>
                </p:cNvPr>
                <p:cNvSpPr/>
                <p:nvPr/>
              </p:nvSpPr>
              <p:spPr>
                <a:xfrm>
                  <a:off x="5697968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22" name="Rectangle 5221">
                  <a:extLst>
                    <a:ext uri="{FF2B5EF4-FFF2-40B4-BE49-F238E27FC236}">
                      <a16:creationId xmlns:a16="http://schemas.microsoft.com/office/drawing/2014/main" xmlns="" id="{77690CB5-6744-4AB6-A95D-1A020141898B}"/>
                    </a:ext>
                  </a:extLst>
                </p:cNvPr>
                <p:cNvSpPr/>
                <p:nvPr/>
              </p:nvSpPr>
              <p:spPr>
                <a:xfrm>
                  <a:off x="5840017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23" name="Rectangle 5222">
                  <a:extLst>
                    <a:ext uri="{FF2B5EF4-FFF2-40B4-BE49-F238E27FC236}">
                      <a16:creationId xmlns:a16="http://schemas.microsoft.com/office/drawing/2014/main" xmlns="" id="{DA9A1A0C-8868-4F1C-A0E6-17EE144A877A}"/>
                    </a:ext>
                  </a:extLst>
                </p:cNvPr>
                <p:cNvSpPr/>
                <p:nvPr/>
              </p:nvSpPr>
              <p:spPr>
                <a:xfrm>
                  <a:off x="5982066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24" name="Rectangle 5223">
                  <a:extLst>
                    <a:ext uri="{FF2B5EF4-FFF2-40B4-BE49-F238E27FC236}">
                      <a16:creationId xmlns:a16="http://schemas.microsoft.com/office/drawing/2014/main" xmlns="" id="{28DDFA6F-357D-4B99-A33A-3CED25019881}"/>
                    </a:ext>
                  </a:extLst>
                </p:cNvPr>
                <p:cNvSpPr/>
                <p:nvPr/>
              </p:nvSpPr>
              <p:spPr>
                <a:xfrm>
                  <a:off x="6124115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869" name="Groupe 4868">
                <a:extLst>
                  <a:ext uri="{FF2B5EF4-FFF2-40B4-BE49-F238E27FC236}">
                    <a16:creationId xmlns:a16="http://schemas.microsoft.com/office/drawing/2014/main" xmlns="" id="{9BB51905-ED69-4EB1-8A2E-89C6EFBA921A}"/>
                  </a:ext>
                </a:extLst>
              </p:cNvPr>
              <p:cNvGrpSpPr/>
              <p:nvPr/>
            </p:nvGrpSpPr>
            <p:grpSpPr>
              <a:xfrm>
                <a:off x="6434682" y="618863"/>
                <a:ext cx="833765" cy="57997"/>
                <a:chOff x="5126385" y="4185072"/>
                <a:chExt cx="1169654" cy="72000"/>
              </a:xfrm>
            </p:grpSpPr>
            <p:cxnSp>
              <p:nvCxnSpPr>
                <p:cNvPr id="5207" name="Connecteur droit 5206">
                  <a:extLst>
                    <a:ext uri="{FF2B5EF4-FFF2-40B4-BE49-F238E27FC236}">
                      <a16:creationId xmlns:a16="http://schemas.microsoft.com/office/drawing/2014/main" xmlns="" id="{81DEAB1C-0689-4A93-A67E-C177798C78A7}"/>
                    </a:ext>
                  </a:extLst>
                </p:cNvPr>
                <p:cNvCxnSpPr>
                  <a:cxnSpLocks/>
                  <a:stCxn id="5208" idx="1"/>
                </p:cNvCxnSpPr>
                <p:nvPr/>
              </p:nvCxnSpPr>
              <p:spPr>
                <a:xfrm flipV="1">
                  <a:off x="5126385" y="4215072"/>
                  <a:ext cx="1169654" cy="6000"/>
                </a:xfrm>
                <a:prstGeom prst="line">
                  <a:avLst/>
                </a:prstGeom>
                <a:ln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08" name="Rectangle 5207">
                  <a:extLst>
                    <a:ext uri="{FF2B5EF4-FFF2-40B4-BE49-F238E27FC236}">
                      <a16:creationId xmlns:a16="http://schemas.microsoft.com/office/drawing/2014/main" xmlns="" id="{21904080-8577-4987-9498-39A51876050C}"/>
                    </a:ext>
                  </a:extLst>
                </p:cNvPr>
                <p:cNvSpPr/>
                <p:nvPr/>
              </p:nvSpPr>
              <p:spPr>
                <a:xfrm>
                  <a:off x="5126385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09" name="Rectangle 5208">
                  <a:extLst>
                    <a:ext uri="{FF2B5EF4-FFF2-40B4-BE49-F238E27FC236}">
                      <a16:creationId xmlns:a16="http://schemas.microsoft.com/office/drawing/2014/main" xmlns="" id="{4AC80CAD-932B-4A7D-922A-B5BD7CEC68B6}"/>
                    </a:ext>
                  </a:extLst>
                </p:cNvPr>
                <p:cNvSpPr/>
                <p:nvPr/>
              </p:nvSpPr>
              <p:spPr>
                <a:xfrm>
                  <a:off x="5268434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10" name="Rectangle 5209">
                  <a:extLst>
                    <a:ext uri="{FF2B5EF4-FFF2-40B4-BE49-F238E27FC236}">
                      <a16:creationId xmlns:a16="http://schemas.microsoft.com/office/drawing/2014/main" xmlns="" id="{31311B4C-449A-4237-8FCC-93943F482DA1}"/>
                    </a:ext>
                  </a:extLst>
                </p:cNvPr>
                <p:cNvSpPr/>
                <p:nvPr/>
              </p:nvSpPr>
              <p:spPr>
                <a:xfrm>
                  <a:off x="5410483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11" name="Rectangle 5210">
                  <a:extLst>
                    <a:ext uri="{FF2B5EF4-FFF2-40B4-BE49-F238E27FC236}">
                      <a16:creationId xmlns:a16="http://schemas.microsoft.com/office/drawing/2014/main" xmlns="" id="{1717379A-1951-48E7-9421-47216368A3C5}"/>
                    </a:ext>
                  </a:extLst>
                </p:cNvPr>
                <p:cNvSpPr/>
                <p:nvPr/>
              </p:nvSpPr>
              <p:spPr>
                <a:xfrm>
                  <a:off x="5555919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12" name="Rectangle 5211">
                  <a:extLst>
                    <a:ext uri="{FF2B5EF4-FFF2-40B4-BE49-F238E27FC236}">
                      <a16:creationId xmlns:a16="http://schemas.microsoft.com/office/drawing/2014/main" xmlns="" id="{E507FAA6-4A3F-4E35-AF79-21BDF7820952}"/>
                    </a:ext>
                  </a:extLst>
                </p:cNvPr>
                <p:cNvSpPr/>
                <p:nvPr/>
              </p:nvSpPr>
              <p:spPr>
                <a:xfrm>
                  <a:off x="5697968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13" name="Rectangle 5212">
                  <a:extLst>
                    <a:ext uri="{FF2B5EF4-FFF2-40B4-BE49-F238E27FC236}">
                      <a16:creationId xmlns:a16="http://schemas.microsoft.com/office/drawing/2014/main" xmlns="" id="{3C560968-9141-44E7-A562-A2D8C0C44A92}"/>
                    </a:ext>
                  </a:extLst>
                </p:cNvPr>
                <p:cNvSpPr/>
                <p:nvPr/>
              </p:nvSpPr>
              <p:spPr>
                <a:xfrm>
                  <a:off x="5840017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14" name="Rectangle 5213">
                  <a:extLst>
                    <a:ext uri="{FF2B5EF4-FFF2-40B4-BE49-F238E27FC236}">
                      <a16:creationId xmlns:a16="http://schemas.microsoft.com/office/drawing/2014/main" xmlns="" id="{478448F7-9CA8-436C-A929-1805FA40D8FC}"/>
                    </a:ext>
                  </a:extLst>
                </p:cNvPr>
                <p:cNvSpPr/>
                <p:nvPr/>
              </p:nvSpPr>
              <p:spPr>
                <a:xfrm>
                  <a:off x="5982066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15" name="Rectangle 5214">
                  <a:extLst>
                    <a:ext uri="{FF2B5EF4-FFF2-40B4-BE49-F238E27FC236}">
                      <a16:creationId xmlns:a16="http://schemas.microsoft.com/office/drawing/2014/main" xmlns="" id="{A1D5BA8A-B17C-4723-B16A-2533EDB67691}"/>
                    </a:ext>
                  </a:extLst>
                </p:cNvPr>
                <p:cNvSpPr/>
                <p:nvPr/>
              </p:nvSpPr>
              <p:spPr>
                <a:xfrm>
                  <a:off x="6124115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870" name="Groupe 4869">
                <a:extLst>
                  <a:ext uri="{FF2B5EF4-FFF2-40B4-BE49-F238E27FC236}">
                    <a16:creationId xmlns:a16="http://schemas.microsoft.com/office/drawing/2014/main" xmlns="" id="{1EB80470-ECDF-4DD0-B173-1472B0ABE006}"/>
                  </a:ext>
                </a:extLst>
              </p:cNvPr>
              <p:cNvGrpSpPr/>
              <p:nvPr/>
            </p:nvGrpSpPr>
            <p:grpSpPr>
              <a:xfrm>
                <a:off x="6454730" y="533882"/>
                <a:ext cx="833765" cy="57997"/>
                <a:chOff x="5126385" y="4185072"/>
                <a:chExt cx="1169654" cy="72000"/>
              </a:xfrm>
            </p:grpSpPr>
            <p:cxnSp>
              <p:nvCxnSpPr>
                <p:cNvPr id="5198" name="Connecteur droit 5197">
                  <a:extLst>
                    <a:ext uri="{FF2B5EF4-FFF2-40B4-BE49-F238E27FC236}">
                      <a16:creationId xmlns:a16="http://schemas.microsoft.com/office/drawing/2014/main" xmlns="" id="{E371B913-A567-4C03-B043-0E04B8F1AD46}"/>
                    </a:ext>
                  </a:extLst>
                </p:cNvPr>
                <p:cNvCxnSpPr>
                  <a:cxnSpLocks/>
                  <a:stCxn id="5199" idx="1"/>
                </p:cNvCxnSpPr>
                <p:nvPr/>
              </p:nvCxnSpPr>
              <p:spPr>
                <a:xfrm flipV="1">
                  <a:off x="5126385" y="4215072"/>
                  <a:ext cx="1169654" cy="6000"/>
                </a:xfrm>
                <a:prstGeom prst="line">
                  <a:avLst/>
                </a:prstGeom>
                <a:ln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99" name="Rectangle 5198">
                  <a:extLst>
                    <a:ext uri="{FF2B5EF4-FFF2-40B4-BE49-F238E27FC236}">
                      <a16:creationId xmlns:a16="http://schemas.microsoft.com/office/drawing/2014/main" xmlns="" id="{2237F44B-CF4B-49F2-B10F-593D6016E294}"/>
                    </a:ext>
                  </a:extLst>
                </p:cNvPr>
                <p:cNvSpPr/>
                <p:nvPr/>
              </p:nvSpPr>
              <p:spPr>
                <a:xfrm>
                  <a:off x="5126385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00" name="Rectangle 5199">
                  <a:extLst>
                    <a:ext uri="{FF2B5EF4-FFF2-40B4-BE49-F238E27FC236}">
                      <a16:creationId xmlns:a16="http://schemas.microsoft.com/office/drawing/2014/main" xmlns="" id="{E2FAEDCD-4BF2-4328-9F19-EA33DDFB91C0}"/>
                    </a:ext>
                  </a:extLst>
                </p:cNvPr>
                <p:cNvSpPr/>
                <p:nvPr/>
              </p:nvSpPr>
              <p:spPr>
                <a:xfrm>
                  <a:off x="5268434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01" name="Rectangle 5200">
                  <a:extLst>
                    <a:ext uri="{FF2B5EF4-FFF2-40B4-BE49-F238E27FC236}">
                      <a16:creationId xmlns:a16="http://schemas.microsoft.com/office/drawing/2014/main" xmlns="" id="{7279F8F0-DBAB-42F9-9704-A6AA1074B40A}"/>
                    </a:ext>
                  </a:extLst>
                </p:cNvPr>
                <p:cNvSpPr/>
                <p:nvPr/>
              </p:nvSpPr>
              <p:spPr>
                <a:xfrm>
                  <a:off x="5410483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02" name="Rectangle 5201">
                  <a:extLst>
                    <a:ext uri="{FF2B5EF4-FFF2-40B4-BE49-F238E27FC236}">
                      <a16:creationId xmlns:a16="http://schemas.microsoft.com/office/drawing/2014/main" xmlns="" id="{2A91C32E-F0D7-4CB9-96B8-CE8AB83B9788}"/>
                    </a:ext>
                  </a:extLst>
                </p:cNvPr>
                <p:cNvSpPr/>
                <p:nvPr/>
              </p:nvSpPr>
              <p:spPr>
                <a:xfrm>
                  <a:off x="5555919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03" name="Rectangle 5202">
                  <a:extLst>
                    <a:ext uri="{FF2B5EF4-FFF2-40B4-BE49-F238E27FC236}">
                      <a16:creationId xmlns:a16="http://schemas.microsoft.com/office/drawing/2014/main" xmlns="" id="{867E929E-4F60-4FDB-84FF-37AE9E6CB97E}"/>
                    </a:ext>
                  </a:extLst>
                </p:cNvPr>
                <p:cNvSpPr/>
                <p:nvPr/>
              </p:nvSpPr>
              <p:spPr>
                <a:xfrm>
                  <a:off x="5697968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04" name="Rectangle 5203">
                  <a:extLst>
                    <a:ext uri="{FF2B5EF4-FFF2-40B4-BE49-F238E27FC236}">
                      <a16:creationId xmlns:a16="http://schemas.microsoft.com/office/drawing/2014/main" xmlns="" id="{D7CD7A11-6BD0-4FF7-B167-2970596C7BF8}"/>
                    </a:ext>
                  </a:extLst>
                </p:cNvPr>
                <p:cNvSpPr/>
                <p:nvPr/>
              </p:nvSpPr>
              <p:spPr>
                <a:xfrm>
                  <a:off x="5840017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05" name="Rectangle 5204">
                  <a:extLst>
                    <a:ext uri="{FF2B5EF4-FFF2-40B4-BE49-F238E27FC236}">
                      <a16:creationId xmlns:a16="http://schemas.microsoft.com/office/drawing/2014/main" xmlns="" id="{93A4F907-BC33-43C9-A2C1-E53CD4636E5D}"/>
                    </a:ext>
                  </a:extLst>
                </p:cNvPr>
                <p:cNvSpPr/>
                <p:nvPr/>
              </p:nvSpPr>
              <p:spPr>
                <a:xfrm>
                  <a:off x="5982066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06" name="Rectangle 5205">
                  <a:extLst>
                    <a:ext uri="{FF2B5EF4-FFF2-40B4-BE49-F238E27FC236}">
                      <a16:creationId xmlns:a16="http://schemas.microsoft.com/office/drawing/2014/main" xmlns="" id="{E0A0D1D0-E9D4-4948-B6CB-B075D8EB7034}"/>
                    </a:ext>
                  </a:extLst>
                </p:cNvPr>
                <p:cNvSpPr/>
                <p:nvPr/>
              </p:nvSpPr>
              <p:spPr>
                <a:xfrm>
                  <a:off x="6124115" y="4185072"/>
                  <a:ext cx="117239" cy="720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871" name="Group 1835">
                <a:extLst>
                  <a:ext uri="{FF2B5EF4-FFF2-40B4-BE49-F238E27FC236}">
                    <a16:creationId xmlns:a16="http://schemas.microsoft.com/office/drawing/2014/main" xmlns="" id="{BDDB355E-C4A6-4103-805B-AFFA8A8EF4DE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057405" y="1176456"/>
                <a:ext cx="1005617" cy="340073"/>
                <a:chOff x="463" y="3452"/>
                <a:chExt cx="1046" cy="313"/>
              </a:xfrm>
            </p:grpSpPr>
            <p:grpSp>
              <p:nvGrpSpPr>
                <p:cNvPr id="4974" name="Group 1836">
                  <a:extLst>
                    <a:ext uri="{FF2B5EF4-FFF2-40B4-BE49-F238E27FC236}">
                      <a16:creationId xmlns:a16="http://schemas.microsoft.com/office/drawing/2014/main" xmlns="" id="{FA4C7122-15D2-4F0B-8D11-DD15AA4B6ED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63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5192" name="Oval 1837">
                    <a:extLst>
                      <a:ext uri="{FF2B5EF4-FFF2-40B4-BE49-F238E27FC236}">
                        <a16:creationId xmlns:a16="http://schemas.microsoft.com/office/drawing/2014/main" xmlns="" id="{25B1090F-A121-42E4-95FC-57A3A072A3A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93" name="Oval 1838">
                    <a:extLst>
                      <a:ext uri="{FF2B5EF4-FFF2-40B4-BE49-F238E27FC236}">
                        <a16:creationId xmlns:a16="http://schemas.microsoft.com/office/drawing/2014/main" xmlns="" id="{296D09A4-E630-48BD-B143-F878C8AF7E4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94" name="Freeform 1839">
                    <a:extLst>
                      <a:ext uri="{FF2B5EF4-FFF2-40B4-BE49-F238E27FC236}">
                        <a16:creationId xmlns:a16="http://schemas.microsoft.com/office/drawing/2014/main" xmlns="" id="{ECDB7802-36F3-434F-80F0-93E10B13150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95" name="Freeform 1840">
                    <a:extLst>
                      <a:ext uri="{FF2B5EF4-FFF2-40B4-BE49-F238E27FC236}">
                        <a16:creationId xmlns:a16="http://schemas.microsoft.com/office/drawing/2014/main" xmlns="" id="{872384A3-4F25-4885-BC34-75B8CAED703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96" name="Freeform 1841">
                    <a:extLst>
                      <a:ext uri="{FF2B5EF4-FFF2-40B4-BE49-F238E27FC236}">
                        <a16:creationId xmlns:a16="http://schemas.microsoft.com/office/drawing/2014/main" xmlns="" id="{64D7F8DD-40E4-49E5-8AAF-03CEDA70E18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97" name="Oval 1842">
                    <a:extLst>
                      <a:ext uri="{FF2B5EF4-FFF2-40B4-BE49-F238E27FC236}">
                        <a16:creationId xmlns:a16="http://schemas.microsoft.com/office/drawing/2014/main" xmlns="" id="{8F3C6BBE-3B9A-4A31-8429-625C36B74EC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75" name="Group 1843">
                  <a:extLst>
                    <a:ext uri="{FF2B5EF4-FFF2-40B4-BE49-F238E27FC236}">
                      <a16:creationId xmlns:a16="http://schemas.microsoft.com/office/drawing/2014/main" xmlns="" id="{A1FCF06A-6715-463A-85F0-BEE31CBB30B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463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5186" name="Oval 1844">
                    <a:extLst>
                      <a:ext uri="{FF2B5EF4-FFF2-40B4-BE49-F238E27FC236}">
                        <a16:creationId xmlns:a16="http://schemas.microsoft.com/office/drawing/2014/main" xmlns="" id="{790CF7FA-D694-4391-B063-C058FDBE789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87" name="Oval 1845">
                    <a:extLst>
                      <a:ext uri="{FF2B5EF4-FFF2-40B4-BE49-F238E27FC236}">
                        <a16:creationId xmlns:a16="http://schemas.microsoft.com/office/drawing/2014/main" xmlns="" id="{EA5D4C9C-C887-46BF-8078-A2A3FDA1C33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88" name="Freeform 1846">
                    <a:extLst>
                      <a:ext uri="{FF2B5EF4-FFF2-40B4-BE49-F238E27FC236}">
                        <a16:creationId xmlns:a16="http://schemas.microsoft.com/office/drawing/2014/main" xmlns="" id="{A9795B0E-3629-4C71-B408-3E65FAB3BFC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89" name="Freeform 1847">
                    <a:extLst>
                      <a:ext uri="{FF2B5EF4-FFF2-40B4-BE49-F238E27FC236}">
                        <a16:creationId xmlns:a16="http://schemas.microsoft.com/office/drawing/2014/main" xmlns="" id="{2F437CCE-F3C0-49F9-B156-B3DA9A22840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90" name="Freeform 1848">
                    <a:extLst>
                      <a:ext uri="{FF2B5EF4-FFF2-40B4-BE49-F238E27FC236}">
                        <a16:creationId xmlns:a16="http://schemas.microsoft.com/office/drawing/2014/main" xmlns="" id="{FDADBBAF-4E64-4EC4-8952-109CB126144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91" name="Oval 1849">
                    <a:extLst>
                      <a:ext uri="{FF2B5EF4-FFF2-40B4-BE49-F238E27FC236}">
                        <a16:creationId xmlns:a16="http://schemas.microsoft.com/office/drawing/2014/main" xmlns="" id="{5001AA2A-943D-4014-8DF1-0B011C0EC3E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76" name="Group 1850">
                  <a:extLst>
                    <a:ext uri="{FF2B5EF4-FFF2-40B4-BE49-F238E27FC236}">
                      <a16:creationId xmlns:a16="http://schemas.microsoft.com/office/drawing/2014/main" xmlns="" id="{065EFC9E-4F4D-46C7-A0C8-E5B51EB3E86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29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5180" name="Oval 1851">
                    <a:extLst>
                      <a:ext uri="{FF2B5EF4-FFF2-40B4-BE49-F238E27FC236}">
                        <a16:creationId xmlns:a16="http://schemas.microsoft.com/office/drawing/2014/main" xmlns="" id="{6089E2FC-C7F5-4EBF-8428-5A0BB4CCCE3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81" name="Oval 1852">
                    <a:extLst>
                      <a:ext uri="{FF2B5EF4-FFF2-40B4-BE49-F238E27FC236}">
                        <a16:creationId xmlns:a16="http://schemas.microsoft.com/office/drawing/2014/main" xmlns="" id="{3BD32826-7520-4888-97D7-623F6D7F774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82" name="Freeform 1853">
                    <a:extLst>
                      <a:ext uri="{FF2B5EF4-FFF2-40B4-BE49-F238E27FC236}">
                        <a16:creationId xmlns:a16="http://schemas.microsoft.com/office/drawing/2014/main" xmlns="" id="{8AE4201A-03FF-4FCE-9173-DA18A9D7786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83" name="Freeform 1854">
                    <a:extLst>
                      <a:ext uri="{FF2B5EF4-FFF2-40B4-BE49-F238E27FC236}">
                        <a16:creationId xmlns:a16="http://schemas.microsoft.com/office/drawing/2014/main" xmlns="" id="{CCDAEDB8-13B1-4D67-BC3A-BEB96B5EE06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84" name="Freeform 1855">
                    <a:extLst>
                      <a:ext uri="{FF2B5EF4-FFF2-40B4-BE49-F238E27FC236}">
                        <a16:creationId xmlns:a16="http://schemas.microsoft.com/office/drawing/2014/main" xmlns="" id="{2D321B3F-9049-4F62-957D-D04CBEC0B6E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85" name="Oval 1856">
                    <a:extLst>
                      <a:ext uri="{FF2B5EF4-FFF2-40B4-BE49-F238E27FC236}">
                        <a16:creationId xmlns:a16="http://schemas.microsoft.com/office/drawing/2014/main" xmlns="" id="{D587BEEA-9BB8-4504-B075-A61AE83E826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77" name="Group 1857">
                  <a:extLst>
                    <a:ext uri="{FF2B5EF4-FFF2-40B4-BE49-F238E27FC236}">
                      <a16:creationId xmlns:a16="http://schemas.microsoft.com/office/drawing/2014/main" xmlns="" id="{B41E097A-FCE3-4FD5-BE2F-7408B49571B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29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5174" name="Oval 1858">
                    <a:extLst>
                      <a:ext uri="{FF2B5EF4-FFF2-40B4-BE49-F238E27FC236}">
                        <a16:creationId xmlns:a16="http://schemas.microsoft.com/office/drawing/2014/main" xmlns="" id="{53D92E9D-ACC2-448A-8343-8BF5D6EE332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75" name="Oval 1859">
                    <a:extLst>
                      <a:ext uri="{FF2B5EF4-FFF2-40B4-BE49-F238E27FC236}">
                        <a16:creationId xmlns:a16="http://schemas.microsoft.com/office/drawing/2014/main" xmlns="" id="{7034D0C5-D561-42B5-AE9E-DE3AA1CC114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76" name="Freeform 1860">
                    <a:extLst>
                      <a:ext uri="{FF2B5EF4-FFF2-40B4-BE49-F238E27FC236}">
                        <a16:creationId xmlns:a16="http://schemas.microsoft.com/office/drawing/2014/main" xmlns="" id="{7964B13B-9C9C-4F2A-AB3F-1B17020666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77" name="Freeform 1861">
                    <a:extLst>
                      <a:ext uri="{FF2B5EF4-FFF2-40B4-BE49-F238E27FC236}">
                        <a16:creationId xmlns:a16="http://schemas.microsoft.com/office/drawing/2014/main" xmlns="" id="{B741964F-42A9-4B71-AB42-0ADA328CBFB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78" name="Freeform 1862">
                    <a:extLst>
                      <a:ext uri="{FF2B5EF4-FFF2-40B4-BE49-F238E27FC236}">
                        <a16:creationId xmlns:a16="http://schemas.microsoft.com/office/drawing/2014/main" xmlns="" id="{DCF4E574-A447-4229-BF74-4ED02BE590C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79" name="Oval 1863">
                    <a:extLst>
                      <a:ext uri="{FF2B5EF4-FFF2-40B4-BE49-F238E27FC236}">
                        <a16:creationId xmlns:a16="http://schemas.microsoft.com/office/drawing/2014/main" xmlns="" id="{0AA00EB9-405E-44F8-A1BF-0B124CFA0E9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78" name="Group 1864">
                  <a:extLst>
                    <a:ext uri="{FF2B5EF4-FFF2-40B4-BE49-F238E27FC236}">
                      <a16:creationId xmlns:a16="http://schemas.microsoft.com/office/drawing/2014/main" xmlns="" id="{829486F7-8233-46B2-A82B-5CB8D497FFE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93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5168" name="Oval 1865">
                    <a:extLst>
                      <a:ext uri="{FF2B5EF4-FFF2-40B4-BE49-F238E27FC236}">
                        <a16:creationId xmlns:a16="http://schemas.microsoft.com/office/drawing/2014/main" xmlns="" id="{49835AC6-5039-48CC-82A4-8D4FCF3CD39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69" name="Oval 1866">
                    <a:extLst>
                      <a:ext uri="{FF2B5EF4-FFF2-40B4-BE49-F238E27FC236}">
                        <a16:creationId xmlns:a16="http://schemas.microsoft.com/office/drawing/2014/main" xmlns="" id="{33335BD6-1345-4789-99D6-80D261A8E5D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70" name="Freeform 1867">
                    <a:extLst>
                      <a:ext uri="{FF2B5EF4-FFF2-40B4-BE49-F238E27FC236}">
                        <a16:creationId xmlns:a16="http://schemas.microsoft.com/office/drawing/2014/main" xmlns="" id="{6963C03C-3A37-4683-9B3D-3365177A122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71" name="Freeform 1868">
                    <a:extLst>
                      <a:ext uri="{FF2B5EF4-FFF2-40B4-BE49-F238E27FC236}">
                        <a16:creationId xmlns:a16="http://schemas.microsoft.com/office/drawing/2014/main" xmlns="" id="{5E7FC6EA-9781-48C8-B983-87188CBF351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72" name="Freeform 1869">
                    <a:extLst>
                      <a:ext uri="{FF2B5EF4-FFF2-40B4-BE49-F238E27FC236}">
                        <a16:creationId xmlns:a16="http://schemas.microsoft.com/office/drawing/2014/main" xmlns="" id="{EF6F59B4-0809-4E4C-A3F3-6D59A7D17A0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73" name="Oval 1870">
                    <a:extLst>
                      <a:ext uri="{FF2B5EF4-FFF2-40B4-BE49-F238E27FC236}">
                        <a16:creationId xmlns:a16="http://schemas.microsoft.com/office/drawing/2014/main" xmlns="" id="{DD256840-8F79-4E3A-A09A-0D3C406BB13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79" name="Group 1871">
                  <a:extLst>
                    <a:ext uri="{FF2B5EF4-FFF2-40B4-BE49-F238E27FC236}">
                      <a16:creationId xmlns:a16="http://schemas.microsoft.com/office/drawing/2014/main" xmlns="" id="{94EA49E7-F6F8-4F0B-A9DF-C2894A7B557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93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5162" name="Oval 1872">
                    <a:extLst>
                      <a:ext uri="{FF2B5EF4-FFF2-40B4-BE49-F238E27FC236}">
                        <a16:creationId xmlns:a16="http://schemas.microsoft.com/office/drawing/2014/main" xmlns="" id="{5115F26A-3818-4924-B56E-38C8B461358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63" name="Oval 1873">
                    <a:extLst>
                      <a:ext uri="{FF2B5EF4-FFF2-40B4-BE49-F238E27FC236}">
                        <a16:creationId xmlns:a16="http://schemas.microsoft.com/office/drawing/2014/main" xmlns="" id="{F2893322-E992-4458-AA9F-5E9D29037AD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64" name="Freeform 1874">
                    <a:extLst>
                      <a:ext uri="{FF2B5EF4-FFF2-40B4-BE49-F238E27FC236}">
                        <a16:creationId xmlns:a16="http://schemas.microsoft.com/office/drawing/2014/main" xmlns="" id="{21ABBFC4-33F5-4D23-8F0B-149A61CC784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65" name="Freeform 1875">
                    <a:extLst>
                      <a:ext uri="{FF2B5EF4-FFF2-40B4-BE49-F238E27FC236}">
                        <a16:creationId xmlns:a16="http://schemas.microsoft.com/office/drawing/2014/main" xmlns="" id="{383D3C9A-64E9-45B9-937D-5504C8A4518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66" name="Freeform 1876">
                    <a:extLst>
                      <a:ext uri="{FF2B5EF4-FFF2-40B4-BE49-F238E27FC236}">
                        <a16:creationId xmlns:a16="http://schemas.microsoft.com/office/drawing/2014/main" xmlns="" id="{729D0281-E3A1-4D34-97D2-A7557FF3D37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67" name="Oval 1877">
                    <a:extLst>
                      <a:ext uri="{FF2B5EF4-FFF2-40B4-BE49-F238E27FC236}">
                        <a16:creationId xmlns:a16="http://schemas.microsoft.com/office/drawing/2014/main" xmlns="" id="{779EBF60-6897-435C-88A0-54D09A4E54F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80" name="Group 1878">
                  <a:extLst>
                    <a:ext uri="{FF2B5EF4-FFF2-40B4-BE49-F238E27FC236}">
                      <a16:creationId xmlns:a16="http://schemas.microsoft.com/office/drawing/2014/main" xmlns="" id="{5A91EF26-0E37-4440-9208-7AE5FAC39A3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658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5156" name="Oval 1879">
                    <a:extLst>
                      <a:ext uri="{FF2B5EF4-FFF2-40B4-BE49-F238E27FC236}">
                        <a16:creationId xmlns:a16="http://schemas.microsoft.com/office/drawing/2014/main" xmlns="" id="{ABEAA315-A7F4-479A-81D1-6238235F71F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57" name="Oval 1880">
                    <a:extLst>
                      <a:ext uri="{FF2B5EF4-FFF2-40B4-BE49-F238E27FC236}">
                        <a16:creationId xmlns:a16="http://schemas.microsoft.com/office/drawing/2014/main" xmlns="" id="{5DE08E06-2C07-43E6-9E49-83D748938EE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58" name="Freeform 1881">
                    <a:extLst>
                      <a:ext uri="{FF2B5EF4-FFF2-40B4-BE49-F238E27FC236}">
                        <a16:creationId xmlns:a16="http://schemas.microsoft.com/office/drawing/2014/main" xmlns="" id="{5B9A5734-3289-4A5B-8F45-19E214E2A60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59" name="Freeform 1882">
                    <a:extLst>
                      <a:ext uri="{FF2B5EF4-FFF2-40B4-BE49-F238E27FC236}">
                        <a16:creationId xmlns:a16="http://schemas.microsoft.com/office/drawing/2014/main" xmlns="" id="{AC1B4021-A6D9-4F3D-92D4-F3FF4782CDF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60" name="Freeform 1883">
                    <a:extLst>
                      <a:ext uri="{FF2B5EF4-FFF2-40B4-BE49-F238E27FC236}">
                        <a16:creationId xmlns:a16="http://schemas.microsoft.com/office/drawing/2014/main" xmlns="" id="{AACC67D9-A5A7-410E-8102-81AF3FE35FC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61" name="Oval 1884">
                    <a:extLst>
                      <a:ext uri="{FF2B5EF4-FFF2-40B4-BE49-F238E27FC236}">
                        <a16:creationId xmlns:a16="http://schemas.microsoft.com/office/drawing/2014/main" xmlns="" id="{443ED2A5-8359-4B81-A525-9F5900A47A6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81" name="Group 1885">
                  <a:extLst>
                    <a:ext uri="{FF2B5EF4-FFF2-40B4-BE49-F238E27FC236}">
                      <a16:creationId xmlns:a16="http://schemas.microsoft.com/office/drawing/2014/main" xmlns="" id="{D1EAE461-6AD2-41E4-B7AA-DDA1074C625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658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5150" name="Oval 1886">
                    <a:extLst>
                      <a:ext uri="{FF2B5EF4-FFF2-40B4-BE49-F238E27FC236}">
                        <a16:creationId xmlns:a16="http://schemas.microsoft.com/office/drawing/2014/main" xmlns="" id="{D98D99FB-83CC-4450-91F2-3933495680A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51" name="Oval 1887">
                    <a:extLst>
                      <a:ext uri="{FF2B5EF4-FFF2-40B4-BE49-F238E27FC236}">
                        <a16:creationId xmlns:a16="http://schemas.microsoft.com/office/drawing/2014/main" xmlns="" id="{A222DFA0-EC65-4524-B253-D611DEE355B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52" name="Freeform 1888">
                    <a:extLst>
                      <a:ext uri="{FF2B5EF4-FFF2-40B4-BE49-F238E27FC236}">
                        <a16:creationId xmlns:a16="http://schemas.microsoft.com/office/drawing/2014/main" xmlns="" id="{0CBCB765-27F7-4E70-808F-688CB51E19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53" name="Freeform 1889">
                    <a:extLst>
                      <a:ext uri="{FF2B5EF4-FFF2-40B4-BE49-F238E27FC236}">
                        <a16:creationId xmlns:a16="http://schemas.microsoft.com/office/drawing/2014/main" xmlns="" id="{396976CF-F159-42C2-A21E-D1AFBB87C24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54" name="Freeform 1890">
                    <a:extLst>
                      <a:ext uri="{FF2B5EF4-FFF2-40B4-BE49-F238E27FC236}">
                        <a16:creationId xmlns:a16="http://schemas.microsoft.com/office/drawing/2014/main" xmlns="" id="{9B702A39-4BE8-4FEB-B7EB-235BA7213BE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55" name="Oval 1891">
                    <a:extLst>
                      <a:ext uri="{FF2B5EF4-FFF2-40B4-BE49-F238E27FC236}">
                        <a16:creationId xmlns:a16="http://schemas.microsoft.com/office/drawing/2014/main" xmlns="" id="{2D5D5639-1178-4520-8FCF-5E6E5864C3E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82" name="Group 1892">
                  <a:extLst>
                    <a:ext uri="{FF2B5EF4-FFF2-40B4-BE49-F238E27FC236}">
                      <a16:creationId xmlns:a16="http://schemas.microsoft.com/office/drawing/2014/main" xmlns="" id="{B0C3F6D6-7782-41A1-B44B-3715BB17C64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26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5144" name="Oval 1893">
                    <a:extLst>
                      <a:ext uri="{FF2B5EF4-FFF2-40B4-BE49-F238E27FC236}">
                        <a16:creationId xmlns:a16="http://schemas.microsoft.com/office/drawing/2014/main" xmlns="" id="{EEED731C-2667-4197-B7F4-75B9AC9ABEF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45" name="Oval 1894">
                    <a:extLst>
                      <a:ext uri="{FF2B5EF4-FFF2-40B4-BE49-F238E27FC236}">
                        <a16:creationId xmlns:a16="http://schemas.microsoft.com/office/drawing/2014/main" xmlns="" id="{3D3A3D3C-78D9-4155-86E2-54654DF6358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46" name="Freeform 1895">
                    <a:extLst>
                      <a:ext uri="{FF2B5EF4-FFF2-40B4-BE49-F238E27FC236}">
                        <a16:creationId xmlns:a16="http://schemas.microsoft.com/office/drawing/2014/main" xmlns="" id="{456C2400-823F-4240-A526-F1AA8E58C58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47" name="Freeform 1896">
                    <a:extLst>
                      <a:ext uri="{FF2B5EF4-FFF2-40B4-BE49-F238E27FC236}">
                        <a16:creationId xmlns:a16="http://schemas.microsoft.com/office/drawing/2014/main" xmlns="" id="{CD356E43-D60A-468F-8F70-E777EA38EB3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48" name="Freeform 1897">
                    <a:extLst>
                      <a:ext uri="{FF2B5EF4-FFF2-40B4-BE49-F238E27FC236}">
                        <a16:creationId xmlns:a16="http://schemas.microsoft.com/office/drawing/2014/main" xmlns="" id="{9DA775F1-3B15-4C42-ACED-62B0E6207E1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49" name="Oval 1898">
                    <a:extLst>
                      <a:ext uri="{FF2B5EF4-FFF2-40B4-BE49-F238E27FC236}">
                        <a16:creationId xmlns:a16="http://schemas.microsoft.com/office/drawing/2014/main" xmlns="" id="{C1538F4F-99C8-4686-B293-57E1F59E42B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83" name="Group 1899">
                  <a:extLst>
                    <a:ext uri="{FF2B5EF4-FFF2-40B4-BE49-F238E27FC236}">
                      <a16:creationId xmlns:a16="http://schemas.microsoft.com/office/drawing/2014/main" xmlns="" id="{9E83695C-B42F-4160-B7D4-D321D161BA6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726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5138" name="Oval 1900">
                    <a:extLst>
                      <a:ext uri="{FF2B5EF4-FFF2-40B4-BE49-F238E27FC236}">
                        <a16:creationId xmlns:a16="http://schemas.microsoft.com/office/drawing/2014/main" xmlns="" id="{ECCB23B1-DF7E-4C7C-A080-7727B71A00C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39" name="Oval 1901">
                    <a:extLst>
                      <a:ext uri="{FF2B5EF4-FFF2-40B4-BE49-F238E27FC236}">
                        <a16:creationId xmlns:a16="http://schemas.microsoft.com/office/drawing/2014/main" xmlns="" id="{6682B2EB-BD18-4C44-A9DF-B481C683B63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40" name="Freeform 1902">
                    <a:extLst>
                      <a:ext uri="{FF2B5EF4-FFF2-40B4-BE49-F238E27FC236}">
                        <a16:creationId xmlns:a16="http://schemas.microsoft.com/office/drawing/2014/main" xmlns="" id="{C8AE8720-0A5B-4051-82BF-21A4442D11F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41" name="Freeform 1903">
                    <a:extLst>
                      <a:ext uri="{FF2B5EF4-FFF2-40B4-BE49-F238E27FC236}">
                        <a16:creationId xmlns:a16="http://schemas.microsoft.com/office/drawing/2014/main" xmlns="" id="{BF7D94B2-36B6-401B-87E9-42C567B6F42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42" name="Freeform 1904">
                    <a:extLst>
                      <a:ext uri="{FF2B5EF4-FFF2-40B4-BE49-F238E27FC236}">
                        <a16:creationId xmlns:a16="http://schemas.microsoft.com/office/drawing/2014/main" xmlns="" id="{51C9C379-C1FB-4E8D-B753-B809B96CD20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43" name="Oval 1905">
                    <a:extLst>
                      <a:ext uri="{FF2B5EF4-FFF2-40B4-BE49-F238E27FC236}">
                        <a16:creationId xmlns:a16="http://schemas.microsoft.com/office/drawing/2014/main" xmlns="" id="{E724A67C-8D3F-430B-994A-FDD01DCDF15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84" name="Group 1906">
                  <a:extLst>
                    <a:ext uri="{FF2B5EF4-FFF2-40B4-BE49-F238E27FC236}">
                      <a16:creationId xmlns:a16="http://schemas.microsoft.com/office/drawing/2014/main" xmlns="" id="{0D5A017C-0CC1-4C70-A042-8ED1E15A663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92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5132" name="Oval 1907">
                    <a:extLst>
                      <a:ext uri="{FF2B5EF4-FFF2-40B4-BE49-F238E27FC236}">
                        <a16:creationId xmlns:a16="http://schemas.microsoft.com/office/drawing/2014/main" xmlns="" id="{8A02BC75-6FD0-48B2-8B54-196902A67FA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33" name="Oval 1908">
                    <a:extLst>
                      <a:ext uri="{FF2B5EF4-FFF2-40B4-BE49-F238E27FC236}">
                        <a16:creationId xmlns:a16="http://schemas.microsoft.com/office/drawing/2014/main" xmlns="" id="{6176333A-CD98-4EC3-93D4-FD675308040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34" name="Freeform 1909">
                    <a:extLst>
                      <a:ext uri="{FF2B5EF4-FFF2-40B4-BE49-F238E27FC236}">
                        <a16:creationId xmlns:a16="http://schemas.microsoft.com/office/drawing/2014/main" xmlns="" id="{40BBD69E-E5CD-4C41-B1B8-A95EE168F6C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35" name="Freeform 1910">
                    <a:extLst>
                      <a:ext uri="{FF2B5EF4-FFF2-40B4-BE49-F238E27FC236}">
                        <a16:creationId xmlns:a16="http://schemas.microsoft.com/office/drawing/2014/main" xmlns="" id="{A09EDBC8-D66C-44EB-9DFA-16D6C046293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36" name="Freeform 1911">
                    <a:extLst>
                      <a:ext uri="{FF2B5EF4-FFF2-40B4-BE49-F238E27FC236}">
                        <a16:creationId xmlns:a16="http://schemas.microsoft.com/office/drawing/2014/main" xmlns="" id="{07BAFFFA-1B1B-4A16-BDB9-4DA744A6F2E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37" name="Oval 1912">
                    <a:extLst>
                      <a:ext uri="{FF2B5EF4-FFF2-40B4-BE49-F238E27FC236}">
                        <a16:creationId xmlns:a16="http://schemas.microsoft.com/office/drawing/2014/main" xmlns="" id="{DC40EB6D-E4F9-4355-A2DA-5999CF522F0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85" name="Group 1913">
                  <a:extLst>
                    <a:ext uri="{FF2B5EF4-FFF2-40B4-BE49-F238E27FC236}">
                      <a16:creationId xmlns:a16="http://schemas.microsoft.com/office/drawing/2014/main" xmlns="" id="{186DED0E-429C-4543-9355-9CF7522B3E5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792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5126" name="Oval 1914">
                    <a:extLst>
                      <a:ext uri="{FF2B5EF4-FFF2-40B4-BE49-F238E27FC236}">
                        <a16:creationId xmlns:a16="http://schemas.microsoft.com/office/drawing/2014/main" xmlns="" id="{A9C2A6E1-643E-42D6-A341-3B9FF5AC28E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27" name="Oval 1915">
                    <a:extLst>
                      <a:ext uri="{FF2B5EF4-FFF2-40B4-BE49-F238E27FC236}">
                        <a16:creationId xmlns:a16="http://schemas.microsoft.com/office/drawing/2014/main" xmlns="" id="{70ED0C06-FB30-47EB-A68C-3194571043D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28" name="Freeform 1916">
                    <a:extLst>
                      <a:ext uri="{FF2B5EF4-FFF2-40B4-BE49-F238E27FC236}">
                        <a16:creationId xmlns:a16="http://schemas.microsoft.com/office/drawing/2014/main" xmlns="" id="{C9762EE1-D3AD-4447-AC8D-CA7AD20D969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29" name="Freeform 1917">
                    <a:extLst>
                      <a:ext uri="{FF2B5EF4-FFF2-40B4-BE49-F238E27FC236}">
                        <a16:creationId xmlns:a16="http://schemas.microsoft.com/office/drawing/2014/main" xmlns="" id="{FDAFA1E6-6F68-486E-AC30-D1011461508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30" name="Freeform 1918">
                    <a:extLst>
                      <a:ext uri="{FF2B5EF4-FFF2-40B4-BE49-F238E27FC236}">
                        <a16:creationId xmlns:a16="http://schemas.microsoft.com/office/drawing/2014/main" xmlns="" id="{A5146FC8-81DA-4EC8-B801-14295E45704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31" name="Oval 1919">
                    <a:extLst>
                      <a:ext uri="{FF2B5EF4-FFF2-40B4-BE49-F238E27FC236}">
                        <a16:creationId xmlns:a16="http://schemas.microsoft.com/office/drawing/2014/main" xmlns="" id="{01EBA4C9-B734-44C0-8DF3-FAE3B9B48B5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86" name="Group 1920">
                  <a:extLst>
                    <a:ext uri="{FF2B5EF4-FFF2-40B4-BE49-F238E27FC236}">
                      <a16:creationId xmlns:a16="http://schemas.microsoft.com/office/drawing/2014/main" xmlns="" id="{946493A2-CD3D-4A14-BC9D-CCB34A6363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856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5120" name="Oval 1921">
                    <a:extLst>
                      <a:ext uri="{FF2B5EF4-FFF2-40B4-BE49-F238E27FC236}">
                        <a16:creationId xmlns:a16="http://schemas.microsoft.com/office/drawing/2014/main" xmlns="" id="{340B3B73-7ED2-4B32-8841-4E3CDF57E4B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21" name="Oval 1922">
                    <a:extLst>
                      <a:ext uri="{FF2B5EF4-FFF2-40B4-BE49-F238E27FC236}">
                        <a16:creationId xmlns:a16="http://schemas.microsoft.com/office/drawing/2014/main" xmlns="" id="{7419D3F8-5A16-4DF1-BEDD-CA36214446F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22" name="Freeform 1923">
                    <a:extLst>
                      <a:ext uri="{FF2B5EF4-FFF2-40B4-BE49-F238E27FC236}">
                        <a16:creationId xmlns:a16="http://schemas.microsoft.com/office/drawing/2014/main" xmlns="" id="{2DCD13E2-9723-4190-9636-C09E09D4E9A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23" name="Freeform 1924">
                    <a:extLst>
                      <a:ext uri="{FF2B5EF4-FFF2-40B4-BE49-F238E27FC236}">
                        <a16:creationId xmlns:a16="http://schemas.microsoft.com/office/drawing/2014/main" xmlns="" id="{38BA7C12-8795-4B01-B3A8-9FB32B35FE2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24" name="Freeform 1925">
                    <a:extLst>
                      <a:ext uri="{FF2B5EF4-FFF2-40B4-BE49-F238E27FC236}">
                        <a16:creationId xmlns:a16="http://schemas.microsoft.com/office/drawing/2014/main" xmlns="" id="{4393E43F-4916-4B0B-8679-BA6A537688E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25" name="Oval 1926">
                    <a:extLst>
                      <a:ext uri="{FF2B5EF4-FFF2-40B4-BE49-F238E27FC236}">
                        <a16:creationId xmlns:a16="http://schemas.microsoft.com/office/drawing/2014/main" xmlns="" id="{6E1A7A19-EF44-41BC-98A6-9A7EA5E6B98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87" name="Group 1927">
                  <a:extLst>
                    <a:ext uri="{FF2B5EF4-FFF2-40B4-BE49-F238E27FC236}">
                      <a16:creationId xmlns:a16="http://schemas.microsoft.com/office/drawing/2014/main" xmlns="" id="{5640E0D5-B3CF-43D5-95A2-931E3B8AA23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856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5114" name="Oval 1928">
                    <a:extLst>
                      <a:ext uri="{FF2B5EF4-FFF2-40B4-BE49-F238E27FC236}">
                        <a16:creationId xmlns:a16="http://schemas.microsoft.com/office/drawing/2014/main" xmlns="" id="{34E50C9B-775F-473B-93B4-1AE7730672F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15" name="Oval 1929">
                    <a:extLst>
                      <a:ext uri="{FF2B5EF4-FFF2-40B4-BE49-F238E27FC236}">
                        <a16:creationId xmlns:a16="http://schemas.microsoft.com/office/drawing/2014/main" xmlns="" id="{6EA0E9A8-A4B7-4BB6-BD94-7824E02014A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16" name="Freeform 1930">
                    <a:extLst>
                      <a:ext uri="{FF2B5EF4-FFF2-40B4-BE49-F238E27FC236}">
                        <a16:creationId xmlns:a16="http://schemas.microsoft.com/office/drawing/2014/main" xmlns="" id="{7C344C8B-ADAA-4863-BD3A-9EBA738094E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17" name="Freeform 1931">
                    <a:extLst>
                      <a:ext uri="{FF2B5EF4-FFF2-40B4-BE49-F238E27FC236}">
                        <a16:creationId xmlns:a16="http://schemas.microsoft.com/office/drawing/2014/main" xmlns="" id="{AB1ECD03-429B-47B2-896A-413228D1532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18" name="Freeform 1932">
                    <a:extLst>
                      <a:ext uri="{FF2B5EF4-FFF2-40B4-BE49-F238E27FC236}">
                        <a16:creationId xmlns:a16="http://schemas.microsoft.com/office/drawing/2014/main" xmlns="" id="{14C57238-F066-40BA-AD96-1295AF955EB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19" name="Oval 1933">
                    <a:extLst>
                      <a:ext uri="{FF2B5EF4-FFF2-40B4-BE49-F238E27FC236}">
                        <a16:creationId xmlns:a16="http://schemas.microsoft.com/office/drawing/2014/main" xmlns="" id="{49C89BC3-5B8A-426E-BAF3-7CCB73F5103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88" name="Group 1934">
                  <a:extLst>
                    <a:ext uri="{FF2B5EF4-FFF2-40B4-BE49-F238E27FC236}">
                      <a16:creationId xmlns:a16="http://schemas.microsoft.com/office/drawing/2014/main" xmlns="" id="{25C437B4-BF43-4558-BC20-BE58DAEFD8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21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5108" name="Oval 1935">
                    <a:extLst>
                      <a:ext uri="{FF2B5EF4-FFF2-40B4-BE49-F238E27FC236}">
                        <a16:creationId xmlns:a16="http://schemas.microsoft.com/office/drawing/2014/main" xmlns="" id="{DCDB37C8-0EF1-4C58-A77B-3356A8F1B55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09" name="Oval 1936">
                    <a:extLst>
                      <a:ext uri="{FF2B5EF4-FFF2-40B4-BE49-F238E27FC236}">
                        <a16:creationId xmlns:a16="http://schemas.microsoft.com/office/drawing/2014/main" xmlns="" id="{44F285B3-A9CD-45E3-A3EF-97A6E6DBF9C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10" name="Freeform 1937">
                    <a:extLst>
                      <a:ext uri="{FF2B5EF4-FFF2-40B4-BE49-F238E27FC236}">
                        <a16:creationId xmlns:a16="http://schemas.microsoft.com/office/drawing/2014/main" xmlns="" id="{BAC98A3D-3073-499D-AB20-BE69BE147BE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11" name="Freeform 1938">
                    <a:extLst>
                      <a:ext uri="{FF2B5EF4-FFF2-40B4-BE49-F238E27FC236}">
                        <a16:creationId xmlns:a16="http://schemas.microsoft.com/office/drawing/2014/main" xmlns="" id="{1B28D052-BA23-4BCB-B368-6F535E95C4D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12" name="Freeform 1939">
                    <a:extLst>
                      <a:ext uri="{FF2B5EF4-FFF2-40B4-BE49-F238E27FC236}">
                        <a16:creationId xmlns:a16="http://schemas.microsoft.com/office/drawing/2014/main" xmlns="" id="{D4173DF8-C650-483E-AFAE-B613E79D1C2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13" name="Oval 1940">
                    <a:extLst>
                      <a:ext uri="{FF2B5EF4-FFF2-40B4-BE49-F238E27FC236}">
                        <a16:creationId xmlns:a16="http://schemas.microsoft.com/office/drawing/2014/main" xmlns="" id="{CCBB95BD-EAD0-4984-9A0F-18F316D24EB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89" name="Group 1941">
                  <a:extLst>
                    <a:ext uri="{FF2B5EF4-FFF2-40B4-BE49-F238E27FC236}">
                      <a16:creationId xmlns:a16="http://schemas.microsoft.com/office/drawing/2014/main" xmlns="" id="{A97899E9-9325-4C73-9058-69129D913E4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921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5102" name="Oval 1942">
                    <a:extLst>
                      <a:ext uri="{FF2B5EF4-FFF2-40B4-BE49-F238E27FC236}">
                        <a16:creationId xmlns:a16="http://schemas.microsoft.com/office/drawing/2014/main" xmlns="" id="{4E361002-5664-47E3-964A-D99A7F5F0F5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03" name="Oval 1943">
                    <a:extLst>
                      <a:ext uri="{FF2B5EF4-FFF2-40B4-BE49-F238E27FC236}">
                        <a16:creationId xmlns:a16="http://schemas.microsoft.com/office/drawing/2014/main" xmlns="" id="{9CE3960C-DB91-47A7-8439-2A64B1768F5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04" name="Freeform 1944">
                    <a:extLst>
                      <a:ext uri="{FF2B5EF4-FFF2-40B4-BE49-F238E27FC236}">
                        <a16:creationId xmlns:a16="http://schemas.microsoft.com/office/drawing/2014/main" xmlns="" id="{F2A40CB8-C2D2-4364-98EB-ED0218FCE3F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05" name="Freeform 1945">
                    <a:extLst>
                      <a:ext uri="{FF2B5EF4-FFF2-40B4-BE49-F238E27FC236}">
                        <a16:creationId xmlns:a16="http://schemas.microsoft.com/office/drawing/2014/main" xmlns="" id="{F0512096-6F04-422E-BAF2-8D222692B4D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06" name="Freeform 1946">
                    <a:extLst>
                      <a:ext uri="{FF2B5EF4-FFF2-40B4-BE49-F238E27FC236}">
                        <a16:creationId xmlns:a16="http://schemas.microsoft.com/office/drawing/2014/main" xmlns="" id="{7F8CE892-6CCF-4598-9E54-7B614AE91A8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07" name="Oval 1947">
                    <a:extLst>
                      <a:ext uri="{FF2B5EF4-FFF2-40B4-BE49-F238E27FC236}">
                        <a16:creationId xmlns:a16="http://schemas.microsoft.com/office/drawing/2014/main" xmlns="" id="{3A08E691-1068-41DC-BE20-536731AB0F0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90" name="Group 1948">
                  <a:extLst>
                    <a:ext uri="{FF2B5EF4-FFF2-40B4-BE49-F238E27FC236}">
                      <a16:creationId xmlns:a16="http://schemas.microsoft.com/office/drawing/2014/main" xmlns="" id="{B8C42F52-4C6E-4B70-9621-5EECF99A639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89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5096" name="Oval 1949">
                    <a:extLst>
                      <a:ext uri="{FF2B5EF4-FFF2-40B4-BE49-F238E27FC236}">
                        <a16:creationId xmlns:a16="http://schemas.microsoft.com/office/drawing/2014/main" xmlns="" id="{A6364D12-9320-49A5-ADC9-BD807EB206A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97" name="Oval 1950">
                    <a:extLst>
                      <a:ext uri="{FF2B5EF4-FFF2-40B4-BE49-F238E27FC236}">
                        <a16:creationId xmlns:a16="http://schemas.microsoft.com/office/drawing/2014/main" xmlns="" id="{39F4F604-5F1E-4C0D-A1EC-AEA83A1E41D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98" name="Freeform 1951">
                    <a:extLst>
                      <a:ext uri="{FF2B5EF4-FFF2-40B4-BE49-F238E27FC236}">
                        <a16:creationId xmlns:a16="http://schemas.microsoft.com/office/drawing/2014/main" xmlns="" id="{C66E9761-23FC-4E14-BAF5-049A196803D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99" name="Freeform 1952">
                    <a:extLst>
                      <a:ext uri="{FF2B5EF4-FFF2-40B4-BE49-F238E27FC236}">
                        <a16:creationId xmlns:a16="http://schemas.microsoft.com/office/drawing/2014/main" xmlns="" id="{1A7BF68F-5305-4632-9B6D-E8B357853B8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00" name="Freeform 1953">
                    <a:extLst>
                      <a:ext uri="{FF2B5EF4-FFF2-40B4-BE49-F238E27FC236}">
                        <a16:creationId xmlns:a16="http://schemas.microsoft.com/office/drawing/2014/main" xmlns="" id="{760019DA-A2F0-400A-935C-3ABA914A1DC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101" name="Oval 1954">
                    <a:extLst>
                      <a:ext uri="{FF2B5EF4-FFF2-40B4-BE49-F238E27FC236}">
                        <a16:creationId xmlns:a16="http://schemas.microsoft.com/office/drawing/2014/main" xmlns="" id="{A031357C-CEB2-4241-98C6-3DD5F7A3123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91" name="Group 1955">
                  <a:extLst>
                    <a:ext uri="{FF2B5EF4-FFF2-40B4-BE49-F238E27FC236}">
                      <a16:creationId xmlns:a16="http://schemas.microsoft.com/office/drawing/2014/main" xmlns="" id="{94849D20-16CD-4927-86A6-D5B8044047B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989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5090" name="Oval 1956">
                    <a:extLst>
                      <a:ext uri="{FF2B5EF4-FFF2-40B4-BE49-F238E27FC236}">
                        <a16:creationId xmlns:a16="http://schemas.microsoft.com/office/drawing/2014/main" xmlns="" id="{CFF3566D-3145-477B-8FA4-8183C163E08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91" name="Oval 1957">
                    <a:extLst>
                      <a:ext uri="{FF2B5EF4-FFF2-40B4-BE49-F238E27FC236}">
                        <a16:creationId xmlns:a16="http://schemas.microsoft.com/office/drawing/2014/main" xmlns="" id="{BEA61FE8-A137-41DE-B4DE-AC84677A580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92" name="Freeform 1958">
                    <a:extLst>
                      <a:ext uri="{FF2B5EF4-FFF2-40B4-BE49-F238E27FC236}">
                        <a16:creationId xmlns:a16="http://schemas.microsoft.com/office/drawing/2014/main" xmlns="" id="{F1A65BCD-3E3F-4FE8-8B76-83D4B57042E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93" name="Freeform 1959">
                    <a:extLst>
                      <a:ext uri="{FF2B5EF4-FFF2-40B4-BE49-F238E27FC236}">
                        <a16:creationId xmlns:a16="http://schemas.microsoft.com/office/drawing/2014/main" xmlns="" id="{C6CF4C48-0A30-4005-A7D6-1EB310474D0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94" name="Freeform 1960">
                    <a:extLst>
                      <a:ext uri="{FF2B5EF4-FFF2-40B4-BE49-F238E27FC236}">
                        <a16:creationId xmlns:a16="http://schemas.microsoft.com/office/drawing/2014/main" xmlns="" id="{FB30D90F-CF99-465F-8B9A-0011D1B38AE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95" name="Oval 1961">
                    <a:extLst>
                      <a:ext uri="{FF2B5EF4-FFF2-40B4-BE49-F238E27FC236}">
                        <a16:creationId xmlns:a16="http://schemas.microsoft.com/office/drawing/2014/main" xmlns="" id="{5F9FE320-CA59-466F-97E6-976785CB7A1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92" name="Group 1962">
                  <a:extLst>
                    <a:ext uri="{FF2B5EF4-FFF2-40B4-BE49-F238E27FC236}">
                      <a16:creationId xmlns:a16="http://schemas.microsoft.com/office/drawing/2014/main" xmlns="" id="{0FBA72CA-5298-4BE8-B48D-52027B0F086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55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5084" name="Oval 1963">
                    <a:extLst>
                      <a:ext uri="{FF2B5EF4-FFF2-40B4-BE49-F238E27FC236}">
                        <a16:creationId xmlns:a16="http://schemas.microsoft.com/office/drawing/2014/main" xmlns="" id="{5C49A152-D2F2-4092-8C5F-C75E644DC94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85" name="Oval 1964">
                    <a:extLst>
                      <a:ext uri="{FF2B5EF4-FFF2-40B4-BE49-F238E27FC236}">
                        <a16:creationId xmlns:a16="http://schemas.microsoft.com/office/drawing/2014/main" xmlns="" id="{9F1D183B-853D-4B08-B8AC-AE30FEA31E5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86" name="Freeform 1965">
                    <a:extLst>
                      <a:ext uri="{FF2B5EF4-FFF2-40B4-BE49-F238E27FC236}">
                        <a16:creationId xmlns:a16="http://schemas.microsoft.com/office/drawing/2014/main" xmlns="" id="{FDB6FEF1-F195-4707-B9FB-7A78CD0CE12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87" name="Freeform 1966">
                    <a:extLst>
                      <a:ext uri="{FF2B5EF4-FFF2-40B4-BE49-F238E27FC236}">
                        <a16:creationId xmlns:a16="http://schemas.microsoft.com/office/drawing/2014/main" xmlns="" id="{EAAF4134-CD63-4A82-94D7-9A5C86BA4E6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88" name="Freeform 1967">
                    <a:extLst>
                      <a:ext uri="{FF2B5EF4-FFF2-40B4-BE49-F238E27FC236}">
                        <a16:creationId xmlns:a16="http://schemas.microsoft.com/office/drawing/2014/main" xmlns="" id="{A2EE0ECA-4555-4ED1-A63A-95ACB329683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89" name="Oval 1968">
                    <a:extLst>
                      <a:ext uri="{FF2B5EF4-FFF2-40B4-BE49-F238E27FC236}">
                        <a16:creationId xmlns:a16="http://schemas.microsoft.com/office/drawing/2014/main" xmlns="" id="{C7C0B789-C71E-4BD8-B65E-9DD6498997D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93" name="Group 1969">
                  <a:extLst>
                    <a:ext uri="{FF2B5EF4-FFF2-40B4-BE49-F238E27FC236}">
                      <a16:creationId xmlns:a16="http://schemas.microsoft.com/office/drawing/2014/main" xmlns="" id="{EE53F0BA-44E2-4ED1-9DD8-21B9B4C3B12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055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5078" name="Oval 1970">
                    <a:extLst>
                      <a:ext uri="{FF2B5EF4-FFF2-40B4-BE49-F238E27FC236}">
                        <a16:creationId xmlns:a16="http://schemas.microsoft.com/office/drawing/2014/main" xmlns="" id="{04615C31-CAA1-4608-8D31-093C0095D90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79" name="Oval 1971">
                    <a:extLst>
                      <a:ext uri="{FF2B5EF4-FFF2-40B4-BE49-F238E27FC236}">
                        <a16:creationId xmlns:a16="http://schemas.microsoft.com/office/drawing/2014/main" xmlns="" id="{1E95DCBF-63A7-4C1D-AB00-53F9442A74E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80" name="Freeform 1972">
                    <a:extLst>
                      <a:ext uri="{FF2B5EF4-FFF2-40B4-BE49-F238E27FC236}">
                        <a16:creationId xmlns:a16="http://schemas.microsoft.com/office/drawing/2014/main" xmlns="" id="{DD2C7E74-198E-4818-B00D-3752014BF1E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81" name="Freeform 1973">
                    <a:extLst>
                      <a:ext uri="{FF2B5EF4-FFF2-40B4-BE49-F238E27FC236}">
                        <a16:creationId xmlns:a16="http://schemas.microsoft.com/office/drawing/2014/main" xmlns="" id="{C87794EE-BB6E-4912-AA9E-94AD0AC4987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82" name="Freeform 1974">
                    <a:extLst>
                      <a:ext uri="{FF2B5EF4-FFF2-40B4-BE49-F238E27FC236}">
                        <a16:creationId xmlns:a16="http://schemas.microsoft.com/office/drawing/2014/main" xmlns="" id="{3ED4E4FE-8F42-431B-9D33-3B5A4EB3B5F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83" name="Oval 1975">
                    <a:extLst>
                      <a:ext uri="{FF2B5EF4-FFF2-40B4-BE49-F238E27FC236}">
                        <a16:creationId xmlns:a16="http://schemas.microsoft.com/office/drawing/2014/main" xmlns="" id="{783E6C05-1A82-4E02-8C77-AC6C22F2C63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94" name="Group 1976">
                  <a:extLst>
                    <a:ext uri="{FF2B5EF4-FFF2-40B4-BE49-F238E27FC236}">
                      <a16:creationId xmlns:a16="http://schemas.microsoft.com/office/drawing/2014/main" xmlns="" id="{4F12629B-790B-42D8-85D9-CC1C6571C64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19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5072" name="Oval 1977">
                    <a:extLst>
                      <a:ext uri="{FF2B5EF4-FFF2-40B4-BE49-F238E27FC236}">
                        <a16:creationId xmlns:a16="http://schemas.microsoft.com/office/drawing/2014/main" xmlns="" id="{0E442EBA-23EF-4FA7-81CD-84ACC6A2E33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73" name="Oval 1978">
                    <a:extLst>
                      <a:ext uri="{FF2B5EF4-FFF2-40B4-BE49-F238E27FC236}">
                        <a16:creationId xmlns:a16="http://schemas.microsoft.com/office/drawing/2014/main" xmlns="" id="{DE801115-95F8-4ACD-848E-7000187B1D8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74" name="Freeform 1979">
                    <a:extLst>
                      <a:ext uri="{FF2B5EF4-FFF2-40B4-BE49-F238E27FC236}">
                        <a16:creationId xmlns:a16="http://schemas.microsoft.com/office/drawing/2014/main" xmlns="" id="{E5B96B31-CB20-471B-B319-DFF91320629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75" name="Freeform 1980">
                    <a:extLst>
                      <a:ext uri="{FF2B5EF4-FFF2-40B4-BE49-F238E27FC236}">
                        <a16:creationId xmlns:a16="http://schemas.microsoft.com/office/drawing/2014/main" xmlns="" id="{FFFFD6AA-0770-4845-8E55-311472E598F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76" name="Freeform 1981">
                    <a:extLst>
                      <a:ext uri="{FF2B5EF4-FFF2-40B4-BE49-F238E27FC236}">
                        <a16:creationId xmlns:a16="http://schemas.microsoft.com/office/drawing/2014/main" xmlns="" id="{C4C0EE59-2C44-403C-9065-3C7CF7E1FE7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77" name="Oval 1982">
                    <a:extLst>
                      <a:ext uri="{FF2B5EF4-FFF2-40B4-BE49-F238E27FC236}">
                        <a16:creationId xmlns:a16="http://schemas.microsoft.com/office/drawing/2014/main" xmlns="" id="{38019A57-02FB-4BCE-A809-54D84F055E3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95" name="Group 1983">
                  <a:extLst>
                    <a:ext uri="{FF2B5EF4-FFF2-40B4-BE49-F238E27FC236}">
                      <a16:creationId xmlns:a16="http://schemas.microsoft.com/office/drawing/2014/main" xmlns="" id="{DFE879C9-C48B-4110-BE66-A6BC6D945EA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119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5066" name="Oval 1984">
                    <a:extLst>
                      <a:ext uri="{FF2B5EF4-FFF2-40B4-BE49-F238E27FC236}">
                        <a16:creationId xmlns:a16="http://schemas.microsoft.com/office/drawing/2014/main" xmlns="" id="{15A5A34A-16BB-4872-A0DE-89AADBA2C15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67" name="Oval 1985">
                    <a:extLst>
                      <a:ext uri="{FF2B5EF4-FFF2-40B4-BE49-F238E27FC236}">
                        <a16:creationId xmlns:a16="http://schemas.microsoft.com/office/drawing/2014/main" xmlns="" id="{19564DA5-D900-4EDB-A2D1-34123FEAD74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68" name="Freeform 1986">
                    <a:extLst>
                      <a:ext uri="{FF2B5EF4-FFF2-40B4-BE49-F238E27FC236}">
                        <a16:creationId xmlns:a16="http://schemas.microsoft.com/office/drawing/2014/main" xmlns="" id="{70E8CDB8-3C1B-402F-9929-4AAE45DA96D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69" name="Freeform 1987">
                    <a:extLst>
                      <a:ext uri="{FF2B5EF4-FFF2-40B4-BE49-F238E27FC236}">
                        <a16:creationId xmlns:a16="http://schemas.microsoft.com/office/drawing/2014/main" xmlns="" id="{63459C6B-567C-4C31-9A9E-B5643D788C2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70" name="Freeform 1988">
                    <a:extLst>
                      <a:ext uri="{FF2B5EF4-FFF2-40B4-BE49-F238E27FC236}">
                        <a16:creationId xmlns:a16="http://schemas.microsoft.com/office/drawing/2014/main" xmlns="" id="{3B6B2B69-3E03-401A-9E81-A529892FC92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71" name="Oval 1989">
                    <a:extLst>
                      <a:ext uri="{FF2B5EF4-FFF2-40B4-BE49-F238E27FC236}">
                        <a16:creationId xmlns:a16="http://schemas.microsoft.com/office/drawing/2014/main" xmlns="" id="{5ADE9E11-D313-40AA-91C3-00654AE1627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96" name="Group 1990">
                  <a:extLst>
                    <a:ext uri="{FF2B5EF4-FFF2-40B4-BE49-F238E27FC236}">
                      <a16:creationId xmlns:a16="http://schemas.microsoft.com/office/drawing/2014/main" xmlns="" id="{7F6E756F-135B-49F3-9D42-97B781DE387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84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5060" name="Oval 1991">
                    <a:extLst>
                      <a:ext uri="{FF2B5EF4-FFF2-40B4-BE49-F238E27FC236}">
                        <a16:creationId xmlns:a16="http://schemas.microsoft.com/office/drawing/2014/main" xmlns="" id="{E1717E26-1257-4B65-917F-CB0801F8AF3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61" name="Oval 1992">
                    <a:extLst>
                      <a:ext uri="{FF2B5EF4-FFF2-40B4-BE49-F238E27FC236}">
                        <a16:creationId xmlns:a16="http://schemas.microsoft.com/office/drawing/2014/main" xmlns="" id="{83C9B4F4-8832-49CB-89FC-621DCBD0C0F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62" name="Freeform 1993">
                    <a:extLst>
                      <a:ext uri="{FF2B5EF4-FFF2-40B4-BE49-F238E27FC236}">
                        <a16:creationId xmlns:a16="http://schemas.microsoft.com/office/drawing/2014/main" xmlns="" id="{5C6821D2-6DAF-4A96-8959-84D7DB2CC21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63" name="Freeform 1994">
                    <a:extLst>
                      <a:ext uri="{FF2B5EF4-FFF2-40B4-BE49-F238E27FC236}">
                        <a16:creationId xmlns:a16="http://schemas.microsoft.com/office/drawing/2014/main" xmlns="" id="{729282EC-A5C4-4797-9C84-60664886F3C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64" name="Freeform 1995">
                    <a:extLst>
                      <a:ext uri="{FF2B5EF4-FFF2-40B4-BE49-F238E27FC236}">
                        <a16:creationId xmlns:a16="http://schemas.microsoft.com/office/drawing/2014/main" xmlns="" id="{BF500BBD-34B6-432A-8DDF-20FF9DA464E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65" name="Oval 1996">
                    <a:extLst>
                      <a:ext uri="{FF2B5EF4-FFF2-40B4-BE49-F238E27FC236}">
                        <a16:creationId xmlns:a16="http://schemas.microsoft.com/office/drawing/2014/main" xmlns="" id="{61D60E1E-A7D8-4AA8-AD64-0CFE149A4C4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97" name="Group 1997">
                  <a:extLst>
                    <a:ext uri="{FF2B5EF4-FFF2-40B4-BE49-F238E27FC236}">
                      <a16:creationId xmlns:a16="http://schemas.microsoft.com/office/drawing/2014/main" xmlns="" id="{96ECD8BA-4759-4548-BF1A-6CDCDF9E3E2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184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5054" name="Oval 1998">
                    <a:extLst>
                      <a:ext uri="{FF2B5EF4-FFF2-40B4-BE49-F238E27FC236}">
                        <a16:creationId xmlns:a16="http://schemas.microsoft.com/office/drawing/2014/main" xmlns="" id="{BB0BA030-CAA5-4C8B-AAE5-E3D16341982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55" name="Oval 1999">
                    <a:extLst>
                      <a:ext uri="{FF2B5EF4-FFF2-40B4-BE49-F238E27FC236}">
                        <a16:creationId xmlns:a16="http://schemas.microsoft.com/office/drawing/2014/main" xmlns="" id="{51B037F8-9F1C-49A7-BB9C-C6387D52BCD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56" name="Freeform 2000">
                    <a:extLst>
                      <a:ext uri="{FF2B5EF4-FFF2-40B4-BE49-F238E27FC236}">
                        <a16:creationId xmlns:a16="http://schemas.microsoft.com/office/drawing/2014/main" xmlns="" id="{DB77474A-168A-4930-862A-2EA35A7D8F7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57" name="Freeform 2001">
                    <a:extLst>
                      <a:ext uri="{FF2B5EF4-FFF2-40B4-BE49-F238E27FC236}">
                        <a16:creationId xmlns:a16="http://schemas.microsoft.com/office/drawing/2014/main" xmlns="" id="{BF069A67-620F-4116-B315-EACB22F8308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58" name="Freeform 2002">
                    <a:extLst>
                      <a:ext uri="{FF2B5EF4-FFF2-40B4-BE49-F238E27FC236}">
                        <a16:creationId xmlns:a16="http://schemas.microsoft.com/office/drawing/2014/main" xmlns="" id="{2AFFA454-3156-4FA6-8183-268A16A69FD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59" name="Oval 2003">
                    <a:extLst>
                      <a:ext uri="{FF2B5EF4-FFF2-40B4-BE49-F238E27FC236}">
                        <a16:creationId xmlns:a16="http://schemas.microsoft.com/office/drawing/2014/main" xmlns="" id="{7BE14CBF-A5B4-4C88-95A4-304FE60106F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98" name="Group 2004">
                  <a:extLst>
                    <a:ext uri="{FF2B5EF4-FFF2-40B4-BE49-F238E27FC236}">
                      <a16:creationId xmlns:a16="http://schemas.microsoft.com/office/drawing/2014/main" xmlns="" id="{2407FC46-E70F-45E2-ADD7-46688812199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52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5048" name="Oval 2005">
                    <a:extLst>
                      <a:ext uri="{FF2B5EF4-FFF2-40B4-BE49-F238E27FC236}">
                        <a16:creationId xmlns:a16="http://schemas.microsoft.com/office/drawing/2014/main" xmlns="" id="{13962574-9243-4AAD-88BF-EA2C54262EF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49" name="Oval 2006">
                    <a:extLst>
                      <a:ext uri="{FF2B5EF4-FFF2-40B4-BE49-F238E27FC236}">
                        <a16:creationId xmlns:a16="http://schemas.microsoft.com/office/drawing/2014/main" xmlns="" id="{30BE08E9-D10B-4DA9-8217-C0FB94CF935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50" name="Freeform 2007">
                    <a:extLst>
                      <a:ext uri="{FF2B5EF4-FFF2-40B4-BE49-F238E27FC236}">
                        <a16:creationId xmlns:a16="http://schemas.microsoft.com/office/drawing/2014/main" xmlns="" id="{1C508753-EED6-4326-A1EC-B0C4C8F184A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51" name="Freeform 2008">
                    <a:extLst>
                      <a:ext uri="{FF2B5EF4-FFF2-40B4-BE49-F238E27FC236}">
                        <a16:creationId xmlns:a16="http://schemas.microsoft.com/office/drawing/2014/main" xmlns="" id="{F7CA2573-E7E0-4622-9707-2B00487F281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52" name="Freeform 2009">
                    <a:extLst>
                      <a:ext uri="{FF2B5EF4-FFF2-40B4-BE49-F238E27FC236}">
                        <a16:creationId xmlns:a16="http://schemas.microsoft.com/office/drawing/2014/main" xmlns="" id="{91A10847-1689-48E2-A2E1-E60335B67DF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53" name="Oval 2010">
                    <a:extLst>
                      <a:ext uri="{FF2B5EF4-FFF2-40B4-BE49-F238E27FC236}">
                        <a16:creationId xmlns:a16="http://schemas.microsoft.com/office/drawing/2014/main" xmlns="" id="{A5DEC863-C493-4571-853D-B222233E4C1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99" name="Group 2011">
                  <a:extLst>
                    <a:ext uri="{FF2B5EF4-FFF2-40B4-BE49-F238E27FC236}">
                      <a16:creationId xmlns:a16="http://schemas.microsoft.com/office/drawing/2014/main" xmlns="" id="{ECCE216B-2D02-474C-8B6C-64C4381E8C1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252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5042" name="Oval 2012">
                    <a:extLst>
                      <a:ext uri="{FF2B5EF4-FFF2-40B4-BE49-F238E27FC236}">
                        <a16:creationId xmlns:a16="http://schemas.microsoft.com/office/drawing/2014/main" xmlns="" id="{41C45C54-049A-432E-95B9-BB20A3A5EE3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43" name="Oval 2013">
                    <a:extLst>
                      <a:ext uri="{FF2B5EF4-FFF2-40B4-BE49-F238E27FC236}">
                        <a16:creationId xmlns:a16="http://schemas.microsoft.com/office/drawing/2014/main" xmlns="" id="{B469910B-8364-4A93-9921-375DD29027F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44" name="Freeform 2014">
                    <a:extLst>
                      <a:ext uri="{FF2B5EF4-FFF2-40B4-BE49-F238E27FC236}">
                        <a16:creationId xmlns:a16="http://schemas.microsoft.com/office/drawing/2014/main" xmlns="" id="{F2C18CE2-3D78-4672-8552-822BDA2D78C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45" name="Freeform 2015">
                    <a:extLst>
                      <a:ext uri="{FF2B5EF4-FFF2-40B4-BE49-F238E27FC236}">
                        <a16:creationId xmlns:a16="http://schemas.microsoft.com/office/drawing/2014/main" xmlns="" id="{13924843-F345-4A43-B12A-4694E68625B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46" name="Freeform 2016">
                    <a:extLst>
                      <a:ext uri="{FF2B5EF4-FFF2-40B4-BE49-F238E27FC236}">
                        <a16:creationId xmlns:a16="http://schemas.microsoft.com/office/drawing/2014/main" xmlns="" id="{35932685-3D00-4F7A-A552-DD86630E043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47" name="Oval 2017">
                    <a:extLst>
                      <a:ext uri="{FF2B5EF4-FFF2-40B4-BE49-F238E27FC236}">
                        <a16:creationId xmlns:a16="http://schemas.microsoft.com/office/drawing/2014/main" xmlns="" id="{4CE7FE06-793D-4149-8D30-77A654B2325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000" name="Group 2018">
                  <a:extLst>
                    <a:ext uri="{FF2B5EF4-FFF2-40B4-BE49-F238E27FC236}">
                      <a16:creationId xmlns:a16="http://schemas.microsoft.com/office/drawing/2014/main" xmlns="" id="{E1B3A08F-8E84-4F1B-9CAE-705DEAC9E90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18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5036" name="Oval 2019">
                    <a:extLst>
                      <a:ext uri="{FF2B5EF4-FFF2-40B4-BE49-F238E27FC236}">
                        <a16:creationId xmlns:a16="http://schemas.microsoft.com/office/drawing/2014/main" xmlns="" id="{F2B8FBA6-B91C-4FE3-B3D8-D01C42A712C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37" name="Oval 2020">
                    <a:extLst>
                      <a:ext uri="{FF2B5EF4-FFF2-40B4-BE49-F238E27FC236}">
                        <a16:creationId xmlns:a16="http://schemas.microsoft.com/office/drawing/2014/main" xmlns="" id="{5A028D04-4E41-402C-8C17-90E093C5F11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38" name="Freeform 2021">
                    <a:extLst>
                      <a:ext uri="{FF2B5EF4-FFF2-40B4-BE49-F238E27FC236}">
                        <a16:creationId xmlns:a16="http://schemas.microsoft.com/office/drawing/2014/main" xmlns="" id="{B01072AE-13A2-4093-8000-0997190BAC6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39" name="Freeform 2022">
                    <a:extLst>
                      <a:ext uri="{FF2B5EF4-FFF2-40B4-BE49-F238E27FC236}">
                        <a16:creationId xmlns:a16="http://schemas.microsoft.com/office/drawing/2014/main" xmlns="" id="{2694F1E0-72AE-4191-9E0D-F88D034E463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40" name="Freeform 2023">
                    <a:extLst>
                      <a:ext uri="{FF2B5EF4-FFF2-40B4-BE49-F238E27FC236}">
                        <a16:creationId xmlns:a16="http://schemas.microsoft.com/office/drawing/2014/main" xmlns="" id="{A075A4E3-CAB2-463E-8023-316D7301D20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41" name="Oval 2024">
                    <a:extLst>
                      <a:ext uri="{FF2B5EF4-FFF2-40B4-BE49-F238E27FC236}">
                        <a16:creationId xmlns:a16="http://schemas.microsoft.com/office/drawing/2014/main" xmlns="" id="{89A0E220-A754-4C8B-B18F-D6550F674B3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001" name="Group 2025">
                  <a:extLst>
                    <a:ext uri="{FF2B5EF4-FFF2-40B4-BE49-F238E27FC236}">
                      <a16:creationId xmlns:a16="http://schemas.microsoft.com/office/drawing/2014/main" xmlns="" id="{9BD6D0F7-4B00-493A-B1F0-CF8ABE80851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318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5030" name="Oval 2026">
                    <a:extLst>
                      <a:ext uri="{FF2B5EF4-FFF2-40B4-BE49-F238E27FC236}">
                        <a16:creationId xmlns:a16="http://schemas.microsoft.com/office/drawing/2014/main" xmlns="" id="{73C872A6-A084-40FF-A489-10D9D609EAD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31" name="Oval 2027">
                    <a:extLst>
                      <a:ext uri="{FF2B5EF4-FFF2-40B4-BE49-F238E27FC236}">
                        <a16:creationId xmlns:a16="http://schemas.microsoft.com/office/drawing/2014/main" xmlns="" id="{42361482-3E4C-44AF-9912-48B26F8A6C1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32" name="Freeform 2028">
                    <a:extLst>
                      <a:ext uri="{FF2B5EF4-FFF2-40B4-BE49-F238E27FC236}">
                        <a16:creationId xmlns:a16="http://schemas.microsoft.com/office/drawing/2014/main" xmlns="" id="{80DB7AC0-D17D-42D0-874F-43C260C5DDC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33" name="Freeform 2029">
                    <a:extLst>
                      <a:ext uri="{FF2B5EF4-FFF2-40B4-BE49-F238E27FC236}">
                        <a16:creationId xmlns:a16="http://schemas.microsoft.com/office/drawing/2014/main" xmlns="" id="{9D82E46F-1FA3-4161-8DF2-0A6E9248678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34" name="Freeform 2030">
                    <a:extLst>
                      <a:ext uri="{FF2B5EF4-FFF2-40B4-BE49-F238E27FC236}">
                        <a16:creationId xmlns:a16="http://schemas.microsoft.com/office/drawing/2014/main" xmlns="" id="{40ABE5A0-B000-41AE-8FA5-55D512DE388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35" name="Oval 2031">
                    <a:extLst>
                      <a:ext uri="{FF2B5EF4-FFF2-40B4-BE49-F238E27FC236}">
                        <a16:creationId xmlns:a16="http://schemas.microsoft.com/office/drawing/2014/main" xmlns="" id="{01356205-F21D-4A69-B8B9-12A7CF3043F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002" name="Group 2032">
                  <a:extLst>
                    <a:ext uri="{FF2B5EF4-FFF2-40B4-BE49-F238E27FC236}">
                      <a16:creationId xmlns:a16="http://schemas.microsoft.com/office/drawing/2014/main" xmlns="" id="{C57D26AF-9D99-4BE6-9B50-FCA745E53EC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82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5024" name="Oval 2033">
                    <a:extLst>
                      <a:ext uri="{FF2B5EF4-FFF2-40B4-BE49-F238E27FC236}">
                        <a16:creationId xmlns:a16="http://schemas.microsoft.com/office/drawing/2014/main" xmlns="" id="{A7DC442B-1BBE-4722-BEC3-296087F2BF8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25" name="Oval 2034">
                    <a:extLst>
                      <a:ext uri="{FF2B5EF4-FFF2-40B4-BE49-F238E27FC236}">
                        <a16:creationId xmlns:a16="http://schemas.microsoft.com/office/drawing/2014/main" xmlns="" id="{86D83568-13CD-4AE9-9DE4-B7232B2FFBC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26" name="Freeform 2035">
                    <a:extLst>
                      <a:ext uri="{FF2B5EF4-FFF2-40B4-BE49-F238E27FC236}">
                        <a16:creationId xmlns:a16="http://schemas.microsoft.com/office/drawing/2014/main" xmlns="" id="{ACE3D921-94FC-47CD-8391-D3C02762B92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27" name="Freeform 2036">
                    <a:extLst>
                      <a:ext uri="{FF2B5EF4-FFF2-40B4-BE49-F238E27FC236}">
                        <a16:creationId xmlns:a16="http://schemas.microsoft.com/office/drawing/2014/main" xmlns="" id="{79B21A0C-78CA-4237-870A-1DCA425615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28" name="Freeform 2037">
                    <a:extLst>
                      <a:ext uri="{FF2B5EF4-FFF2-40B4-BE49-F238E27FC236}">
                        <a16:creationId xmlns:a16="http://schemas.microsoft.com/office/drawing/2014/main" xmlns="" id="{4DFC3363-8FB5-4C3F-BF4D-CC24C40FCB4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29" name="Oval 2038">
                    <a:extLst>
                      <a:ext uri="{FF2B5EF4-FFF2-40B4-BE49-F238E27FC236}">
                        <a16:creationId xmlns:a16="http://schemas.microsoft.com/office/drawing/2014/main" xmlns="" id="{D6C477AC-68E9-4567-9B69-9A031C0A759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003" name="Group 2039">
                  <a:extLst>
                    <a:ext uri="{FF2B5EF4-FFF2-40B4-BE49-F238E27FC236}">
                      <a16:creationId xmlns:a16="http://schemas.microsoft.com/office/drawing/2014/main" xmlns="" id="{9362B2E7-66C5-4DD9-96A3-995C194D917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382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5018" name="Oval 2040">
                    <a:extLst>
                      <a:ext uri="{FF2B5EF4-FFF2-40B4-BE49-F238E27FC236}">
                        <a16:creationId xmlns:a16="http://schemas.microsoft.com/office/drawing/2014/main" xmlns="" id="{35FB0BA6-8859-476B-AC2C-699A911A577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19" name="Oval 2041">
                    <a:extLst>
                      <a:ext uri="{FF2B5EF4-FFF2-40B4-BE49-F238E27FC236}">
                        <a16:creationId xmlns:a16="http://schemas.microsoft.com/office/drawing/2014/main" xmlns="" id="{CDB06784-52C1-4A72-B9DC-201A2F4ABD6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20" name="Freeform 2042">
                    <a:extLst>
                      <a:ext uri="{FF2B5EF4-FFF2-40B4-BE49-F238E27FC236}">
                        <a16:creationId xmlns:a16="http://schemas.microsoft.com/office/drawing/2014/main" xmlns="" id="{7A6AF935-6538-47ED-94FA-A86D7106BF8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21" name="Freeform 2043">
                    <a:extLst>
                      <a:ext uri="{FF2B5EF4-FFF2-40B4-BE49-F238E27FC236}">
                        <a16:creationId xmlns:a16="http://schemas.microsoft.com/office/drawing/2014/main" xmlns="" id="{19BEF320-2F92-45C1-AE04-CE97F9522A4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22" name="Freeform 2044">
                    <a:extLst>
                      <a:ext uri="{FF2B5EF4-FFF2-40B4-BE49-F238E27FC236}">
                        <a16:creationId xmlns:a16="http://schemas.microsoft.com/office/drawing/2014/main" xmlns="" id="{7B4A57BC-2296-4E4B-87CD-AA54F4128CF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23" name="Oval 2045">
                    <a:extLst>
                      <a:ext uri="{FF2B5EF4-FFF2-40B4-BE49-F238E27FC236}">
                        <a16:creationId xmlns:a16="http://schemas.microsoft.com/office/drawing/2014/main" xmlns="" id="{E3C7C749-87B1-4179-B9C8-A06BE5BD42E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004" name="Group 2046">
                  <a:extLst>
                    <a:ext uri="{FF2B5EF4-FFF2-40B4-BE49-F238E27FC236}">
                      <a16:creationId xmlns:a16="http://schemas.microsoft.com/office/drawing/2014/main" xmlns="" id="{098BF805-3EE8-48EE-B568-1BD122C281D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47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5012" name="Oval 2047">
                    <a:extLst>
                      <a:ext uri="{FF2B5EF4-FFF2-40B4-BE49-F238E27FC236}">
                        <a16:creationId xmlns:a16="http://schemas.microsoft.com/office/drawing/2014/main" xmlns="" id="{0BA7904A-4964-4F1F-B23D-B54D9D94453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13" name="Oval 2048">
                    <a:extLst>
                      <a:ext uri="{FF2B5EF4-FFF2-40B4-BE49-F238E27FC236}">
                        <a16:creationId xmlns:a16="http://schemas.microsoft.com/office/drawing/2014/main" xmlns="" id="{C2BADFF9-6F6A-4BDA-8509-6C6DCC8E5DE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14" name="Freeform 2049">
                    <a:extLst>
                      <a:ext uri="{FF2B5EF4-FFF2-40B4-BE49-F238E27FC236}">
                        <a16:creationId xmlns:a16="http://schemas.microsoft.com/office/drawing/2014/main" xmlns="" id="{241EA300-BA0B-4DD0-B0E9-AA1199BC432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15" name="Freeform 2050">
                    <a:extLst>
                      <a:ext uri="{FF2B5EF4-FFF2-40B4-BE49-F238E27FC236}">
                        <a16:creationId xmlns:a16="http://schemas.microsoft.com/office/drawing/2014/main" xmlns="" id="{1344AF03-11FC-47B7-A850-99AEAE3849B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16" name="Freeform 2051">
                    <a:extLst>
                      <a:ext uri="{FF2B5EF4-FFF2-40B4-BE49-F238E27FC236}">
                        <a16:creationId xmlns:a16="http://schemas.microsoft.com/office/drawing/2014/main" xmlns="" id="{29E3F609-827A-4F08-9DF2-7CEF66592FB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17" name="Oval 2052">
                    <a:extLst>
                      <a:ext uri="{FF2B5EF4-FFF2-40B4-BE49-F238E27FC236}">
                        <a16:creationId xmlns:a16="http://schemas.microsoft.com/office/drawing/2014/main" xmlns="" id="{3E0D1D11-1D25-46A2-B925-A3E69C3B922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5005" name="Group 2053">
                  <a:extLst>
                    <a:ext uri="{FF2B5EF4-FFF2-40B4-BE49-F238E27FC236}">
                      <a16:creationId xmlns:a16="http://schemas.microsoft.com/office/drawing/2014/main" xmlns="" id="{433656A1-8EFF-43A6-9832-4A76990234F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447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5006" name="Oval 2054">
                    <a:extLst>
                      <a:ext uri="{FF2B5EF4-FFF2-40B4-BE49-F238E27FC236}">
                        <a16:creationId xmlns:a16="http://schemas.microsoft.com/office/drawing/2014/main" xmlns="" id="{2AB8B6A5-22B2-48BF-9F7A-44C27D6A782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07" name="Oval 2055">
                    <a:extLst>
                      <a:ext uri="{FF2B5EF4-FFF2-40B4-BE49-F238E27FC236}">
                        <a16:creationId xmlns:a16="http://schemas.microsoft.com/office/drawing/2014/main" xmlns="" id="{0C3F9E30-F8DE-48BE-BF1F-3D20EED712B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08" name="Freeform 2056">
                    <a:extLst>
                      <a:ext uri="{FF2B5EF4-FFF2-40B4-BE49-F238E27FC236}">
                        <a16:creationId xmlns:a16="http://schemas.microsoft.com/office/drawing/2014/main" xmlns="" id="{A19AB9D0-22B2-44B5-B2EB-01243C8A9EB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09" name="Freeform 2057">
                    <a:extLst>
                      <a:ext uri="{FF2B5EF4-FFF2-40B4-BE49-F238E27FC236}">
                        <a16:creationId xmlns:a16="http://schemas.microsoft.com/office/drawing/2014/main" xmlns="" id="{21921F41-A5A5-494F-807F-1BA5A433D15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10" name="Freeform 2058">
                    <a:extLst>
                      <a:ext uri="{FF2B5EF4-FFF2-40B4-BE49-F238E27FC236}">
                        <a16:creationId xmlns:a16="http://schemas.microsoft.com/office/drawing/2014/main" xmlns="" id="{29FD92C8-C3B5-4D15-B46B-1B62131AF61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011" name="Oval 2059">
                    <a:extLst>
                      <a:ext uri="{FF2B5EF4-FFF2-40B4-BE49-F238E27FC236}">
                        <a16:creationId xmlns:a16="http://schemas.microsoft.com/office/drawing/2014/main" xmlns="" id="{DB50B280-962D-49A2-B462-6970293F5C5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4872" name="Groupe 4871">
                <a:extLst>
                  <a:ext uri="{FF2B5EF4-FFF2-40B4-BE49-F238E27FC236}">
                    <a16:creationId xmlns:a16="http://schemas.microsoft.com/office/drawing/2014/main" xmlns="" id="{9BF4D968-9FE3-43F4-B1A6-EDA60D9414E2}"/>
                  </a:ext>
                </a:extLst>
              </p:cNvPr>
              <p:cNvGrpSpPr/>
              <p:nvPr/>
            </p:nvGrpSpPr>
            <p:grpSpPr>
              <a:xfrm>
                <a:off x="7067537" y="1182803"/>
                <a:ext cx="247077" cy="335726"/>
                <a:chOff x="5348169" y="3125566"/>
                <a:chExt cx="346614" cy="416788"/>
              </a:xfrm>
            </p:grpSpPr>
            <p:grpSp>
              <p:nvGrpSpPr>
                <p:cNvPr id="4918" name="Group 1836">
                  <a:extLst>
                    <a:ext uri="{FF2B5EF4-FFF2-40B4-BE49-F238E27FC236}">
                      <a16:creationId xmlns:a16="http://schemas.microsoft.com/office/drawing/2014/main" xmlns="" id="{0BC08439-6BE1-4563-B00D-36E8AC3C31D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348169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968" name="Oval 1837">
                    <a:extLst>
                      <a:ext uri="{FF2B5EF4-FFF2-40B4-BE49-F238E27FC236}">
                        <a16:creationId xmlns:a16="http://schemas.microsoft.com/office/drawing/2014/main" xmlns="" id="{4DF599DC-582D-4086-BC0B-7C5A6971EA8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69" name="Oval 1838">
                    <a:extLst>
                      <a:ext uri="{FF2B5EF4-FFF2-40B4-BE49-F238E27FC236}">
                        <a16:creationId xmlns:a16="http://schemas.microsoft.com/office/drawing/2014/main" xmlns="" id="{CCAB69D6-995C-4604-84E6-06B2D3D9A48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70" name="Freeform 1839">
                    <a:extLst>
                      <a:ext uri="{FF2B5EF4-FFF2-40B4-BE49-F238E27FC236}">
                        <a16:creationId xmlns:a16="http://schemas.microsoft.com/office/drawing/2014/main" xmlns="" id="{34D20D0F-BF68-4AE6-B214-05CEB2ABD6A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71" name="Freeform 1840">
                    <a:extLst>
                      <a:ext uri="{FF2B5EF4-FFF2-40B4-BE49-F238E27FC236}">
                        <a16:creationId xmlns:a16="http://schemas.microsoft.com/office/drawing/2014/main" xmlns="" id="{86FFC990-22D1-4FEC-8484-E4B581943D7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72" name="Freeform 1841">
                    <a:extLst>
                      <a:ext uri="{FF2B5EF4-FFF2-40B4-BE49-F238E27FC236}">
                        <a16:creationId xmlns:a16="http://schemas.microsoft.com/office/drawing/2014/main" xmlns="" id="{DAB6CB12-53E1-4165-9828-ABC7E098F5B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73" name="Oval 1842">
                    <a:extLst>
                      <a:ext uri="{FF2B5EF4-FFF2-40B4-BE49-F238E27FC236}">
                        <a16:creationId xmlns:a16="http://schemas.microsoft.com/office/drawing/2014/main" xmlns="" id="{2B01C14B-2708-42BE-AF56-3B7C61FEE1D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19" name="Group 1843">
                  <a:extLst>
                    <a:ext uri="{FF2B5EF4-FFF2-40B4-BE49-F238E27FC236}">
                      <a16:creationId xmlns:a16="http://schemas.microsoft.com/office/drawing/2014/main" xmlns="" id="{47CA0592-6885-48C3-8DF5-F045960C40D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348169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962" name="Oval 1844">
                    <a:extLst>
                      <a:ext uri="{FF2B5EF4-FFF2-40B4-BE49-F238E27FC236}">
                        <a16:creationId xmlns:a16="http://schemas.microsoft.com/office/drawing/2014/main" xmlns="" id="{4D07CEF1-EA03-44C7-A39B-047FB03F946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63" name="Oval 1845">
                    <a:extLst>
                      <a:ext uri="{FF2B5EF4-FFF2-40B4-BE49-F238E27FC236}">
                        <a16:creationId xmlns:a16="http://schemas.microsoft.com/office/drawing/2014/main" xmlns="" id="{912B8E4D-6415-4487-BEC8-C64EB40303F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64" name="Freeform 1846">
                    <a:extLst>
                      <a:ext uri="{FF2B5EF4-FFF2-40B4-BE49-F238E27FC236}">
                        <a16:creationId xmlns:a16="http://schemas.microsoft.com/office/drawing/2014/main" xmlns="" id="{85C4B405-2DE1-4556-980B-EB296F20E55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65" name="Freeform 1847">
                    <a:extLst>
                      <a:ext uri="{FF2B5EF4-FFF2-40B4-BE49-F238E27FC236}">
                        <a16:creationId xmlns:a16="http://schemas.microsoft.com/office/drawing/2014/main" xmlns="" id="{8876605B-7E6E-488E-931B-22E9ED937D3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66" name="Freeform 1848">
                    <a:extLst>
                      <a:ext uri="{FF2B5EF4-FFF2-40B4-BE49-F238E27FC236}">
                        <a16:creationId xmlns:a16="http://schemas.microsoft.com/office/drawing/2014/main" xmlns="" id="{83B182A2-5A43-42CB-A60D-FB2C876CC9B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67" name="Oval 1849">
                    <a:extLst>
                      <a:ext uri="{FF2B5EF4-FFF2-40B4-BE49-F238E27FC236}">
                        <a16:creationId xmlns:a16="http://schemas.microsoft.com/office/drawing/2014/main" xmlns="" id="{002B8C20-9A41-4805-82CC-50E9E61A7EB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20" name="Group 1850">
                  <a:extLst>
                    <a:ext uri="{FF2B5EF4-FFF2-40B4-BE49-F238E27FC236}">
                      <a16:creationId xmlns:a16="http://schemas.microsoft.com/office/drawing/2014/main" xmlns="" id="{1C94B7A7-E583-4684-B956-A66CF753D09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437183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956" name="Oval 1851">
                    <a:extLst>
                      <a:ext uri="{FF2B5EF4-FFF2-40B4-BE49-F238E27FC236}">
                        <a16:creationId xmlns:a16="http://schemas.microsoft.com/office/drawing/2014/main" xmlns="" id="{804E6B17-94EC-44CD-B5EF-02A2AAC87A0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57" name="Oval 1852">
                    <a:extLst>
                      <a:ext uri="{FF2B5EF4-FFF2-40B4-BE49-F238E27FC236}">
                        <a16:creationId xmlns:a16="http://schemas.microsoft.com/office/drawing/2014/main" xmlns="" id="{38EA2C37-EFE4-4C64-9180-D2011AA80CB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58" name="Freeform 1853">
                    <a:extLst>
                      <a:ext uri="{FF2B5EF4-FFF2-40B4-BE49-F238E27FC236}">
                        <a16:creationId xmlns:a16="http://schemas.microsoft.com/office/drawing/2014/main" xmlns="" id="{48F32538-ECDB-4E7A-9C0E-B3068D6F68C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59" name="Freeform 1854">
                    <a:extLst>
                      <a:ext uri="{FF2B5EF4-FFF2-40B4-BE49-F238E27FC236}">
                        <a16:creationId xmlns:a16="http://schemas.microsoft.com/office/drawing/2014/main" xmlns="" id="{036FABA5-3970-44FE-8117-171647FD886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60" name="Freeform 1855">
                    <a:extLst>
                      <a:ext uri="{FF2B5EF4-FFF2-40B4-BE49-F238E27FC236}">
                        <a16:creationId xmlns:a16="http://schemas.microsoft.com/office/drawing/2014/main" xmlns="" id="{BF526E63-CF65-48D4-927E-22F3C4B0F90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61" name="Oval 1856">
                    <a:extLst>
                      <a:ext uri="{FF2B5EF4-FFF2-40B4-BE49-F238E27FC236}">
                        <a16:creationId xmlns:a16="http://schemas.microsoft.com/office/drawing/2014/main" xmlns="" id="{864971BA-0C76-4332-832F-65642E9DE39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21" name="Group 1857">
                  <a:extLst>
                    <a:ext uri="{FF2B5EF4-FFF2-40B4-BE49-F238E27FC236}">
                      <a16:creationId xmlns:a16="http://schemas.microsoft.com/office/drawing/2014/main" xmlns="" id="{302B42B6-3EBB-430C-9A1D-3C351E144DB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437183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950" name="Oval 1858">
                    <a:extLst>
                      <a:ext uri="{FF2B5EF4-FFF2-40B4-BE49-F238E27FC236}">
                        <a16:creationId xmlns:a16="http://schemas.microsoft.com/office/drawing/2014/main" xmlns="" id="{ECC0D12A-7030-43F2-ABC0-9EFEC25EF57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51" name="Oval 1859">
                    <a:extLst>
                      <a:ext uri="{FF2B5EF4-FFF2-40B4-BE49-F238E27FC236}">
                        <a16:creationId xmlns:a16="http://schemas.microsoft.com/office/drawing/2014/main" xmlns="" id="{EDC816AE-0F19-4AC9-BAE4-2F43694D1C6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52" name="Freeform 1860">
                    <a:extLst>
                      <a:ext uri="{FF2B5EF4-FFF2-40B4-BE49-F238E27FC236}">
                        <a16:creationId xmlns:a16="http://schemas.microsoft.com/office/drawing/2014/main" xmlns="" id="{2E7BDA06-54B3-4453-9508-864542372EF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53" name="Freeform 1861">
                    <a:extLst>
                      <a:ext uri="{FF2B5EF4-FFF2-40B4-BE49-F238E27FC236}">
                        <a16:creationId xmlns:a16="http://schemas.microsoft.com/office/drawing/2014/main" xmlns="" id="{7B8A77C7-9886-46CD-A184-9B2E673FE92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54" name="Freeform 1862">
                    <a:extLst>
                      <a:ext uri="{FF2B5EF4-FFF2-40B4-BE49-F238E27FC236}">
                        <a16:creationId xmlns:a16="http://schemas.microsoft.com/office/drawing/2014/main" xmlns="" id="{6635590E-0B29-4097-B88C-933291E981E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55" name="Oval 1863">
                    <a:extLst>
                      <a:ext uri="{FF2B5EF4-FFF2-40B4-BE49-F238E27FC236}">
                        <a16:creationId xmlns:a16="http://schemas.microsoft.com/office/drawing/2014/main" xmlns="" id="{161528F7-ED3D-4597-9B5C-800BF5ADE44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22" name="Group 1864">
                  <a:extLst>
                    <a:ext uri="{FF2B5EF4-FFF2-40B4-BE49-F238E27FC236}">
                      <a16:creationId xmlns:a16="http://schemas.microsoft.com/office/drawing/2014/main" xmlns="" id="{364833D6-26AC-4D4B-A8B4-88ED3586FEC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523499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944" name="Oval 1865">
                    <a:extLst>
                      <a:ext uri="{FF2B5EF4-FFF2-40B4-BE49-F238E27FC236}">
                        <a16:creationId xmlns:a16="http://schemas.microsoft.com/office/drawing/2014/main" xmlns="" id="{E4B274FB-43C7-422A-83CB-09E7413F0B9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45" name="Oval 1866">
                    <a:extLst>
                      <a:ext uri="{FF2B5EF4-FFF2-40B4-BE49-F238E27FC236}">
                        <a16:creationId xmlns:a16="http://schemas.microsoft.com/office/drawing/2014/main" xmlns="" id="{C71605F7-23DC-4244-B9B2-E3AF521D1CD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46" name="Freeform 1867">
                    <a:extLst>
                      <a:ext uri="{FF2B5EF4-FFF2-40B4-BE49-F238E27FC236}">
                        <a16:creationId xmlns:a16="http://schemas.microsoft.com/office/drawing/2014/main" xmlns="" id="{EF58D87E-2034-4F7F-B1A3-0ECEEB181DF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47" name="Freeform 1868">
                    <a:extLst>
                      <a:ext uri="{FF2B5EF4-FFF2-40B4-BE49-F238E27FC236}">
                        <a16:creationId xmlns:a16="http://schemas.microsoft.com/office/drawing/2014/main" xmlns="" id="{1867D20A-D9FD-459E-90DF-9F080E99737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48" name="Freeform 1869">
                    <a:extLst>
                      <a:ext uri="{FF2B5EF4-FFF2-40B4-BE49-F238E27FC236}">
                        <a16:creationId xmlns:a16="http://schemas.microsoft.com/office/drawing/2014/main" xmlns="" id="{DB604025-1E6A-45DD-B6F6-ABF25A87686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49" name="Oval 1870">
                    <a:extLst>
                      <a:ext uri="{FF2B5EF4-FFF2-40B4-BE49-F238E27FC236}">
                        <a16:creationId xmlns:a16="http://schemas.microsoft.com/office/drawing/2014/main" xmlns="" id="{C912404F-E41C-4599-860A-0DE60F56617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23" name="Group 1871">
                  <a:extLst>
                    <a:ext uri="{FF2B5EF4-FFF2-40B4-BE49-F238E27FC236}">
                      <a16:creationId xmlns:a16="http://schemas.microsoft.com/office/drawing/2014/main" xmlns="" id="{0842B358-8934-4A00-81E7-31C42B77503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523499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938" name="Oval 1872">
                    <a:extLst>
                      <a:ext uri="{FF2B5EF4-FFF2-40B4-BE49-F238E27FC236}">
                        <a16:creationId xmlns:a16="http://schemas.microsoft.com/office/drawing/2014/main" xmlns="" id="{3A077691-D49B-4580-88D6-122F03331AE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39" name="Oval 1873">
                    <a:extLst>
                      <a:ext uri="{FF2B5EF4-FFF2-40B4-BE49-F238E27FC236}">
                        <a16:creationId xmlns:a16="http://schemas.microsoft.com/office/drawing/2014/main" xmlns="" id="{7AA44103-D13B-4E92-AF83-9E3067A00FB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40" name="Freeform 1874">
                    <a:extLst>
                      <a:ext uri="{FF2B5EF4-FFF2-40B4-BE49-F238E27FC236}">
                        <a16:creationId xmlns:a16="http://schemas.microsoft.com/office/drawing/2014/main" xmlns="" id="{3BAE7140-8D62-46FC-A049-4E1973403AB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41" name="Freeform 1875">
                    <a:extLst>
                      <a:ext uri="{FF2B5EF4-FFF2-40B4-BE49-F238E27FC236}">
                        <a16:creationId xmlns:a16="http://schemas.microsoft.com/office/drawing/2014/main" xmlns="" id="{F2F9B356-A63A-44B1-A02F-126EDC4FEE5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42" name="Freeform 1876">
                    <a:extLst>
                      <a:ext uri="{FF2B5EF4-FFF2-40B4-BE49-F238E27FC236}">
                        <a16:creationId xmlns:a16="http://schemas.microsoft.com/office/drawing/2014/main" xmlns="" id="{804AEE8A-1501-4BA5-9DCF-86D930F81BF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43" name="Oval 1877">
                    <a:extLst>
                      <a:ext uri="{FF2B5EF4-FFF2-40B4-BE49-F238E27FC236}">
                        <a16:creationId xmlns:a16="http://schemas.microsoft.com/office/drawing/2014/main" xmlns="" id="{7A9B8E80-879B-4553-9D51-6D6E771FEDE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24" name="Group 1878">
                  <a:extLst>
                    <a:ext uri="{FF2B5EF4-FFF2-40B4-BE49-F238E27FC236}">
                      <a16:creationId xmlns:a16="http://schemas.microsoft.com/office/drawing/2014/main" xmlns="" id="{5870FF39-9A53-43AA-A7FC-DCEE11775C2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611164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932" name="Oval 1879">
                    <a:extLst>
                      <a:ext uri="{FF2B5EF4-FFF2-40B4-BE49-F238E27FC236}">
                        <a16:creationId xmlns:a16="http://schemas.microsoft.com/office/drawing/2014/main" xmlns="" id="{A56C0148-101F-4871-9A1F-F07948447CA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33" name="Oval 1880">
                    <a:extLst>
                      <a:ext uri="{FF2B5EF4-FFF2-40B4-BE49-F238E27FC236}">
                        <a16:creationId xmlns:a16="http://schemas.microsoft.com/office/drawing/2014/main" xmlns="" id="{E363BDE0-FF97-4393-A208-09E34A0FA31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34" name="Freeform 1881">
                    <a:extLst>
                      <a:ext uri="{FF2B5EF4-FFF2-40B4-BE49-F238E27FC236}">
                        <a16:creationId xmlns:a16="http://schemas.microsoft.com/office/drawing/2014/main" xmlns="" id="{EB256ECB-CA69-431E-83EB-74AFB3D4C18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35" name="Freeform 1882">
                    <a:extLst>
                      <a:ext uri="{FF2B5EF4-FFF2-40B4-BE49-F238E27FC236}">
                        <a16:creationId xmlns:a16="http://schemas.microsoft.com/office/drawing/2014/main" xmlns="" id="{0ED4CFC6-5AD1-46AE-8E6A-8917DE77E0E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36" name="Freeform 1883">
                    <a:extLst>
                      <a:ext uri="{FF2B5EF4-FFF2-40B4-BE49-F238E27FC236}">
                        <a16:creationId xmlns:a16="http://schemas.microsoft.com/office/drawing/2014/main" xmlns="" id="{D103C5F8-041F-42CF-9666-0BBD8A0855E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37" name="Oval 1884">
                    <a:extLst>
                      <a:ext uri="{FF2B5EF4-FFF2-40B4-BE49-F238E27FC236}">
                        <a16:creationId xmlns:a16="http://schemas.microsoft.com/office/drawing/2014/main" xmlns="" id="{66FD0E82-B7AA-4380-A528-B9089E57908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925" name="Group 1885">
                  <a:extLst>
                    <a:ext uri="{FF2B5EF4-FFF2-40B4-BE49-F238E27FC236}">
                      <a16:creationId xmlns:a16="http://schemas.microsoft.com/office/drawing/2014/main" xmlns="" id="{0244F2CB-B86A-4AFF-BC8F-A5DF90EE7F5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611164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926" name="Oval 1886">
                    <a:extLst>
                      <a:ext uri="{FF2B5EF4-FFF2-40B4-BE49-F238E27FC236}">
                        <a16:creationId xmlns:a16="http://schemas.microsoft.com/office/drawing/2014/main" xmlns="" id="{EA39624D-A098-4766-A7BF-6287BDB1CFD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27" name="Oval 1887">
                    <a:extLst>
                      <a:ext uri="{FF2B5EF4-FFF2-40B4-BE49-F238E27FC236}">
                        <a16:creationId xmlns:a16="http://schemas.microsoft.com/office/drawing/2014/main" xmlns="" id="{DA0D4510-A1D2-4D92-BFA2-C97452B187F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28" name="Freeform 1888">
                    <a:extLst>
                      <a:ext uri="{FF2B5EF4-FFF2-40B4-BE49-F238E27FC236}">
                        <a16:creationId xmlns:a16="http://schemas.microsoft.com/office/drawing/2014/main" xmlns="" id="{40FF52AA-5CF1-47B4-9BDA-E6933B81561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29" name="Freeform 1889">
                    <a:extLst>
                      <a:ext uri="{FF2B5EF4-FFF2-40B4-BE49-F238E27FC236}">
                        <a16:creationId xmlns:a16="http://schemas.microsoft.com/office/drawing/2014/main" xmlns="" id="{4A2BC91B-5136-4DA6-B943-8979347F7BD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30" name="Freeform 1890">
                    <a:extLst>
                      <a:ext uri="{FF2B5EF4-FFF2-40B4-BE49-F238E27FC236}">
                        <a16:creationId xmlns:a16="http://schemas.microsoft.com/office/drawing/2014/main" xmlns="" id="{84CCA776-EEDC-4592-9C48-EEA70C1D55A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931" name="Oval 1891">
                    <a:extLst>
                      <a:ext uri="{FF2B5EF4-FFF2-40B4-BE49-F238E27FC236}">
                        <a16:creationId xmlns:a16="http://schemas.microsoft.com/office/drawing/2014/main" xmlns="" id="{FF74E864-58B4-4AC8-BE00-498A1CDF57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4873" name="Forme libre : forme 4872">
                <a:extLst>
                  <a:ext uri="{FF2B5EF4-FFF2-40B4-BE49-F238E27FC236}">
                    <a16:creationId xmlns:a16="http://schemas.microsoft.com/office/drawing/2014/main" xmlns="" id="{CE1F40FB-2FD3-4399-8D69-FFD10CAA9AFA}"/>
                  </a:ext>
                </a:extLst>
              </p:cNvPr>
              <p:cNvSpPr/>
              <p:nvPr/>
            </p:nvSpPr>
            <p:spPr>
              <a:xfrm>
                <a:off x="6885228" y="405974"/>
                <a:ext cx="44534" cy="816773"/>
              </a:xfrm>
              <a:custGeom>
                <a:avLst/>
                <a:gdLst>
                  <a:gd name="connsiteX0" fmla="*/ 68779 w 124463"/>
                  <a:gd name="connsiteY0" fmla="*/ 0 h 1005840"/>
                  <a:gd name="connsiteX1" fmla="*/ 122119 w 124463"/>
                  <a:gd name="connsiteY1" fmla="*/ 182880 h 1005840"/>
                  <a:gd name="connsiteX2" fmla="*/ 199 w 124463"/>
                  <a:gd name="connsiteY2" fmla="*/ 609600 h 1005840"/>
                  <a:gd name="connsiteX3" fmla="*/ 99259 w 124463"/>
                  <a:gd name="connsiteY3" fmla="*/ 100584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463" h="1005840">
                    <a:moveTo>
                      <a:pt x="68779" y="0"/>
                    </a:moveTo>
                    <a:cubicBezTo>
                      <a:pt x="101164" y="40640"/>
                      <a:pt x="133549" y="81280"/>
                      <a:pt x="122119" y="182880"/>
                    </a:cubicBezTo>
                    <a:cubicBezTo>
                      <a:pt x="110689" y="284480"/>
                      <a:pt x="4009" y="472440"/>
                      <a:pt x="199" y="609600"/>
                    </a:cubicBezTo>
                    <a:cubicBezTo>
                      <a:pt x="-3611" y="746760"/>
                      <a:pt x="47824" y="876300"/>
                      <a:pt x="99259" y="1005840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74" name="Forme libre : forme 4873">
                <a:extLst>
                  <a:ext uri="{FF2B5EF4-FFF2-40B4-BE49-F238E27FC236}">
                    <a16:creationId xmlns:a16="http://schemas.microsoft.com/office/drawing/2014/main" xmlns="" id="{DD1A6181-5267-472B-8C47-B743B3C53463}"/>
                  </a:ext>
                </a:extLst>
              </p:cNvPr>
              <p:cNvSpPr/>
              <p:nvPr/>
            </p:nvSpPr>
            <p:spPr>
              <a:xfrm>
                <a:off x="6114437" y="445705"/>
                <a:ext cx="44534" cy="816773"/>
              </a:xfrm>
              <a:custGeom>
                <a:avLst/>
                <a:gdLst>
                  <a:gd name="connsiteX0" fmla="*/ 68779 w 124463"/>
                  <a:gd name="connsiteY0" fmla="*/ 0 h 1005840"/>
                  <a:gd name="connsiteX1" fmla="*/ 122119 w 124463"/>
                  <a:gd name="connsiteY1" fmla="*/ 182880 h 1005840"/>
                  <a:gd name="connsiteX2" fmla="*/ 199 w 124463"/>
                  <a:gd name="connsiteY2" fmla="*/ 609600 h 1005840"/>
                  <a:gd name="connsiteX3" fmla="*/ 99259 w 124463"/>
                  <a:gd name="connsiteY3" fmla="*/ 100584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463" h="1005840">
                    <a:moveTo>
                      <a:pt x="68779" y="0"/>
                    </a:moveTo>
                    <a:cubicBezTo>
                      <a:pt x="101164" y="40640"/>
                      <a:pt x="133549" y="81280"/>
                      <a:pt x="122119" y="182880"/>
                    </a:cubicBezTo>
                    <a:cubicBezTo>
                      <a:pt x="110689" y="284480"/>
                      <a:pt x="4009" y="472440"/>
                      <a:pt x="199" y="609600"/>
                    </a:cubicBezTo>
                    <a:cubicBezTo>
                      <a:pt x="-3611" y="746760"/>
                      <a:pt x="47824" y="876300"/>
                      <a:pt x="99259" y="1005840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875" name="Connecteur droit 4874">
                <a:extLst>
                  <a:ext uri="{FF2B5EF4-FFF2-40B4-BE49-F238E27FC236}">
                    <a16:creationId xmlns:a16="http://schemas.microsoft.com/office/drawing/2014/main" xmlns="" id="{27E18B4F-0DAB-483D-BBDE-3ACC34A69E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8632" y="697907"/>
                <a:ext cx="0" cy="239381"/>
              </a:xfrm>
              <a:prstGeom prst="line">
                <a:avLst/>
              </a:prstGeom>
              <a:ln w="2857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876" name="Connecteur droit 4875">
                <a:extLst>
                  <a:ext uri="{FF2B5EF4-FFF2-40B4-BE49-F238E27FC236}">
                    <a16:creationId xmlns:a16="http://schemas.microsoft.com/office/drawing/2014/main" xmlns="" id="{25B38F2C-346F-422F-80E7-354AD0EAB0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98902" y="692300"/>
                <a:ext cx="0" cy="239381"/>
              </a:xfrm>
              <a:prstGeom prst="line">
                <a:avLst/>
              </a:prstGeom>
              <a:ln w="2857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4877" name="Picture 9" descr="H:\DOM_DMA_DIM\INTERNET\Projets web\SMART\cliparts\Divers\bulle_grise.emf">
                <a:extLst>
                  <a:ext uri="{FF2B5EF4-FFF2-40B4-BE49-F238E27FC236}">
                    <a16:creationId xmlns:a16="http://schemas.microsoft.com/office/drawing/2014/main" xmlns="" id="{084B6DE6-2AD7-41A5-B7FA-6089336488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12185" y="776388"/>
                <a:ext cx="211253" cy="2467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78" name="Picture 14" descr="H:\DOM_DMA_DIM\INTERNET\Projets web\SMART\cliparts\Divers\bulle_noire.emf">
                <a:extLst>
                  <a:ext uri="{FF2B5EF4-FFF2-40B4-BE49-F238E27FC236}">
                    <a16:creationId xmlns:a16="http://schemas.microsoft.com/office/drawing/2014/main" xmlns="" id="{CD83C464-CB07-419A-A924-5DB6E528F0C1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13697" y="702388"/>
                <a:ext cx="234265" cy="149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79" name="Picture 14" descr="H:\DOM_DMA_DIM\INTERNET\Projets web\SMART\cliparts\Divers\bulle_noire.emf">
                <a:extLst>
                  <a:ext uri="{FF2B5EF4-FFF2-40B4-BE49-F238E27FC236}">
                    <a16:creationId xmlns:a16="http://schemas.microsoft.com/office/drawing/2014/main" xmlns="" id="{5BC28881-FEC7-4462-9432-4F3299C13FF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1697" y="1127249"/>
                <a:ext cx="215599" cy="171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80" name="Picture 16" descr="H:\DOM_DMA_DIM\INTERNET\Projets web\SMART\cliparts\Divers\bulle_orange_02.emf">
                <a:extLst>
                  <a:ext uri="{FF2B5EF4-FFF2-40B4-BE49-F238E27FC236}">
                    <a16:creationId xmlns:a16="http://schemas.microsoft.com/office/drawing/2014/main" xmlns="" id="{2ECF6CFC-3716-4906-9932-27A05E91DD92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14532" y="1399178"/>
                <a:ext cx="211495" cy="134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881" name="Group 4722">
                <a:extLst>
                  <a:ext uri="{FF2B5EF4-FFF2-40B4-BE49-F238E27FC236}">
                    <a16:creationId xmlns:a16="http://schemas.microsoft.com/office/drawing/2014/main" xmlns="" id="{BCC71E77-B943-457B-A75E-85E16338CFD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138853" y="1119018"/>
                <a:ext cx="289610" cy="472230"/>
                <a:chOff x="155" y="3423"/>
                <a:chExt cx="551" cy="795"/>
              </a:xfrm>
              <a:blipFill>
                <a:blip r:embed="rId5">
                  <a:alphaModFix amt="13000"/>
                </a:blip>
                <a:tile tx="0" ty="0" sx="100000" sy="100000" flip="none" algn="tl"/>
              </a:blipFill>
            </p:grpSpPr>
            <p:sp>
              <p:nvSpPr>
                <p:cNvPr id="4898" name="Freeform 4702">
                  <a:extLst>
                    <a:ext uri="{FF2B5EF4-FFF2-40B4-BE49-F238E27FC236}">
                      <a16:creationId xmlns:a16="http://schemas.microsoft.com/office/drawing/2014/main" xmlns="" id="{52F3A871-A04F-469D-9650-0B3D27B86A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" y="3513"/>
                  <a:ext cx="296" cy="699"/>
                </a:xfrm>
                <a:custGeom>
                  <a:avLst/>
                  <a:gdLst>
                    <a:gd name="T0" fmla="*/ 836 w 125"/>
                    <a:gd name="T1" fmla="*/ 3899 h 296"/>
                    <a:gd name="T2" fmla="*/ 1049 w 125"/>
                    <a:gd name="T3" fmla="*/ 1332 h 296"/>
                    <a:gd name="T4" fmla="*/ 554 w 125"/>
                    <a:gd name="T5" fmla="*/ 0 h 296"/>
                    <a:gd name="T6" fmla="*/ 545 w 125"/>
                    <a:gd name="T7" fmla="*/ 0 h 296"/>
                    <a:gd name="T8" fmla="*/ 611 w 125"/>
                    <a:gd name="T9" fmla="*/ 1332 h 296"/>
                    <a:gd name="T10" fmla="*/ 824 w 125"/>
                    <a:gd name="T11" fmla="*/ 3899 h 296"/>
                    <a:gd name="T12" fmla="*/ 836 w 125"/>
                    <a:gd name="T13" fmla="*/ 3899 h 29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5" h="296">
                      <a:moveTo>
                        <a:pt x="63" y="296"/>
                      </a:moveTo>
                      <a:cubicBezTo>
                        <a:pt x="125" y="296"/>
                        <a:pt x="100" y="168"/>
                        <a:pt x="79" y="101"/>
                      </a:cubicBezTo>
                      <a:cubicBezTo>
                        <a:pt x="63" y="51"/>
                        <a:pt x="73" y="0"/>
                        <a:pt x="42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0" y="0"/>
                        <a:pt x="37" y="49"/>
                        <a:pt x="46" y="101"/>
                      </a:cubicBezTo>
                      <a:cubicBezTo>
                        <a:pt x="59" y="179"/>
                        <a:pt x="0" y="296"/>
                        <a:pt x="62" y="296"/>
                      </a:cubicBezTo>
                      <a:lnTo>
                        <a:pt x="63" y="2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99" name="Line 4703">
                  <a:extLst>
                    <a:ext uri="{FF2B5EF4-FFF2-40B4-BE49-F238E27FC236}">
                      <a16:creationId xmlns:a16="http://schemas.microsoft.com/office/drawing/2014/main" xmlns="" id="{CEF02D67-8288-4905-986F-E2BC1AC32DE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" y="4217"/>
                  <a:ext cx="1" cy="1"/>
                </a:xfrm>
                <a:prstGeom prst="line">
                  <a:avLst/>
                </a:prstGeom>
                <a:grpFill/>
                <a:ln w="14288">
                  <a:solidFill>
                    <a:srgbClr val="FFB5B5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00" name="Freeform 4704">
                  <a:extLst>
                    <a:ext uri="{FF2B5EF4-FFF2-40B4-BE49-F238E27FC236}">
                      <a16:creationId xmlns:a16="http://schemas.microsoft.com/office/drawing/2014/main" xmlns="" id="{CE64576D-828A-4C31-8EC8-AD357418B1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" y="3548"/>
                  <a:ext cx="68" cy="608"/>
                </a:xfrm>
                <a:custGeom>
                  <a:avLst/>
                  <a:gdLst>
                    <a:gd name="T0" fmla="*/ 106 w 29"/>
                    <a:gd name="T1" fmla="*/ 582 h 257"/>
                    <a:gd name="T2" fmla="*/ 249 w 29"/>
                    <a:gd name="T3" fmla="*/ 1181 h 257"/>
                    <a:gd name="T4" fmla="*/ 164 w 29"/>
                    <a:gd name="T5" fmla="*/ 2491 h 257"/>
                    <a:gd name="T6" fmla="*/ 77 w 29"/>
                    <a:gd name="T7" fmla="*/ 3402 h 257"/>
                    <a:gd name="T8" fmla="*/ 77 w 29"/>
                    <a:gd name="T9" fmla="*/ 3402 h 257"/>
                    <a:gd name="T10" fmla="*/ 230 w 29"/>
                    <a:gd name="T11" fmla="*/ 2491 h 257"/>
                    <a:gd name="T12" fmla="*/ 307 w 29"/>
                    <a:gd name="T13" fmla="*/ 1152 h 257"/>
                    <a:gd name="T14" fmla="*/ 164 w 29"/>
                    <a:gd name="T15" fmla="*/ 554 h 257"/>
                    <a:gd name="T16" fmla="*/ 0 w 29"/>
                    <a:gd name="T17" fmla="*/ 0 h 257"/>
                    <a:gd name="T18" fmla="*/ 0 w 29"/>
                    <a:gd name="T19" fmla="*/ 0 h 257"/>
                    <a:gd name="T20" fmla="*/ 106 w 29"/>
                    <a:gd name="T21" fmla="*/ 582 h 25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9" h="257">
                      <a:moveTo>
                        <a:pt x="8" y="44"/>
                      </a:moveTo>
                      <a:cubicBezTo>
                        <a:pt x="12" y="57"/>
                        <a:pt x="16" y="73"/>
                        <a:pt x="19" y="89"/>
                      </a:cubicBezTo>
                      <a:cubicBezTo>
                        <a:pt x="24" y="119"/>
                        <a:pt x="18" y="156"/>
                        <a:pt x="13" y="188"/>
                      </a:cubicBezTo>
                      <a:cubicBezTo>
                        <a:pt x="8" y="214"/>
                        <a:pt x="4" y="239"/>
                        <a:pt x="6" y="257"/>
                      </a:cubicBezTo>
                      <a:cubicBezTo>
                        <a:pt x="6" y="257"/>
                        <a:pt x="6" y="257"/>
                        <a:pt x="6" y="257"/>
                      </a:cubicBezTo>
                      <a:cubicBezTo>
                        <a:pt x="4" y="240"/>
                        <a:pt x="14" y="214"/>
                        <a:pt x="18" y="188"/>
                      </a:cubicBezTo>
                      <a:cubicBezTo>
                        <a:pt x="23" y="155"/>
                        <a:pt x="29" y="118"/>
                        <a:pt x="24" y="87"/>
                      </a:cubicBezTo>
                      <a:cubicBezTo>
                        <a:pt x="21" y="72"/>
                        <a:pt x="17" y="56"/>
                        <a:pt x="13" y="42"/>
                      </a:cubicBezTo>
                      <a:cubicBezTo>
                        <a:pt x="8" y="25"/>
                        <a:pt x="0" y="1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"/>
                        <a:pt x="3" y="27"/>
                        <a:pt x="8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01" name="Freeform 4705">
                  <a:extLst>
                    <a:ext uri="{FF2B5EF4-FFF2-40B4-BE49-F238E27FC236}">
                      <a16:creationId xmlns:a16="http://schemas.microsoft.com/office/drawing/2014/main" xmlns="" id="{17AC4877-A8CB-4F0A-A1A1-410A3BDFE9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3" y="3515"/>
                  <a:ext cx="208" cy="697"/>
                </a:xfrm>
                <a:custGeom>
                  <a:avLst/>
                  <a:gdLst>
                    <a:gd name="T0" fmla="*/ 553 w 88"/>
                    <a:gd name="T1" fmla="*/ 1318 h 295"/>
                    <a:gd name="T2" fmla="*/ 135 w 88"/>
                    <a:gd name="T3" fmla="*/ 0 h 295"/>
                    <a:gd name="T4" fmla="*/ 447 w 88"/>
                    <a:gd name="T5" fmla="*/ 1250 h 295"/>
                    <a:gd name="T6" fmla="*/ 144 w 88"/>
                    <a:gd name="T7" fmla="*/ 3707 h 295"/>
                    <a:gd name="T8" fmla="*/ 144 w 88"/>
                    <a:gd name="T9" fmla="*/ 3707 h 295"/>
                    <a:gd name="T10" fmla="*/ 0 w 88"/>
                    <a:gd name="T11" fmla="*/ 3695 h 295"/>
                    <a:gd name="T12" fmla="*/ 329 w 88"/>
                    <a:gd name="T13" fmla="*/ 3891 h 295"/>
                    <a:gd name="T14" fmla="*/ 340 w 88"/>
                    <a:gd name="T15" fmla="*/ 3891 h 295"/>
                    <a:gd name="T16" fmla="*/ 553 w 88"/>
                    <a:gd name="T17" fmla="*/ 1318 h 29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8" h="295">
                      <a:moveTo>
                        <a:pt x="42" y="100"/>
                      </a:moveTo>
                      <a:cubicBezTo>
                        <a:pt x="27" y="53"/>
                        <a:pt x="34" y="5"/>
                        <a:pt x="10" y="0"/>
                      </a:cubicBezTo>
                      <a:cubicBezTo>
                        <a:pt x="29" y="23"/>
                        <a:pt x="23" y="60"/>
                        <a:pt x="34" y="95"/>
                      </a:cubicBezTo>
                      <a:cubicBezTo>
                        <a:pt x="55" y="161"/>
                        <a:pt x="73" y="281"/>
                        <a:pt x="11" y="281"/>
                      </a:cubicBezTo>
                      <a:cubicBezTo>
                        <a:pt x="11" y="281"/>
                        <a:pt x="11" y="281"/>
                        <a:pt x="11" y="281"/>
                      </a:cubicBezTo>
                      <a:cubicBezTo>
                        <a:pt x="6" y="281"/>
                        <a:pt x="3" y="281"/>
                        <a:pt x="0" y="280"/>
                      </a:cubicBezTo>
                      <a:cubicBezTo>
                        <a:pt x="4" y="289"/>
                        <a:pt x="11" y="295"/>
                        <a:pt x="25" y="295"/>
                      </a:cubicBezTo>
                      <a:cubicBezTo>
                        <a:pt x="26" y="295"/>
                        <a:pt x="26" y="295"/>
                        <a:pt x="26" y="295"/>
                      </a:cubicBezTo>
                      <a:cubicBezTo>
                        <a:pt x="88" y="295"/>
                        <a:pt x="63" y="167"/>
                        <a:pt x="4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02" name="Freeform 4706">
                  <a:extLst>
                    <a:ext uri="{FF2B5EF4-FFF2-40B4-BE49-F238E27FC236}">
                      <a16:creationId xmlns:a16="http://schemas.microsoft.com/office/drawing/2014/main" xmlns="" id="{6E46F5E5-8F46-4B5C-BF40-5E7DE67B3E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" y="3513"/>
                  <a:ext cx="296" cy="699"/>
                </a:xfrm>
                <a:custGeom>
                  <a:avLst/>
                  <a:gdLst>
                    <a:gd name="T0" fmla="*/ 824 w 125"/>
                    <a:gd name="T1" fmla="*/ 3899 h 296"/>
                    <a:gd name="T2" fmla="*/ 611 w 125"/>
                    <a:gd name="T3" fmla="*/ 1332 h 296"/>
                    <a:gd name="T4" fmla="*/ 1103 w 125"/>
                    <a:gd name="T5" fmla="*/ 0 h 296"/>
                    <a:gd name="T6" fmla="*/ 1115 w 125"/>
                    <a:gd name="T7" fmla="*/ 0 h 296"/>
                    <a:gd name="T8" fmla="*/ 1049 w 125"/>
                    <a:gd name="T9" fmla="*/ 1332 h 296"/>
                    <a:gd name="T10" fmla="*/ 836 w 125"/>
                    <a:gd name="T11" fmla="*/ 3899 h 296"/>
                    <a:gd name="T12" fmla="*/ 824 w 125"/>
                    <a:gd name="T13" fmla="*/ 3899 h 29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5" h="296">
                      <a:moveTo>
                        <a:pt x="62" y="296"/>
                      </a:moveTo>
                      <a:cubicBezTo>
                        <a:pt x="0" y="296"/>
                        <a:pt x="24" y="168"/>
                        <a:pt x="46" y="101"/>
                      </a:cubicBezTo>
                      <a:cubicBezTo>
                        <a:pt x="62" y="51"/>
                        <a:pt x="52" y="0"/>
                        <a:pt x="83" y="0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115" y="0"/>
                        <a:pt x="88" y="49"/>
                        <a:pt x="79" y="101"/>
                      </a:cubicBezTo>
                      <a:cubicBezTo>
                        <a:pt x="66" y="179"/>
                        <a:pt x="125" y="296"/>
                        <a:pt x="63" y="296"/>
                      </a:cubicBezTo>
                      <a:lnTo>
                        <a:pt x="62" y="2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03" name="Freeform 4707">
                  <a:extLst>
                    <a:ext uri="{FF2B5EF4-FFF2-40B4-BE49-F238E27FC236}">
                      <a16:creationId xmlns:a16="http://schemas.microsoft.com/office/drawing/2014/main" xmlns="" id="{39698A7D-8B5D-4258-A71C-7E1B9FE235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9" y="3423"/>
                  <a:ext cx="484" cy="785"/>
                </a:xfrm>
                <a:custGeom>
                  <a:avLst/>
                  <a:gdLst>
                    <a:gd name="T0" fmla="*/ 2630 w 205"/>
                    <a:gd name="T1" fmla="*/ 487 h 332"/>
                    <a:gd name="T2" fmla="*/ 1487 w 205"/>
                    <a:gd name="T3" fmla="*/ 0 h 332"/>
                    <a:gd name="T4" fmla="*/ 0 w 205"/>
                    <a:gd name="T5" fmla="*/ 631 h 332"/>
                    <a:gd name="T6" fmla="*/ 184 w 205"/>
                    <a:gd name="T7" fmla="*/ 504 h 332"/>
                    <a:gd name="T8" fmla="*/ 196 w 205"/>
                    <a:gd name="T9" fmla="*/ 504 h 332"/>
                    <a:gd name="T10" fmla="*/ 685 w 205"/>
                    <a:gd name="T11" fmla="*/ 1840 h 332"/>
                    <a:gd name="T12" fmla="*/ 630 w 205"/>
                    <a:gd name="T13" fmla="*/ 4388 h 332"/>
                    <a:gd name="T14" fmla="*/ 630 w 205"/>
                    <a:gd name="T15" fmla="*/ 4388 h 332"/>
                    <a:gd name="T16" fmla="*/ 1672 w 205"/>
                    <a:gd name="T17" fmla="*/ 4360 h 332"/>
                    <a:gd name="T18" fmla="*/ 1672 w 205"/>
                    <a:gd name="T19" fmla="*/ 1840 h 332"/>
                    <a:gd name="T20" fmla="*/ 2158 w 205"/>
                    <a:gd name="T21" fmla="*/ 504 h 332"/>
                    <a:gd name="T22" fmla="*/ 2174 w 205"/>
                    <a:gd name="T23" fmla="*/ 504 h 332"/>
                    <a:gd name="T24" fmla="*/ 2106 w 205"/>
                    <a:gd name="T25" fmla="*/ 1840 h 332"/>
                    <a:gd name="T26" fmla="*/ 2106 w 205"/>
                    <a:gd name="T27" fmla="*/ 4360 h 332"/>
                    <a:gd name="T28" fmla="*/ 2543 w 205"/>
                    <a:gd name="T29" fmla="*/ 3795 h 332"/>
                    <a:gd name="T30" fmla="*/ 2380 w 205"/>
                    <a:gd name="T31" fmla="*/ 1561 h 332"/>
                    <a:gd name="T32" fmla="*/ 2630 w 205"/>
                    <a:gd name="T33" fmla="*/ 487 h 33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05" h="332">
                      <a:moveTo>
                        <a:pt x="200" y="37"/>
                      </a:moveTo>
                      <a:cubicBezTo>
                        <a:pt x="205" y="6"/>
                        <a:pt x="139" y="0"/>
                        <a:pt x="113" y="0"/>
                      </a:cubicBezTo>
                      <a:cubicBezTo>
                        <a:pt x="44" y="0"/>
                        <a:pt x="3" y="21"/>
                        <a:pt x="0" y="48"/>
                      </a:cubicBezTo>
                      <a:cubicBezTo>
                        <a:pt x="1" y="42"/>
                        <a:pt x="5" y="38"/>
                        <a:pt x="14" y="38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46" y="38"/>
                        <a:pt x="36" y="89"/>
                        <a:pt x="52" y="139"/>
                      </a:cubicBezTo>
                      <a:cubicBezTo>
                        <a:pt x="72" y="201"/>
                        <a:pt x="94" y="315"/>
                        <a:pt x="48" y="332"/>
                      </a:cubicBezTo>
                      <a:cubicBezTo>
                        <a:pt x="48" y="332"/>
                        <a:pt x="48" y="332"/>
                        <a:pt x="48" y="332"/>
                      </a:cubicBezTo>
                      <a:cubicBezTo>
                        <a:pt x="63" y="326"/>
                        <a:pt x="112" y="324"/>
                        <a:pt x="127" y="330"/>
                      </a:cubicBezTo>
                      <a:cubicBezTo>
                        <a:pt x="86" y="310"/>
                        <a:pt x="107" y="200"/>
                        <a:pt x="127" y="139"/>
                      </a:cubicBezTo>
                      <a:cubicBezTo>
                        <a:pt x="143" y="89"/>
                        <a:pt x="133" y="38"/>
                        <a:pt x="164" y="38"/>
                      </a:cubicBezTo>
                      <a:cubicBezTo>
                        <a:pt x="165" y="38"/>
                        <a:pt x="165" y="38"/>
                        <a:pt x="165" y="38"/>
                      </a:cubicBezTo>
                      <a:cubicBezTo>
                        <a:pt x="196" y="38"/>
                        <a:pt x="169" y="87"/>
                        <a:pt x="160" y="139"/>
                      </a:cubicBezTo>
                      <a:cubicBezTo>
                        <a:pt x="148" y="209"/>
                        <a:pt x="194" y="309"/>
                        <a:pt x="160" y="330"/>
                      </a:cubicBezTo>
                      <a:cubicBezTo>
                        <a:pt x="175" y="324"/>
                        <a:pt x="191" y="300"/>
                        <a:pt x="193" y="287"/>
                      </a:cubicBezTo>
                      <a:cubicBezTo>
                        <a:pt x="199" y="248"/>
                        <a:pt x="172" y="173"/>
                        <a:pt x="181" y="118"/>
                      </a:cubicBezTo>
                      <a:cubicBezTo>
                        <a:pt x="187" y="87"/>
                        <a:pt x="199" y="56"/>
                        <a:pt x="20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04" name="Freeform 4708">
                  <a:extLst>
                    <a:ext uri="{FF2B5EF4-FFF2-40B4-BE49-F238E27FC236}">
                      <a16:creationId xmlns:a16="http://schemas.microsoft.com/office/drawing/2014/main" xmlns="" id="{ED0471CE-24AF-4F9D-85BA-6141CC9D6E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" y="3466"/>
                  <a:ext cx="343" cy="82"/>
                </a:xfrm>
                <a:custGeom>
                  <a:avLst/>
                  <a:gdLst>
                    <a:gd name="T0" fmla="*/ 78 w 145"/>
                    <a:gd name="T1" fmla="*/ 450 h 35"/>
                    <a:gd name="T2" fmla="*/ 979 w 145"/>
                    <a:gd name="T3" fmla="*/ 12 h 35"/>
                    <a:gd name="T4" fmla="*/ 1668 w 145"/>
                    <a:gd name="T5" fmla="*/ 286 h 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45" h="35">
                      <a:moveTo>
                        <a:pt x="6" y="35"/>
                      </a:moveTo>
                      <a:cubicBezTo>
                        <a:pt x="0" y="18"/>
                        <a:pt x="32" y="2"/>
                        <a:pt x="74" y="1"/>
                      </a:cubicBezTo>
                      <a:cubicBezTo>
                        <a:pt x="116" y="0"/>
                        <a:pt x="145" y="9"/>
                        <a:pt x="126" y="2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05" name="Freeform 4709">
                  <a:extLst>
                    <a:ext uri="{FF2B5EF4-FFF2-40B4-BE49-F238E27FC236}">
                      <a16:creationId xmlns:a16="http://schemas.microsoft.com/office/drawing/2014/main" xmlns="" id="{345F6DF0-62B2-4AA3-914E-98BD8588B9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" y="3466"/>
                  <a:ext cx="338" cy="742"/>
                </a:xfrm>
                <a:custGeom>
                  <a:avLst/>
                  <a:gdLst>
                    <a:gd name="T0" fmla="*/ 950 w 143"/>
                    <a:gd name="T1" fmla="*/ 12 h 314"/>
                    <a:gd name="T2" fmla="*/ 40 w 143"/>
                    <a:gd name="T3" fmla="*/ 425 h 314"/>
                    <a:gd name="T4" fmla="*/ 291 w 143"/>
                    <a:gd name="T5" fmla="*/ 1597 h 314"/>
                    <a:gd name="T6" fmla="*/ 241 w 143"/>
                    <a:gd name="T7" fmla="*/ 4142 h 314"/>
                    <a:gd name="T8" fmla="*/ 241 w 143"/>
                    <a:gd name="T9" fmla="*/ 4142 h 314"/>
                    <a:gd name="T10" fmla="*/ 1279 w 143"/>
                    <a:gd name="T11" fmla="*/ 4116 h 314"/>
                    <a:gd name="T12" fmla="*/ 1279 w 143"/>
                    <a:gd name="T13" fmla="*/ 1597 h 314"/>
                    <a:gd name="T14" fmla="*/ 1638 w 143"/>
                    <a:gd name="T15" fmla="*/ 291 h 314"/>
                    <a:gd name="T16" fmla="*/ 1638 w 143"/>
                    <a:gd name="T17" fmla="*/ 291 h 314"/>
                    <a:gd name="T18" fmla="*/ 950 w 143"/>
                    <a:gd name="T19" fmla="*/ 12 h 31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43" h="314">
                      <a:moveTo>
                        <a:pt x="72" y="1"/>
                      </a:moveTo>
                      <a:cubicBezTo>
                        <a:pt x="32" y="2"/>
                        <a:pt x="0" y="16"/>
                        <a:pt x="3" y="32"/>
                      </a:cubicBezTo>
                      <a:cubicBezTo>
                        <a:pt x="12" y="50"/>
                        <a:pt x="11" y="86"/>
                        <a:pt x="22" y="121"/>
                      </a:cubicBezTo>
                      <a:cubicBezTo>
                        <a:pt x="42" y="183"/>
                        <a:pt x="64" y="297"/>
                        <a:pt x="18" y="314"/>
                      </a:cubicBezTo>
                      <a:cubicBezTo>
                        <a:pt x="18" y="314"/>
                        <a:pt x="18" y="314"/>
                        <a:pt x="18" y="314"/>
                      </a:cubicBezTo>
                      <a:cubicBezTo>
                        <a:pt x="33" y="308"/>
                        <a:pt x="82" y="306"/>
                        <a:pt x="97" y="312"/>
                      </a:cubicBezTo>
                      <a:cubicBezTo>
                        <a:pt x="56" y="292"/>
                        <a:pt x="77" y="182"/>
                        <a:pt x="97" y="121"/>
                      </a:cubicBezTo>
                      <a:cubicBezTo>
                        <a:pt x="111" y="77"/>
                        <a:pt x="105" y="33"/>
                        <a:pt x="124" y="22"/>
                      </a:cubicBezTo>
                      <a:cubicBezTo>
                        <a:pt x="124" y="22"/>
                        <a:pt x="124" y="22"/>
                        <a:pt x="124" y="22"/>
                      </a:cubicBezTo>
                      <a:cubicBezTo>
                        <a:pt x="143" y="9"/>
                        <a:pt x="114" y="0"/>
                        <a:pt x="7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06" name="Freeform 4710">
                  <a:extLst>
                    <a:ext uri="{FF2B5EF4-FFF2-40B4-BE49-F238E27FC236}">
                      <a16:creationId xmlns:a16="http://schemas.microsoft.com/office/drawing/2014/main" xmlns="" id="{7DA9BC31-1387-4C93-80A6-60D01A59FF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" y="3484"/>
                  <a:ext cx="107" cy="145"/>
                </a:xfrm>
                <a:custGeom>
                  <a:avLst/>
                  <a:gdLst>
                    <a:gd name="T0" fmla="*/ 0 w 45"/>
                    <a:gd name="T1" fmla="*/ 12 h 61"/>
                    <a:gd name="T2" fmla="*/ 361 w 45"/>
                    <a:gd name="T3" fmla="*/ 40 h 61"/>
                    <a:gd name="T4" fmla="*/ 497 w 45"/>
                    <a:gd name="T5" fmla="*/ 107 h 61"/>
                    <a:gd name="T6" fmla="*/ 468 w 45"/>
                    <a:gd name="T7" fmla="*/ 226 h 61"/>
                    <a:gd name="T8" fmla="*/ 378 w 45"/>
                    <a:gd name="T9" fmla="*/ 820 h 61"/>
                    <a:gd name="T10" fmla="*/ 378 w 45"/>
                    <a:gd name="T11" fmla="*/ 820 h 61"/>
                    <a:gd name="T12" fmla="*/ 537 w 45"/>
                    <a:gd name="T13" fmla="*/ 254 h 61"/>
                    <a:gd name="T14" fmla="*/ 566 w 45"/>
                    <a:gd name="T15" fmla="*/ 69 h 61"/>
                    <a:gd name="T16" fmla="*/ 402 w 45"/>
                    <a:gd name="T17" fmla="*/ 0 h 61"/>
                    <a:gd name="T18" fmla="*/ 29 w 45"/>
                    <a:gd name="T19" fmla="*/ 29 h 61"/>
                    <a:gd name="T20" fmla="*/ 0 w 45"/>
                    <a:gd name="T21" fmla="*/ 12 h 6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45" h="61">
                      <a:moveTo>
                        <a:pt x="0" y="1"/>
                      </a:move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33" y="4"/>
                        <a:pt x="35" y="5"/>
                        <a:pt x="37" y="8"/>
                      </a:cubicBezTo>
                      <a:cubicBezTo>
                        <a:pt x="38" y="10"/>
                        <a:pt x="37" y="13"/>
                        <a:pt x="35" y="17"/>
                      </a:cubicBezTo>
                      <a:cubicBezTo>
                        <a:pt x="29" y="27"/>
                        <a:pt x="31" y="43"/>
                        <a:pt x="28" y="61"/>
                      </a:cubicBezTo>
                      <a:cubicBezTo>
                        <a:pt x="28" y="61"/>
                        <a:pt x="28" y="61"/>
                        <a:pt x="28" y="61"/>
                      </a:cubicBezTo>
                      <a:cubicBezTo>
                        <a:pt x="30" y="44"/>
                        <a:pt x="34" y="29"/>
                        <a:pt x="40" y="19"/>
                      </a:cubicBezTo>
                      <a:cubicBezTo>
                        <a:pt x="41" y="17"/>
                        <a:pt x="45" y="10"/>
                        <a:pt x="42" y="5"/>
                      </a:cubicBezTo>
                      <a:cubicBezTo>
                        <a:pt x="40" y="2"/>
                        <a:pt x="36" y="0"/>
                        <a:pt x="30" y="0"/>
                      </a:cubicBezTo>
                      <a:cubicBezTo>
                        <a:pt x="29" y="0"/>
                        <a:pt x="2" y="2"/>
                        <a:pt x="2" y="2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07" name="Freeform 4711">
                  <a:extLst>
                    <a:ext uri="{FF2B5EF4-FFF2-40B4-BE49-F238E27FC236}">
                      <a16:creationId xmlns:a16="http://schemas.microsoft.com/office/drawing/2014/main" xmlns="" id="{3CC66A3D-C299-4E49-A4CF-3CD7B5A65F4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0" y="3466"/>
                  <a:ext cx="338" cy="742"/>
                </a:xfrm>
                <a:custGeom>
                  <a:avLst/>
                  <a:gdLst>
                    <a:gd name="T0" fmla="*/ 950 w 143"/>
                    <a:gd name="T1" fmla="*/ 12 h 314"/>
                    <a:gd name="T2" fmla="*/ 40 w 143"/>
                    <a:gd name="T3" fmla="*/ 425 h 314"/>
                    <a:gd name="T4" fmla="*/ 291 w 143"/>
                    <a:gd name="T5" fmla="*/ 1597 h 314"/>
                    <a:gd name="T6" fmla="*/ 241 w 143"/>
                    <a:gd name="T7" fmla="*/ 4142 h 314"/>
                    <a:gd name="T8" fmla="*/ 241 w 143"/>
                    <a:gd name="T9" fmla="*/ 4142 h 314"/>
                    <a:gd name="T10" fmla="*/ 1279 w 143"/>
                    <a:gd name="T11" fmla="*/ 4116 h 314"/>
                    <a:gd name="T12" fmla="*/ 1279 w 143"/>
                    <a:gd name="T13" fmla="*/ 1597 h 314"/>
                    <a:gd name="T14" fmla="*/ 1638 w 143"/>
                    <a:gd name="T15" fmla="*/ 291 h 314"/>
                    <a:gd name="T16" fmla="*/ 1638 w 143"/>
                    <a:gd name="T17" fmla="*/ 291 h 314"/>
                    <a:gd name="T18" fmla="*/ 950 w 143"/>
                    <a:gd name="T19" fmla="*/ 12 h 314"/>
                    <a:gd name="T20" fmla="*/ 979 w 143"/>
                    <a:gd name="T21" fmla="*/ 3949 h 314"/>
                    <a:gd name="T22" fmla="*/ 593 w 143"/>
                    <a:gd name="T23" fmla="*/ 3958 h 314"/>
                    <a:gd name="T24" fmla="*/ 778 w 143"/>
                    <a:gd name="T25" fmla="*/ 3613 h 314"/>
                    <a:gd name="T26" fmla="*/ 979 w 143"/>
                    <a:gd name="T27" fmla="*/ 3949 h 314"/>
                    <a:gd name="T28" fmla="*/ 1442 w 143"/>
                    <a:gd name="T29" fmla="*/ 340 h 314"/>
                    <a:gd name="T30" fmla="*/ 1295 w 143"/>
                    <a:gd name="T31" fmla="*/ 910 h 314"/>
                    <a:gd name="T32" fmla="*/ 1163 w 143"/>
                    <a:gd name="T33" fmla="*/ 1569 h 314"/>
                    <a:gd name="T34" fmla="*/ 1016 w 143"/>
                    <a:gd name="T35" fmla="*/ 2082 h 314"/>
                    <a:gd name="T36" fmla="*/ 593 w 143"/>
                    <a:gd name="T37" fmla="*/ 2122 h 314"/>
                    <a:gd name="T38" fmla="*/ 409 w 143"/>
                    <a:gd name="T39" fmla="*/ 1569 h 314"/>
                    <a:gd name="T40" fmla="*/ 279 w 143"/>
                    <a:gd name="T41" fmla="*/ 910 h 314"/>
                    <a:gd name="T42" fmla="*/ 156 w 143"/>
                    <a:gd name="T43" fmla="*/ 397 h 314"/>
                    <a:gd name="T44" fmla="*/ 156 w 143"/>
                    <a:gd name="T45" fmla="*/ 385 h 314"/>
                    <a:gd name="T46" fmla="*/ 184 w 143"/>
                    <a:gd name="T47" fmla="*/ 319 h 314"/>
                    <a:gd name="T48" fmla="*/ 950 w 143"/>
                    <a:gd name="T49" fmla="*/ 135 h 314"/>
                    <a:gd name="T50" fmla="*/ 1319 w 143"/>
                    <a:gd name="T51" fmla="*/ 135 h 314"/>
                    <a:gd name="T52" fmla="*/ 1442 w 143"/>
                    <a:gd name="T53" fmla="*/ 340 h 314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143" h="314">
                      <a:moveTo>
                        <a:pt x="72" y="1"/>
                      </a:moveTo>
                      <a:cubicBezTo>
                        <a:pt x="32" y="2"/>
                        <a:pt x="0" y="16"/>
                        <a:pt x="3" y="32"/>
                      </a:cubicBezTo>
                      <a:cubicBezTo>
                        <a:pt x="12" y="50"/>
                        <a:pt x="11" y="86"/>
                        <a:pt x="22" y="121"/>
                      </a:cubicBezTo>
                      <a:cubicBezTo>
                        <a:pt x="42" y="183"/>
                        <a:pt x="64" y="297"/>
                        <a:pt x="18" y="314"/>
                      </a:cubicBezTo>
                      <a:cubicBezTo>
                        <a:pt x="18" y="314"/>
                        <a:pt x="18" y="314"/>
                        <a:pt x="18" y="314"/>
                      </a:cubicBezTo>
                      <a:cubicBezTo>
                        <a:pt x="33" y="308"/>
                        <a:pt x="82" y="306"/>
                        <a:pt x="97" y="312"/>
                      </a:cubicBezTo>
                      <a:cubicBezTo>
                        <a:pt x="56" y="292"/>
                        <a:pt x="77" y="182"/>
                        <a:pt x="97" y="121"/>
                      </a:cubicBezTo>
                      <a:cubicBezTo>
                        <a:pt x="111" y="77"/>
                        <a:pt x="105" y="33"/>
                        <a:pt x="124" y="22"/>
                      </a:cubicBezTo>
                      <a:cubicBezTo>
                        <a:pt x="124" y="22"/>
                        <a:pt x="124" y="22"/>
                        <a:pt x="124" y="22"/>
                      </a:cubicBezTo>
                      <a:cubicBezTo>
                        <a:pt x="143" y="9"/>
                        <a:pt x="114" y="0"/>
                        <a:pt x="72" y="1"/>
                      </a:cubicBezTo>
                      <a:close/>
                      <a:moveTo>
                        <a:pt x="74" y="299"/>
                      </a:moveTo>
                      <a:cubicBezTo>
                        <a:pt x="67" y="298"/>
                        <a:pt x="56" y="297"/>
                        <a:pt x="45" y="300"/>
                      </a:cubicBezTo>
                      <a:cubicBezTo>
                        <a:pt x="56" y="297"/>
                        <a:pt x="58" y="277"/>
                        <a:pt x="59" y="274"/>
                      </a:cubicBezTo>
                      <a:cubicBezTo>
                        <a:pt x="60" y="277"/>
                        <a:pt x="65" y="298"/>
                        <a:pt x="74" y="299"/>
                      </a:cubicBezTo>
                      <a:close/>
                      <a:moveTo>
                        <a:pt x="109" y="26"/>
                      </a:moveTo>
                      <a:cubicBezTo>
                        <a:pt x="103" y="36"/>
                        <a:pt x="101" y="51"/>
                        <a:pt x="98" y="69"/>
                      </a:cubicBezTo>
                      <a:cubicBezTo>
                        <a:pt x="96" y="84"/>
                        <a:pt x="93" y="102"/>
                        <a:pt x="88" y="119"/>
                      </a:cubicBezTo>
                      <a:cubicBezTo>
                        <a:pt x="86" y="123"/>
                        <a:pt x="82" y="138"/>
                        <a:pt x="77" y="158"/>
                      </a:cubicBezTo>
                      <a:cubicBezTo>
                        <a:pt x="71" y="175"/>
                        <a:pt x="52" y="177"/>
                        <a:pt x="45" y="161"/>
                      </a:cubicBezTo>
                      <a:cubicBezTo>
                        <a:pt x="37" y="143"/>
                        <a:pt x="32" y="123"/>
                        <a:pt x="31" y="119"/>
                      </a:cubicBezTo>
                      <a:cubicBezTo>
                        <a:pt x="25" y="102"/>
                        <a:pt x="23" y="84"/>
                        <a:pt x="21" y="69"/>
                      </a:cubicBezTo>
                      <a:cubicBezTo>
                        <a:pt x="18" y="54"/>
                        <a:pt x="16" y="40"/>
                        <a:pt x="12" y="30"/>
                      </a:cubicBezTo>
                      <a:cubicBezTo>
                        <a:pt x="12" y="30"/>
                        <a:pt x="12" y="30"/>
                        <a:pt x="12" y="29"/>
                      </a:cubicBezTo>
                      <a:cubicBezTo>
                        <a:pt x="12" y="28"/>
                        <a:pt x="12" y="26"/>
                        <a:pt x="14" y="24"/>
                      </a:cubicBezTo>
                      <a:cubicBezTo>
                        <a:pt x="19" y="18"/>
                        <a:pt x="45" y="11"/>
                        <a:pt x="72" y="10"/>
                      </a:cubicBezTo>
                      <a:cubicBezTo>
                        <a:pt x="79" y="10"/>
                        <a:pt x="95" y="10"/>
                        <a:pt x="100" y="10"/>
                      </a:cubicBezTo>
                      <a:cubicBezTo>
                        <a:pt x="115" y="10"/>
                        <a:pt x="111" y="21"/>
                        <a:pt x="10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08" name="Freeform 4712">
                  <a:extLst>
                    <a:ext uri="{FF2B5EF4-FFF2-40B4-BE49-F238E27FC236}">
                      <a16:creationId xmlns:a16="http://schemas.microsoft.com/office/drawing/2014/main" xmlns="" id="{B9F14E2A-D7F2-4CE1-8715-8B6E6B92B8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5" y="3541"/>
                  <a:ext cx="62" cy="629"/>
                </a:xfrm>
                <a:custGeom>
                  <a:avLst/>
                  <a:gdLst>
                    <a:gd name="T0" fmla="*/ 296 w 26"/>
                    <a:gd name="T1" fmla="*/ 620 h 266"/>
                    <a:gd name="T2" fmla="*/ 148 w 26"/>
                    <a:gd name="T3" fmla="*/ 1218 h 266"/>
                    <a:gd name="T4" fmla="*/ 272 w 26"/>
                    <a:gd name="T5" fmla="*/ 2589 h 266"/>
                    <a:gd name="T6" fmla="*/ 234 w 26"/>
                    <a:gd name="T7" fmla="*/ 3516 h 266"/>
                    <a:gd name="T8" fmla="*/ 234 w 26"/>
                    <a:gd name="T9" fmla="*/ 3516 h 266"/>
                    <a:gd name="T10" fmla="*/ 148 w 26"/>
                    <a:gd name="T11" fmla="*/ 2528 h 266"/>
                    <a:gd name="T12" fmla="*/ 69 w 26"/>
                    <a:gd name="T13" fmla="*/ 1192 h 266"/>
                    <a:gd name="T14" fmla="*/ 217 w 26"/>
                    <a:gd name="T15" fmla="*/ 594 h 266"/>
                    <a:gd name="T16" fmla="*/ 353 w 26"/>
                    <a:gd name="T17" fmla="*/ 0 h 266"/>
                    <a:gd name="T18" fmla="*/ 353 w 26"/>
                    <a:gd name="T19" fmla="*/ 0 h 266"/>
                    <a:gd name="T20" fmla="*/ 296 w 26"/>
                    <a:gd name="T21" fmla="*/ 620 h 26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6" h="266">
                      <a:moveTo>
                        <a:pt x="22" y="47"/>
                      </a:moveTo>
                      <a:cubicBezTo>
                        <a:pt x="18" y="60"/>
                        <a:pt x="13" y="76"/>
                        <a:pt x="11" y="92"/>
                      </a:cubicBezTo>
                      <a:cubicBezTo>
                        <a:pt x="6" y="122"/>
                        <a:pt x="14" y="164"/>
                        <a:pt x="20" y="196"/>
                      </a:cubicBezTo>
                      <a:cubicBezTo>
                        <a:pt x="24" y="222"/>
                        <a:pt x="19" y="248"/>
                        <a:pt x="17" y="266"/>
                      </a:cubicBezTo>
                      <a:cubicBezTo>
                        <a:pt x="17" y="266"/>
                        <a:pt x="17" y="266"/>
                        <a:pt x="17" y="266"/>
                      </a:cubicBezTo>
                      <a:cubicBezTo>
                        <a:pt x="19" y="249"/>
                        <a:pt x="16" y="217"/>
                        <a:pt x="11" y="191"/>
                      </a:cubicBezTo>
                      <a:cubicBezTo>
                        <a:pt x="6" y="158"/>
                        <a:pt x="0" y="121"/>
                        <a:pt x="5" y="90"/>
                      </a:cubicBezTo>
                      <a:cubicBezTo>
                        <a:pt x="8" y="75"/>
                        <a:pt x="13" y="59"/>
                        <a:pt x="16" y="45"/>
                      </a:cubicBezTo>
                      <a:cubicBezTo>
                        <a:pt x="21" y="28"/>
                        <a:pt x="26" y="1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11"/>
                        <a:pt x="26" y="30"/>
                        <a:pt x="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09" name="Freeform 4713">
                  <a:extLst>
                    <a:ext uri="{FF2B5EF4-FFF2-40B4-BE49-F238E27FC236}">
                      <a16:creationId xmlns:a16="http://schemas.microsoft.com/office/drawing/2014/main" xmlns="" id="{24039A3E-9670-4859-9668-2B6E3B02C1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" y="3548"/>
                  <a:ext cx="120" cy="610"/>
                </a:xfrm>
                <a:custGeom>
                  <a:avLst/>
                  <a:gdLst>
                    <a:gd name="T0" fmla="*/ 548 w 51"/>
                    <a:gd name="T1" fmla="*/ 463 h 258"/>
                    <a:gd name="T2" fmla="*/ 405 w 51"/>
                    <a:gd name="T3" fmla="*/ 1135 h 258"/>
                    <a:gd name="T4" fmla="*/ 221 w 51"/>
                    <a:gd name="T5" fmla="*/ 3409 h 258"/>
                    <a:gd name="T6" fmla="*/ 221 w 51"/>
                    <a:gd name="T7" fmla="*/ 3409 h 258"/>
                    <a:gd name="T8" fmla="*/ 454 w 51"/>
                    <a:gd name="T9" fmla="*/ 1258 h 258"/>
                    <a:gd name="T10" fmla="*/ 598 w 51"/>
                    <a:gd name="T11" fmla="*/ 504 h 258"/>
                    <a:gd name="T12" fmla="*/ 664 w 51"/>
                    <a:gd name="T13" fmla="*/ 0 h 258"/>
                    <a:gd name="T14" fmla="*/ 664 w 51"/>
                    <a:gd name="T15" fmla="*/ 0 h 258"/>
                    <a:gd name="T16" fmla="*/ 548 w 51"/>
                    <a:gd name="T17" fmla="*/ 463 h 25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1" h="258">
                      <a:moveTo>
                        <a:pt x="42" y="35"/>
                      </a:moveTo>
                      <a:cubicBezTo>
                        <a:pt x="39" y="51"/>
                        <a:pt x="37" y="68"/>
                        <a:pt x="31" y="86"/>
                      </a:cubicBezTo>
                      <a:cubicBezTo>
                        <a:pt x="14" y="141"/>
                        <a:pt x="0" y="219"/>
                        <a:pt x="17" y="258"/>
                      </a:cubicBezTo>
                      <a:cubicBezTo>
                        <a:pt x="17" y="258"/>
                        <a:pt x="17" y="258"/>
                        <a:pt x="17" y="258"/>
                      </a:cubicBezTo>
                      <a:cubicBezTo>
                        <a:pt x="0" y="217"/>
                        <a:pt x="21" y="139"/>
                        <a:pt x="35" y="95"/>
                      </a:cubicBezTo>
                      <a:cubicBezTo>
                        <a:pt x="40" y="77"/>
                        <a:pt x="43" y="54"/>
                        <a:pt x="46" y="38"/>
                      </a:cubicBezTo>
                      <a:cubicBezTo>
                        <a:pt x="48" y="24"/>
                        <a:pt x="47" y="8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47" y="9"/>
                        <a:pt x="44" y="20"/>
                        <a:pt x="42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10" name="Freeform 4714">
                  <a:extLst>
                    <a:ext uri="{FF2B5EF4-FFF2-40B4-BE49-F238E27FC236}">
                      <a16:creationId xmlns:a16="http://schemas.microsoft.com/office/drawing/2014/main" xmlns="" id="{0027C299-B91D-4C5D-B56C-CAF0793295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" y="4042"/>
                  <a:ext cx="80" cy="161"/>
                </a:xfrm>
                <a:custGeom>
                  <a:avLst/>
                  <a:gdLst>
                    <a:gd name="T0" fmla="*/ 433 w 34"/>
                    <a:gd name="T1" fmla="*/ 12 h 68"/>
                    <a:gd name="T2" fmla="*/ 339 w 34"/>
                    <a:gd name="T3" fmla="*/ 201 h 68"/>
                    <a:gd name="T4" fmla="*/ 209 w 34"/>
                    <a:gd name="T5" fmla="*/ 0 h 68"/>
                    <a:gd name="T6" fmla="*/ 132 w 34"/>
                    <a:gd name="T7" fmla="*/ 78 h 68"/>
                    <a:gd name="T8" fmla="*/ 0 w 34"/>
                    <a:gd name="T9" fmla="*/ 902 h 68"/>
                    <a:gd name="T10" fmla="*/ 433 w 34"/>
                    <a:gd name="T11" fmla="*/ 331 h 68"/>
                    <a:gd name="T12" fmla="*/ 433 w 34"/>
                    <a:gd name="T13" fmla="*/ 12 h 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" h="68">
                      <a:moveTo>
                        <a:pt x="33" y="1"/>
                      </a:moveTo>
                      <a:cubicBezTo>
                        <a:pt x="33" y="8"/>
                        <a:pt x="31" y="11"/>
                        <a:pt x="26" y="15"/>
                      </a:cubicBezTo>
                      <a:cubicBezTo>
                        <a:pt x="20" y="21"/>
                        <a:pt x="16" y="10"/>
                        <a:pt x="16" y="0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4" y="36"/>
                        <a:pt x="14" y="59"/>
                        <a:pt x="0" y="68"/>
                      </a:cubicBezTo>
                      <a:cubicBezTo>
                        <a:pt x="15" y="62"/>
                        <a:pt x="31" y="38"/>
                        <a:pt x="33" y="25"/>
                      </a:cubicBezTo>
                      <a:cubicBezTo>
                        <a:pt x="34" y="18"/>
                        <a:pt x="34" y="1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11" name="Freeform 4715">
                  <a:extLst>
                    <a:ext uri="{FF2B5EF4-FFF2-40B4-BE49-F238E27FC236}">
                      <a16:creationId xmlns:a16="http://schemas.microsoft.com/office/drawing/2014/main" xmlns="" id="{4FFDBB7A-7F27-4A58-8F07-5724E73425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3" y="3548"/>
                  <a:ext cx="62" cy="608"/>
                </a:xfrm>
                <a:custGeom>
                  <a:avLst/>
                  <a:gdLst>
                    <a:gd name="T0" fmla="*/ 353 w 26"/>
                    <a:gd name="T1" fmla="*/ 0 h 257"/>
                    <a:gd name="T2" fmla="*/ 217 w 26"/>
                    <a:gd name="T3" fmla="*/ 570 h 257"/>
                    <a:gd name="T4" fmla="*/ 69 w 26"/>
                    <a:gd name="T5" fmla="*/ 1164 h 257"/>
                    <a:gd name="T6" fmla="*/ 148 w 26"/>
                    <a:gd name="T7" fmla="*/ 2491 h 257"/>
                    <a:gd name="T8" fmla="*/ 165 w 26"/>
                    <a:gd name="T9" fmla="*/ 2598 h 257"/>
                    <a:gd name="T10" fmla="*/ 255 w 26"/>
                    <a:gd name="T11" fmla="*/ 3402 h 257"/>
                    <a:gd name="T12" fmla="*/ 255 w 26"/>
                    <a:gd name="T13" fmla="*/ 3402 h 257"/>
                    <a:gd name="T14" fmla="*/ 217 w 26"/>
                    <a:gd name="T15" fmla="*/ 2598 h 257"/>
                    <a:gd name="T16" fmla="*/ 205 w 26"/>
                    <a:gd name="T17" fmla="*/ 2491 h 257"/>
                    <a:gd name="T18" fmla="*/ 119 w 26"/>
                    <a:gd name="T19" fmla="*/ 1181 h 257"/>
                    <a:gd name="T20" fmla="*/ 255 w 26"/>
                    <a:gd name="T21" fmla="*/ 582 h 257"/>
                    <a:gd name="T22" fmla="*/ 353 w 26"/>
                    <a:gd name="T23" fmla="*/ 0 h 25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6" h="257">
                      <a:moveTo>
                        <a:pt x="26" y="0"/>
                      </a:moveTo>
                      <a:cubicBezTo>
                        <a:pt x="26" y="9"/>
                        <a:pt x="21" y="23"/>
                        <a:pt x="16" y="43"/>
                      </a:cubicBezTo>
                      <a:cubicBezTo>
                        <a:pt x="12" y="57"/>
                        <a:pt x="8" y="73"/>
                        <a:pt x="5" y="88"/>
                      </a:cubicBezTo>
                      <a:cubicBezTo>
                        <a:pt x="0" y="119"/>
                        <a:pt x="6" y="156"/>
                        <a:pt x="11" y="188"/>
                      </a:cubicBezTo>
                      <a:cubicBezTo>
                        <a:pt x="12" y="196"/>
                        <a:pt x="12" y="196"/>
                        <a:pt x="12" y="196"/>
                      </a:cubicBezTo>
                      <a:cubicBezTo>
                        <a:pt x="16" y="219"/>
                        <a:pt x="21" y="241"/>
                        <a:pt x="19" y="257"/>
                      </a:cubicBezTo>
                      <a:cubicBezTo>
                        <a:pt x="19" y="257"/>
                        <a:pt x="19" y="257"/>
                        <a:pt x="19" y="257"/>
                      </a:cubicBezTo>
                      <a:cubicBezTo>
                        <a:pt x="22" y="241"/>
                        <a:pt x="20" y="219"/>
                        <a:pt x="16" y="196"/>
                      </a:cubicBezTo>
                      <a:cubicBezTo>
                        <a:pt x="15" y="188"/>
                        <a:pt x="15" y="188"/>
                        <a:pt x="15" y="188"/>
                      </a:cubicBezTo>
                      <a:cubicBezTo>
                        <a:pt x="9" y="156"/>
                        <a:pt x="3" y="119"/>
                        <a:pt x="9" y="89"/>
                      </a:cubicBezTo>
                      <a:cubicBezTo>
                        <a:pt x="11" y="73"/>
                        <a:pt x="16" y="58"/>
                        <a:pt x="19" y="44"/>
                      </a:cubicBezTo>
                      <a:cubicBezTo>
                        <a:pt x="25" y="24"/>
                        <a:pt x="26" y="10"/>
                        <a:pt x="2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12" name="Freeform 4716">
                  <a:extLst>
                    <a:ext uri="{FF2B5EF4-FFF2-40B4-BE49-F238E27FC236}">
                      <a16:creationId xmlns:a16="http://schemas.microsoft.com/office/drawing/2014/main" xmlns="" id="{E692388C-4120-4AE2-ADA4-860017F73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" y="3548"/>
                  <a:ext cx="71" cy="608"/>
                </a:xfrm>
                <a:custGeom>
                  <a:avLst/>
                  <a:gdLst>
                    <a:gd name="T0" fmla="*/ 291 w 30"/>
                    <a:gd name="T1" fmla="*/ 582 h 257"/>
                    <a:gd name="T2" fmla="*/ 147 w 30"/>
                    <a:gd name="T3" fmla="*/ 1181 h 257"/>
                    <a:gd name="T4" fmla="*/ 225 w 30"/>
                    <a:gd name="T5" fmla="*/ 2491 h 257"/>
                    <a:gd name="T6" fmla="*/ 303 w 30"/>
                    <a:gd name="T7" fmla="*/ 3402 h 257"/>
                    <a:gd name="T8" fmla="*/ 303 w 30"/>
                    <a:gd name="T9" fmla="*/ 3402 h 257"/>
                    <a:gd name="T10" fmla="*/ 156 w 30"/>
                    <a:gd name="T11" fmla="*/ 2491 h 257"/>
                    <a:gd name="T12" fmla="*/ 78 w 30"/>
                    <a:gd name="T13" fmla="*/ 1152 h 257"/>
                    <a:gd name="T14" fmla="*/ 213 w 30"/>
                    <a:gd name="T15" fmla="*/ 554 h 257"/>
                    <a:gd name="T16" fmla="*/ 398 w 30"/>
                    <a:gd name="T17" fmla="*/ 0 h 257"/>
                    <a:gd name="T18" fmla="*/ 398 w 30"/>
                    <a:gd name="T19" fmla="*/ 0 h 257"/>
                    <a:gd name="T20" fmla="*/ 291 w 30"/>
                    <a:gd name="T21" fmla="*/ 582 h 25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0" h="257">
                      <a:moveTo>
                        <a:pt x="22" y="44"/>
                      </a:moveTo>
                      <a:cubicBezTo>
                        <a:pt x="18" y="57"/>
                        <a:pt x="14" y="73"/>
                        <a:pt x="11" y="89"/>
                      </a:cubicBezTo>
                      <a:cubicBezTo>
                        <a:pt x="6" y="119"/>
                        <a:pt x="12" y="156"/>
                        <a:pt x="17" y="188"/>
                      </a:cubicBezTo>
                      <a:cubicBezTo>
                        <a:pt x="21" y="214"/>
                        <a:pt x="26" y="239"/>
                        <a:pt x="23" y="257"/>
                      </a:cubicBezTo>
                      <a:cubicBezTo>
                        <a:pt x="23" y="257"/>
                        <a:pt x="23" y="257"/>
                        <a:pt x="23" y="257"/>
                      </a:cubicBezTo>
                      <a:cubicBezTo>
                        <a:pt x="26" y="240"/>
                        <a:pt x="16" y="214"/>
                        <a:pt x="12" y="188"/>
                      </a:cubicBezTo>
                      <a:cubicBezTo>
                        <a:pt x="6" y="155"/>
                        <a:pt x="0" y="118"/>
                        <a:pt x="6" y="87"/>
                      </a:cubicBezTo>
                      <a:cubicBezTo>
                        <a:pt x="8" y="72"/>
                        <a:pt x="13" y="56"/>
                        <a:pt x="16" y="42"/>
                      </a:cubicBezTo>
                      <a:cubicBezTo>
                        <a:pt x="21" y="25"/>
                        <a:pt x="30" y="1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11"/>
                        <a:pt x="26" y="27"/>
                        <a:pt x="22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13" name="Freeform 4717">
                  <a:extLst>
                    <a:ext uri="{FF2B5EF4-FFF2-40B4-BE49-F238E27FC236}">
                      <a16:creationId xmlns:a16="http://schemas.microsoft.com/office/drawing/2014/main" xmlns="" id="{8356380F-0E00-4886-A1F9-69FE100895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" y="3513"/>
                  <a:ext cx="296" cy="699"/>
                </a:xfrm>
                <a:custGeom>
                  <a:avLst/>
                  <a:gdLst>
                    <a:gd name="T0" fmla="*/ 836 w 125"/>
                    <a:gd name="T1" fmla="*/ 3899 h 296"/>
                    <a:gd name="T2" fmla="*/ 1049 w 125"/>
                    <a:gd name="T3" fmla="*/ 1332 h 296"/>
                    <a:gd name="T4" fmla="*/ 554 w 125"/>
                    <a:gd name="T5" fmla="*/ 0 h 296"/>
                    <a:gd name="T6" fmla="*/ 545 w 125"/>
                    <a:gd name="T7" fmla="*/ 0 h 296"/>
                    <a:gd name="T8" fmla="*/ 611 w 125"/>
                    <a:gd name="T9" fmla="*/ 1332 h 296"/>
                    <a:gd name="T10" fmla="*/ 824 w 125"/>
                    <a:gd name="T11" fmla="*/ 3899 h 296"/>
                    <a:gd name="T12" fmla="*/ 836 w 125"/>
                    <a:gd name="T13" fmla="*/ 3899 h 29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5" h="296">
                      <a:moveTo>
                        <a:pt x="63" y="296"/>
                      </a:moveTo>
                      <a:cubicBezTo>
                        <a:pt x="125" y="296"/>
                        <a:pt x="100" y="168"/>
                        <a:pt x="79" y="101"/>
                      </a:cubicBezTo>
                      <a:cubicBezTo>
                        <a:pt x="63" y="51"/>
                        <a:pt x="73" y="0"/>
                        <a:pt x="42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0" y="0"/>
                        <a:pt x="37" y="49"/>
                        <a:pt x="46" y="101"/>
                      </a:cubicBezTo>
                      <a:cubicBezTo>
                        <a:pt x="59" y="179"/>
                        <a:pt x="0" y="296"/>
                        <a:pt x="62" y="296"/>
                      </a:cubicBezTo>
                      <a:lnTo>
                        <a:pt x="63" y="296"/>
                      </a:lnTo>
                      <a:close/>
                    </a:path>
                  </a:pathLst>
                </a:custGeom>
                <a:pattFill prst="ltUpDiag">
                  <a:fgClr>
                    <a:schemeClr val="tx1"/>
                  </a:fgClr>
                  <a:bgClr>
                    <a:schemeClr val="bg1"/>
                  </a:bgClr>
                </a:pattFill>
                <a:ln w="7938" cap="rnd">
                  <a:solidFill>
                    <a:srgbClr val="75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14" name="Freeform 4718">
                  <a:extLst>
                    <a:ext uri="{FF2B5EF4-FFF2-40B4-BE49-F238E27FC236}">
                      <a16:creationId xmlns:a16="http://schemas.microsoft.com/office/drawing/2014/main" xmlns="" id="{4EEA8904-2E9A-449E-B2F7-75A5B6A98A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" y="3513"/>
                  <a:ext cx="296" cy="699"/>
                </a:xfrm>
                <a:custGeom>
                  <a:avLst/>
                  <a:gdLst>
                    <a:gd name="T0" fmla="*/ 824 w 125"/>
                    <a:gd name="T1" fmla="*/ 3899 h 296"/>
                    <a:gd name="T2" fmla="*/ 611 w 125"/>
                    <a:gd name="T3" fmla="*/ 1332 h 296"/>
                    <a:gd name="T4" fmla="*/ 1103 w 125"/>
                    <a:gd name="T5" fmla="*/ 0 h 296"/>
                    <a:gd name="T6" fmla="*/ 1115 w 125"/>
                    <a:gd name="T7" fmla="*/ 0 h 296"/>
                    <a:gd name="T8" fmla="*/ 1049 w 125"/>
                    <a:gd name="T9" fmla="*/ 1332 h 296"/>
                    <a:gd name="T10" fmla="*/ 836 w 125"/>
                    <a:gd name="T11" fmla="*/ 3899 h 296"/>
                    <a:gd name="T12" fmla="*/ 824 w 125"/>
                    <a:gd name="T13" fmla="*/ 3899 h 29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5" h="296">
                      <a:moveTo>
                        <a:pt x="62" y="296"/>
                      </a:moveTo>
                      <a:cubicBezTo>
                        <a:pt x="0" y="296"/>
                        <a:pt x="24" y="168"/>
                        <a:pt x="46" y="101"/>
                      </a:cubicBezTo>
                      <a:cubicBezTo>
                        <a:pt x="62" y="51"/>
                        <a:pt x="52" y="0"/>
                        <a:pt x="83" y="0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115" y="0"/>
                        <a:pt x="88" y="49"/>
                        <a:pt x="79" y="101"/>
                      </a:cubicBezTo>
                      <a:cubicBezTo>
                        <a:pt x="66" y="179"/>
                        <a:pt x="125" y="296"/>
                        <a:pt x="63" y="296"/>
                      </a:cubicBezTo>
                      <a:lnTo>
                        <a:pt x="62" y="296"/>
                      </a:lnTo>
                      <a:close/>
                    </a:path>
                  </a:pathLst>
                </a:custGeom>
                <a:pattFill prst="ltUpDiag">
                  <a:fgClr>
                    <a:schemeClr val="tx1"/>
                  </a:fgClr>
                  <a:bgClr>
                    <a:schemeClr val="bg1"/>
                  </a:bgClr>
                </a:pattFill>
                <a:ln w="7938" cap="rnd">
                  <a:solidFill>
                    <a:srgbClr val="75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15" name="Freeform 4719">
                  <a:extLst>
                    <a:ext uri="{FF2B5EF4-FFF2-40B4-BE49-F238E27FC236}">
                      <a16:creationId xmlns:a16="http://schemas.microsoft.com/office/drawing/2014/main" xmlns="" id="{16B66642-E3E9-4B5B-A537-1D28086A30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9" y="3423"/>
                  <a:ext cx="484" cy="785"/>
                </a:xfrm>
                <a:custGeom>
                  <a:avLst/>
                  <a:gdLst>
                    <a:gd name="T0" fmla="*/ 2630 w 205"/>
                    <a:gd name="T1" fmla="*/ 487 h 332"/>
                    <a:gd name="T2" fmla="*/ 1487 w 205"/>
                    <a:gd name="T3" fmla="*/ 0 h 332"/>
                    <a:gd name="T4" fmla="*/ 0 w 205"/>
                    <a:gd name="T5" fmla="*/ 631 h 332"/>
                    <a:gd name="T6" fmla="*/ 184 w 205"/>
                    <a:gd name="T7" fmla="*/ 504 h 332"/>
                    <a:gd name="T8" fmla="*/ 196 w 205"/>
                    <a:gd name="T9" fmla="*/ 504 h 332"/>
                    <a:gd name="T10" fmla="*/ 685 w 205"/>
                    <a:gd name="T11" fmla="*/ 1840 h 332"/>
                    <a:gd name="T12" fmla="*/ 630 w 205"/>
                    <a:gd name="T13" fmla="*/ 4388 h 332"/>
                    <a:gd name="T14" fmla="*/ 630 w 205"/>
                    <a:gd name="T15" fmla="*/ 4388 h 332"/>
                    <a:gd name="T16" fmla="*/ 1672 w 205"/>
                    <a:gd name="T17" fmla="*/ 4360 h 332"/>
                    <a:gd name="T18" fmla="*/ 1672 w 205"/>
                    <a:gd name="T19" fmla="*/ 1840 h 332"/>
                    <a:gd name="T20" fmla="*/ 2158 w 205"/>
                    <a:gd name="T21" fmla="*/ 504 h 332"/>
                    <a:gd name="T22" fmla="*/ 2174 w 205"/>
                    <a:gd name="T23" fmla="*/ 504 h 332"/>
                    <a:gd name="T24" fmla="*/ 2106 w 205"/>
                    <a:gd name="T25" fmla="*/ 1840 h 332"/>
                    <a:gd name="T26" fmla="*/ 2106 w 205"/>
                    <a:gd name="T27" fmla="*/ 4360 h 332"/>
                    <a:gd name="T28" fmla="*/ 2543 w 205"/>
                    <a:gd name="T29" fmla="*/ 3795 h 332"/>
                    <a:gd name="T30" fmla="*/ 2380 w 205"/>
                    <a:gd name="T31" fmla="*/ 1561 h 332"/>
                    <a:gd name="T32" fmla="*/ 2630 w 205"/>
                    <a:gd name="T33" fmla="*/ 487 h 33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05" h="332">
                      <a:moveTo>
                        <a:pt x="200" y="37"/>
                      </a:moveTo>
                      <a:cubicBezTo>
                        <a:pt x="205" y="6"/>
                        <a:pt x="139" y="0"/>
                        <a:pt x="113" y="0"/>
                      </a:cubicBezTo>
                      <a:cubicBezTo>
                        <a:pt x="44" y="0"/>
                        <a:pt x="3" y="21"/>
                        <a:pt x="0" y="48"/>
                      </a:cubicBezTo>
                      <a:cubicBezTo>
                        <a:pt x="1" y="42"/>
                        <a:pt x="5" y="38"/>
                        <a:pt x="14" y="38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46" y="38"/>
                        <a:pt x="36" y="89"/>
                        <a:pt x="52" y="139"/>
                      </a:cubicBezTo>
                      <a:cubicBezTo>
                        <a:pt x="72" y="201"/>
                        <a:pt x="94" y="315"/>
                        <a:pt x="48" y="332"/>
                      </a:cubicBezTo>
                      <a:cubicBezTo>
                        <a:pt x="48" y="332"/>
                        <a:pt x="48" y="332"/>
                        <a:pt x="48" y="332"/>
                      </a:cubicBezTo>
                      <a:cubicBezTo>
                        <a:pt x="63" y="326"/>
                        <a:pt x="112" y="324"/>
                        <a:pt x="127" y="330"/>
                      </a:cubicBezTo>
                      <a:cubicBezTo>
                        <a:pt x="86" y="310"/>
                        <a:pt x="107" y="200"/>
                        <a:pt x="127" y="139"/>
                      </a:cubicBezTo>
                      <a:cubicBezTo>
                        <a:pt x="143" y="89"/>
                        <a:pt x="133" y="38"/>
                        <a:pt x="164" y="38"/>
                      </a:cubicBezTo>
                      <a:cubicBezTo>
                        <a:pt x="165" y="38"/>
                        <a:pt x="165" y="38"/>
                        <a:pt x="165" y="38"/>
                      </a:cubicBezTo>
                      <a:cubicBezTo>
                        <a:pt x="196" y="38"/>
                        <a:pt x="169" y="87"/>
                        <a:pt x="160" y="139"/>
                      </a:cubicBezTo>
                      <a:cubicBezTo>
                        <a:pt x="148" y="209"/>
                        <a:pt x="194" y="309"/>
                        <a:pt x="160" y="330"/>
                      </a:cubicBezTo>
                      <a:cubicBezTo>
                        <a:pt x="175" y="324"/>
                        <a:pt x="191" y="300"/>
                        <a:pt x="193" y="287"/>
                      </a:cubicBezTo>
                      <a:cubicBezTo>
                        <a:pt x="199" y="248"/>
                        <a:pt x="172" y="173"/>
                        <a:pt x="181" y="118"/>
                      </a:cubicBezTo>
                      <a:cubicBezTo>
                        <a:pt x="187" y="87"/>
                        <a:pt x="199" y="56"/>
                        <a:pt x="200" y="37"/>
                      </a:cubicBezTo>
                      <a:close/>
                    </a:path>
                  </a:pathLst>
                </a:custGeom>
                <a:pattFill prst="ltUpDiag">
                  <a:fgClr>
                    <a:schemeClr val="tx1"/>
                  </a:fgClr>
                  <a:bgClr>
                    <a:schemeClr val="bg1"/>
                  </a:bgClr>
                </a:pattFill>
                <a:ln w="7938" cap="rnd">
                  <a:solidFill>
                    <a:srgbClr val="75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16" name="Freeform 4720">
                  <a:extLst>
                    <a:ext uri="{FF2B5EF4-FFF2-40B4-BE49-F238E27FC236}">
                      <a16:creationId xmlns:a16="http://schemas.microsoft.com/office/drawing/2014/main" xmlns="" id="{7CF125C8-94D9-4E08-9632-CAEAD61657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" y="3466"/>
                  <a:ext cx="343" cy="82"/>
                </a:xfrm>
                <a:custGeom>
                  <a:avLst/>
                  <a:gdLst>
                    <a:gd name="T0" fmla="*/ 78 w 145"/>
                    <a:gd name="T1" fmla="*/ 450 h 35"/>
                    <a:gd name="T2" fmla="*/ 979 w 145"/>
                    <a:gd name="T3" fmla="*/ 12 h 35"/>
                    <a:gd name="T4" fmla="*/ 1668 w 145"/>
                    <a:gd name="T5" fmla="*/ 286 h 3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45" h="35">
                      <a:moveTo>
                        <a:pt x="6" y="35"/>
                      </a:moveTo>
                      <a:cubicBezTo>
                        <a:pt x="0" y="18"/>
                        <a:pt x="32" y="2"/>
                        <a:pt x="74" y="1"/>
                      </a:cubicBezTo>
                      <a:cubicBezTo>
                        <a:pt x="116" y="0"/>
                        <a:pt x="145" y="9"/>
                        <a:pt x="126" y="22"/>
                      </a:cubicBezTo>
                    </a:path>
                  </a:pathLst>
                </a:custGeom>
                <a:grpFill/>
                <a:ln w="7938" cap="rnd">
                  <a:solidFill>
                    <a:srgbClr val="75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17" name="Freeform 4721">
                  <a:extLst>
                    <a:ext uri="{FF2B5EF4-FFF2-40B4-BE49-F238E27FC236}">
                      <a16:creationId xmlns:a16="http://schemas.microsoft.com/office/drawing/2014/main" xmlns="" id="{3E80A105-00ED-4292-A661-4872CB5AA9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" y="3466"/>
                  <a:ext cx="338" cy="742"/>
                </a:xfrm>
                <a:custGeom>
                  <a:avLst/>
                  <a:gdLst>
                    <a:gd name="T0" fmla="*/ 950 w 143"/>
                    <a:gd name="T1" fmla="*/ 12 h 314"/>
                    <a:gd name="T2" fmla="*/ 40 w 143"/>
                    <a:gd name="T3" fmla="*/ 425 h 314"/>
                    <a:gd name="T4" fmla="*/ 291 w 143"/>
                    <a:gd name="T5" fmla="*/ 1597 h 314"/>
                    <a:gd name="T6" fmla="*/ 241 w 143"/>
                    <a:gd name="T7" fmla="*/ 4142 h 314"/>
                    <a:gd name="T8" fmla="*/ 241 w 143"/>
                    <a:gd name="T9" fmla="*/ 4142 h 314"/>
                    <a:gd name="T10" fmla="*/ 1279 w 143"/>
                    <a:gd name="T11" fmla="*/ 4116 h 314"/>
                    <a:gd name="T12" fmla="*/ 1279 w 143"/>
                    <a:gd name="T13" fmla="*/ 1597 h 314"/>
                    <a:gd name="T14" fmla="*/ 1638 w 143"/>
                    <a:gd name="T15" fmla="*/ 291 h 314"/>
                    <a:gd name="T16" fmla="*/ 1638 w 143"/>
                    <a:gd name="T17" fmla="*/ 291 h 314"/>
                    <a:gd name="T18" fmla="*/ 950 w 143"/>
                    <a:gd name="T19" fmla="*/ 12 h 31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43" h="314">
                      <a:moveTo>
                        <a:pt x="72" y="1"/>
                      </a:moveTo>
                      <a:cubicBezTo>
                        <a:pt x="32" y="2"/>
                        <a:pt x="0" y="16"/>
                        <a:pt x="3" y="32"/>
                      </a:cubicBezTo>
                      <a:cubicBezTo>
                        <a:pt x="12" y="50"/>
                        <a:pt x="11" y="86"/>
                        <a:pt x="22" y="121"/>
                      </a:cubicBezTo>
                      <a:cubicBezTo>
                        <a:pt x="42" y="183"/>
                        <a:pt x="64" y="297"/>
                        <a:pt x="18" y="314"/>
                      </a:cubicBezTo>
                      <a:cubicBezTo>
                        <a:pt x="18" y="314"/>
                        <a:pt x="18" y="314"/>
                        <a:pt x="18" y="314"/>
                      </a:cubicBezTo>
                      <a:cubicBezTo>
                        <a:pt x="33" y="308"/>
                        <a:pt x="82" y="306"/>
                        <a:pt x="97" y="312"/>
                      </a:cubicBezTo>
                      <a:cubicBezTo>
                        <a:pt x="56" y="292"/>
                        <a:pt x="77" y="182"/>
                        <a:pt x="97" y="121"/>
                      </a:cubicBezTo>
                      <a:cubicBezTo>
                        <a:pt x="111" y="77"/>
                        <a:pt x="105" y="33"/>
                        <a:pt x="124" y="22"/>
                      </a:cubicBezTo>
                      <a:cubicBezTo>
                        <a:pt x="124" y="22"/>
                        <a:pt x="124" y="22"/>
                        <a:pt x="124" y="22"/>
                      </a:cubicBezTo>
                      <a:cubicBezTo>
                        <a:pt x="143" y="9"/>
                        <a:pt x="114" y="0"/>
                        <a:pt x="72" y="1"/>
                      </a:cubicBezTo>
                      <a:close/>
                    </a:path>
                  </a:pathLst>
                </a:custGeom>
                <a:pattFill prst="ltUpDiag">
                  <a:fgClr>
                    <a:schemeClr val="tx1"/>
                  </a:fgClr>
                  <a:bgClr>
                    <a:schemeClr val="bg1"/>
                  </a:bgClr>
                </a:pattFill>
                <a:ln w="7938" cap="rnd">
                  <a:solidFill>
                    <a:srgbClr val="75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883" name="Group 3917">
                <a:extLst>
                  <a:ext uri="{FF2B5EF4-FFF2-40B4-BE49-F238E27FC236}">
                    <a16:creationId xmlns:a16="http://schemas.microsoft.com/office/drawing/2014/main" xmlns="" id="{32014D95-6E1A-481C-995F-22CFDD1CB8A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921868" y="216048"/>
                <a:ext cx="157003" cy="146545"/>
                <a:chOff x="2448" y="1438"/>
                <a:chExt cx="120" cy="112"/>
              </a:xfrm>
            </p:grpSpPr>
            <p:sp>
              <p:nvSpPr>
                <p:cNvPr id="4892" name="Freeform 3918">
                  <a:extLst>
                    <a:ext uri="{FF2B5EF4-FFF2-40B4-BE49-F238E27FC236}">
                      <a16:creationId xmlns:a16="http://schemas.microsoft.com/office/drawing/2014/main" xmlns="" id="{83D1F518-309B-4EB5-B2BB-1B468BA00C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8" y="1438"/>
                  <a:ext cx="120" cy="112"/>
                </a:xfrm>
                <a:custGeom>
                  <a:avLst/>
                  <a:gdLst>
                    <a:gd name="T0" fmla="*/ 30 w 120"/>
                    <a:gd name="T1" fmla="*/ 112 h 112"/>
                    <a:gd name="T2" fmla="*/ 0 w 120"/>
                    <a:gd name="T3" fmla="*/ 56 h 112"/>
                    <a:gd name="T4" fmla="*/ 30 w 120"/>
                    <a:gd name="T5" fmla="*/ 0 h 112"/>
                    <a:gd name="T6" fmla="*/ 90 w 120"/>
                    <a:gd name="T7" fmla="*/ 0 h 112"/>
                    <a:gd name="T8" fmla="*/ 120 w 120"/>
                    <a:gd name="T9" fmla="*/ 56 h 112"/>
                    <a:gd name="T10" fmla="*/ 90 w 120"/>
                    <a:gd name="T11" fmla="*/ 112 h 112"/>
                    <a:gd name="T12" fmla="*/ 30 w 120"/>
                    <a:gd name="T13" fmla="*/ 112 h 1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0" h="112">
                      <a:moveTo>
                        <a:pt x="30" y="112"/>
                      </a:moveTo>
                      <a:lnTo>
                        <a:pt x="0" y="56"/>
                      </a:lnTo>
                      <a:lnTo>
                        <a:pt x="30" y="0"/>
                      </a:lnTo>
                      <a:lnTo>
                        <a:pt x="90" y="0"/>
                      </a:lnTo>
                      <a:lnTo>
                        <a:pt x="120" y="56"/>
                      </a:lnTo>
                      <a:lnTo>
                        <a:pt x="90" y="112"/>
                      </a:lnTo>
                      <a:lnTo>
                        <a:pt x="30" y="112"/>
                      </a:lnTo>
                      <a:close/>
                    </a:path>
                  </a:pathLst>
                </a:custGeom>
                <a:solidFill>
                  <a:srgbClr val="74216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93" name="Freeform 3919">
                  <a:extLst>
                    <a:ext uri="{FF2B5EF4-FFF2-40B4-BE49-F238E27FC236}">
                      <a16:creationId xmlns:a16="http://schemas.microsoft.com/office/drawing/2014/main" xmlns="" id="{759999E6-3440-4DA6-8153-4995475B93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58" y="1449"/>
                  <a:ext cx="73" cy="88"/>
                </a:xfrm>
                <a:custGeom>
                  <a:avLst/>
                  <a:gdLst>
                    <a:gd name="T0" fmla="*/ 28 w 73"/>
                    <a:gd name="T1" fmla="*/ 0 h 88"/>
                    <a:gd name="T2" fmla="*/ 0 w 73"/>
                    <a:gd name="T3" fmla="*/ 45 h 88"/>
                    <a:gd name="T4" fmla="*/ 23 w 73"/>
                    <a:gd name="T5" fmla="*/ 88 h 88"/>
                    <a:gd name="T6" fmla="*/ 18 w 73"/>
                    <a:gd name="T7" fmla="*/ 45 h 88"/>
                    <a:gd name="T8" fmla="*/ 38 w 73"/>
                    <a:gd name="T9" fmla="*/ 5 h 88"/>
                    <a:gd name="T10" fmla="*/ 73 w 73"/>
                    <a:gd name="T11" fmla="*/ 0 h 88"/>
                    <a:gd name="T12" fmla="*/ 28 w 73"/>
                    <a:gd name="T13" fmla="*/ 0 h 8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3" h="88">
                      <a:moveTo>
                        <a:pt x="28" y="0"/>
                      </a:moveTo>
                      <a:lnTo>
                        <a:pt x="0" y="45"/>
                      </a:lnTo>
                      <a:lnTo>
                        <a:pt x="23" y="88"/>
                      </a:lnTo>
                      <a:lnTo>
                        <a:pt x="18" y="45"/>
                      </a:lnTo>
                      <a:lnTo>
                        <a:pt x="38" y="5"/>
                      </a:lnTo>
                      <a:lnTo>
                        <a:pt x="73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8F48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94" name="Freeform 3920">
                  <a:extLst>
                    <a:ext uri="{FF2B5EF4-FFF2-40B4-BE49-F238E27FC236}">
                      <a16:creationId xmlns:a16="http://schemas.microsoft.com/office/drawing/2014/main" xmlns="" id="{BF97D0D0-11FE-41FB-9211-E3EC0A62F7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8" y="1438"/>
                  <a:ext cx="120" cy="112"/>
                </a:xfrm>
                <a:custGeom>
                  <a:avLst/>
                  <a:gdLst>
                    <a:gd name="T0" fmla="*/ 30 w 120"/>
                    <a:gd name="T1" fmla="*/ 112 h 112"/>
                    <a:gd name="T2" fmla="*/ 0 w 120"/>
                    <a:gd name="T3" fmla="*/ 56 h 112"/>
                    <a:gd name="T4" fmla="*/ 30 w 120"/>
                    <a:gd name="T5" fmla="*/ 0 h 112"/>
                    <a:gd name="T6" fmla="*/ 90 w 120"/>
                    <a:gd name="T7" fmla="*/ 0 h 112"/>
                    <a:gd name="T8" fmla="*/ 120 w 120"/>
                    <a:gd name="T9" fmla="*/ 56 h 112"/>
                    <a:gd name="T10" fmla="*/ 90 w 120"/>
                    <a:gd name="T11" fmla="*/ 112 h 112"/>
                    <a:gd name="T12" fmla="*/ 30 w 120"/>
                    <a:gd name="T13" fmla="*/ 112 h 1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0" h="112">
                      <a:moveTo>
                        <a:pt x="30" y="112"/>
                      </a:moveTo>
                      <a:lnTo>
                        <a:pt x="0" y="56"/>
                      </a:lnTo>
                      <a:lnTo>
                        <a:pt x="30" y="0"/>
                      </a:lnTo>
                      <a:lnTo>
                        <a:pt x="90" y="0"/>
                      </a:lnTo>
                      <a:lnTo>
                        <a:pt x="120" y="56"/>
                      </a:lnTo>
                      <a:lnTo>
                        <a:pt x="90" y="112"/>
                      </a:lnTo>
                      <a:lnTo>
                        <a:pt x="30" y="112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884" name="Group 3917">
                <a:extLst>
                  <a:ext uri="{FF2B5EF4-FFF2-40B4-BE49-F238E27FC236}">
                    <a16:creationId xmlns:a16="http://schemas.microsoft.com/office/drawing/2014/main" xmlns="" id="{34DD0A29-EE81-4470-AFCB-2E7852DC8B6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105380" y="613450"/>
                <a:ext cx="157003" cy="146545"/>
                <a:chOff x="2448" y="1438"/>
                <a:chExt cx="120" cy="112"/>
              </a:xfrm>
            </p:grpSpPr>
            <p:sp>
              <p:nvSpPr>
                <p:cNvPr id="4889" name="Freeform 3918">
                  <a:extLst>
                    <a:ext uri="{FF2B5EF4-FFF2-40B4-BE49-F238E27FC236}">
                      <a16:creationId xmlns:a16="http://schemas.microsoft.com/office/drawing/2014/main" xmlns="" id="{790F15C6-D174-4CF2-AEA6-770B9B1571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8" y="1438"/>
                  <a:ext cx="120" cy="112"/>
                </a:xfrm>
                <a:custGeom>
                  <a:avLst/>
                  <a:gdLst>
                    <a:gd name="T0" fmla="*/ 30 w 120"/>
                    <a:gd name="T1" fmla="*/ 112 h 112"/>
                    <a:gd name="T2" fmla="*/ 0 w 120"/>
                    <a:gd name="T3" fmla="*/ 56 h 112"/>
                    <a:gd name="T4" fmla="*/ 30 w 120"/>
                    <a:gd name="T5" fmla="*/ 0 h 112"/>
                    <a:gd name="T6" fmla="*/ 90 w 120"/>
                    <a:gd name="T7" fmla="*/ 0 h 112"/>
                    <a:gd name="T8" fmla="*/ 120 w 120"/>
                    <a:gd name="T9" fmla="*/ 56 h 112"/>
                    <a:gd name="T10" fmla="*/ 90 w 120"/>
                    <a:gd name="T11" fmla="*/ 112 h 112"/>
                    <a:gd name="T12" fmla="*/ 30 w 120"/>
                    <a:gd name="T13" fmla="*/ 112 h 1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0" h="112">
                      <a:moveTo>
                        <a:pt x="30" y="112"/>
                      </a:moveTo>
                      <a:lnTo>
                        <a:pt x="0" y="56"/>
                      </a:lnTo>
                      <a:lnTo>
                        <a:pt x="30" y="0"/>
                      </a:lnTo>
                      <a:lnTo>
                        <a:pt x="90" y="0"/>
                      </a:lnTo>
                      <a:lnTo>
                        <a:pt x="120" y="56"/>
                      </a:lnTo>
                      <a:lnTo>
                        <a:pt x="90" y="112"/>
                      </a:lnTo>
                      <a:lnTo>
                        <a:pt x="30" y="112"/>
                      </a:lnTo>
                      <a:close/>
                    </a:path>
                  </a:pathLst>
                </a:custGeom>
                <a:solidFill>
                  <a:srgbClr val="74216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90" name="Freeform 3919">
                  <a:extLst>
                    <a:ext uri="{FF2B5EF4-FFF2-40B4-BE49-F238E27FC236}">
                      <a16:creationId xmlns:a16="http://schemas.microsoft.com/office/drawing/2014/main" xmlns="" id="{3DB5A667-AD46-4F19-9702-C5D0B5BB2E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58" y="1449"/>
                  <a:ext cx="73" cy="88"/>
                </a:xfrm>
                <a:custGeom>
                  <a:avLst/>
                  <a:gdLst>
                    <a:gd name="T0" fmla="*/ 28 w 73"/>
                    <a:gd name="T1" fmla="*/ 0 h 88"/>
                    <a:gd name="T2" fmla="*/ 0 w 73"/>
                    <a:gd name="T3" fmla="*/ 45 h 88"/>
                    <a:gd name="T4" fmla="*/ 23 w 73"/>
                    <a:gd name="T5" fmla="*/ 88 h 88"/>
                    <a:gd name="T6" fmla="*/ 18 w 73"/>
                    <a:gd name="T7" fmla="*/ 45 h 88"/>
                    <a:gd name="T8" fmla="*/ 38 w 73"/>
                    <a:gd name="T9" fmla="*/ 5 h 88"/>
                    <a:gd name="T10" fmla="*/ 73 w 73"/>
                    <a:gd name="T11" fmla="*/ 0 h 88"/>
                    <a:gd name="T12" fmla="*/ 28 w 73"/>
                    <a:gd name="T13" fmla="*/ 0 h 8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3" h="88">
                      <a:moveTo>
                        <a:pt x="28" y="0"/>
                      </a:moveTo>
                      <a:lnTo>
                        <a:pt x="0" y="45"/>
                      </a:lnTo>
                      <a:lnTo>
                        <a:pt x="23" y="88"/>
                      </a:lnTo>
                      <a:lnTo>
                        <a:pt x="18" y="45"/>
                      </a:lnTo>
                      <a:lnTo>
                        <a:pt x="38" y="5"/>
                      </a:lnTo>
                      <a:lnTo>
                        <a:pt x="73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8F48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91" name="Freeform 3920">
                  <a:extLst>
                    <a:ext uri="{FF2B5EF4-FFF2-40B4-BE49-F238E27FC236}">
                      <a16:creationId xmlns:a16="http://schemas.microsoft.com/office/drawing/2014/main" xmlns="" id="{840A9937-51DC-482B-BCB3-BDA2967A0A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8" y="1438"/>
                  <a:ext cx="120" cy="112"/>
                </a:xfrm>
                <a:custGeom>
                  <a:avLst/>
                  <a:gdLst>
                    <a:gd name="T0" fmla="*/ 30 w 120"/>
                    <a:gd name="T1" fmla="*/ 112 h 112"/>
                    <a:gd name="T2" fmla="*/ 0 w 120"/>
                    <a:gd name="T3" fmla="*/ 56 h 112"/>
                    <a:gd name="T4" fmla="*/ 30 w 120"/>
                    <a:gd name="T5" fmla="*/ 0 h 112"/>
                    <a:gd name="T6" fmla="*/ 90 w 120"/>
                    <a:gd name="T7" fmla="*/ 0 h 112"/>
                    <a:gd name="T8" fmla="*/ 120 w 120"/>
                    <a:gd name="T9" fmla="*/ 56 h 112"/>
                    <a:gd name="T10" fmla="*/ 90 w 120"/>
                    <a:gd name="T11" fmla="*/ 112 h 112"/>
                    <a:gd name="T12" fmla="*/ 30 w 120"/>
                    <a:gd name="T13" fmla="*/ 112 h 1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0" h="112">
                      <a:moveTo>
                        <a:pt x="30" y="112"/>
                      </a:moveTo>
                      <a:lnTo>
                        <a:pt x="0" y="56"/>
                      </a:lnTo>
                      <a:lnTo>
                        <a:pt x="30" y="0"/>
                      </a:lnTo>
                      <a:lnTo>
                        <a:pt x="90" y="0"/>
                      </a:lnTo>
                      <a:lnTo>
                        <a:pt x="120" y="56"/>
                      </a:lnTo>
                      <a:lnTo>
                        <a:pt x="90" y="112"/>
                      </a:lnTo>
                      <a:lnTo>
                        <a:pt x="30" y="112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885" name="Group 3917">
                <a:extLst>
                  <a:ext uri="{FF2B5EF4-FFF2-40B4-BE49-F238E27FC236}">
                    <a16:creationId xmlns:a16="http://schemas.microsoft.com/office/drawing/2014/main" xmlns="" id="{483912B3-33AD-4168-B0A7-6241A7BFAD3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176914" y="926551"/>
                <a:ext cx="157003" cy="146545"/>
                <a:chOff x="2448" y="1438"/>
                <a:chExt cx="120" cy="112"/>
              </a:xfrm>
            </p:grpSpPr>
            <p:sp>
              <p:nvSpPr>
                <p:cNvPr id="4886" name="Freeform 3918">
                  <a:extLst>
                    <a:ext uri="{FF2B5EF4-FFF2-40B4-BE49-F238E27FC236}">
                      <a16:creationId xmlns:a16="http://schemas.microsoft.com/office/drawing/2014/main" xmlns="" id="{5A8E32F0-FC5A-40F4-BFFC-DB466E6770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8" y="1438"/>
                  <a:ext cx="120" cy="112"/>
                </a:xfrm>
                <a:custGeom>
                  <a:avLst/>
                  <a:gdLst>
                    <a:gd name="T0" fmla="*/ 30 w 120"/>
                    <a:gd name="T1" fmla="*/ 112 h 112"/>
                    <a:gd name="T2" fmla="*/ 0 w 120"/>
                    <a:gd name="T3" fmla="*/ 56 h 112"/>
                    <a:gd name="T4" fmla="*/ 30 w 120"/>
                    <a:gd name="T5" fmla="*/ 0 h 112"/>
                    <a:gd name="T6" fmla="*/ 90 w 120"/>
                    <a:gd name="T7" fmla="*/ 0 h 112"/>
                    <a:gd name="T8" fmla="*/ 120 w 120"/>
                    <a:gd name="T9" fmla="*/ 56 h 112"/>
                    <a:gd name="T10" fmla="*/ 90 w 120"/>
                    <a:gd name="T11" fmla="*/ 112 h 112"/>
                    <a:gd name="T12" fmla="*/ 30 w 120"/>
                    <a:gd name="T13" fmla="*/ 112 h 1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0" h="112">
                      <a:moveTo>
                        <a:pt x="30" y="112"/>
                      </a:moveTo>
                      <a:lnTo>
                        <a:pt x="0" y="56"/>
                      </a:lnTo>
                      <a:lnTo>
                        <a:pt x="30" y="0"/>
                      </a:lnTo>
                      <a:lnTo>
                        <a:pt x="90" y="0"/>
                      </a:lnTo>
                      <a:lnTo>
                        <a:pt x="120" y="56"/>
                      </a:lnTo>
                      <a:lnTo>
                        <a:pt x="90" y="112"/>
                      </a:lnTo>
                      <a:lnTo>
                        <a:pt x="30" y="112"/>
                      </a:lnTo>
                      <a:close/>
                    </a:path>
                  </a:pathLst>
                </a:custGeom>
                <a:solidFill>
                  <a:srgbClr val="74216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87" name="Freeform 3919">
                  <a:extLst>
                    <a:ext uri="{FF2B5EF4-FFF2-40B4-BE49-F238E27FC236}">
                      <a16:creationId xmlns:a16="http://schemas.microsoft.com/office/drawing/2014/main" xmlns="" id="{21D2F4EA-CA40-46FD-B7F9-44E1D34751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58" y="1449"/>
                  <a:ext cx="73" cy="88"/>
                </a:xfrm>
                <a:custGeom>
                  <a:avLst/>
                  <a:gdLst>
                    <a:gd name="T0" fmla="*/ 28 w 73"/>
                    <a:gd name="T1" fmla="*/ 0 h 88"/>
                    <a:gd name="T2" fmla="*/ 0 w 73"/>
                    <a:gd name="T3" fmla="*/ 45 h 88"/>
                    <a:gd name="T4" fmla="*/ 23 w 73"/>
                    <a:gd name="T5" fmla="*/ 88 h 88"/>
                    <a:gd name="T6" fmla="*/ 18 w 73"/>
                    <a:gd name="T7" fmla="*/ 45 h 88"/>
                    <a:gd name="T8" fmla="*/ 38 w 73"/>
                    <a:gd name="T9" fmla="*/ 5 h 88"/>
                    <a:gd name="T10" fmla="*/ 73 w 73"/>
                    <a:gd name="T11" fmla="*/ 0 h 88"/>
                    <a:gd name="T12" fmla="*/ 28 w 73"/>
                    <a:gd name="T13" fmla="*/ 0 h 8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3" h="88">
                      <a:moveTo>
                        <a:pt x="28" y="0"/>
                      </a:moveTo>
                      <a:lnTo>
                        <a:pt x="0" y="45"/>
                      </a:lnTo>
                      <a:lnTo>
                        <a:pt x="23" y="88"/>
                      </a:lnTo>
                      <a:lnTo>
                        <a:pt x="18" y="45"/>
                      </a:lnTo>
                      <a:lnTo>
                        <a:pt x="38" y="5"/>
                      </a:lnTo>
                      <a:lnTo>
                        <a:pt x="73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8F48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88" name="Freeform 3920">
                  <a:extLst>
                    <a:ext uri="{FF2B5EF4-FFF2-40B4-BE49-F238E27FC236}">
                      <a16:creationId xmlns:a16="http://schemas.microsoft.com/office/drawing/2014/main" xmlns="" id="{C87AE9C6-7F56-4489-B988-63BDA7AD75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8" y="1438"/>
                  <a:ext cx="120" cy="112"/>
                </a:xfrm>
                <a:custGeom>
                  <a:avLst/>
                  <a:gdLst>
                    <a:gd name="T0" fmla="*/ 30 w 120"/>
                    <a:gd name="T1" fmla="*/ 112 h 112"/>
                    <a:gd name="T2" fmla="*/ 0 w 120"/>
                    <a:gd name="T3" fmla="*/ 56 h 112"/>
                    <a:gd name="T4" fmla="*/ 30 w 120"/>
                    <a:gd name="T5" fmla="*/ 0 h 112"/>
                    <a:gd name="T6" fmla="*/ 90 w 120"/>
                    <a:gd name="T7" fmla="*/ 0 h 112"/>
                    <a:gd name="T8" fmla="*/ 120 w 120"/>
                    <a:gd name="T9" fmla="*/ 56 h 112"/>
                    <a:gd name="T10" fmla="*/ 90 w 120"/>
                    <a:gd name="T11" fmla="*/ 112 h 112"/>
                    <a:gd name="T12" fmla="*/ 30 w 120"/>
                    <a:gd name="T13" fmla="*/ 112 h 1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0" h="112">
                      <a:moveTo>
                        <a:pt x="30" y="112"/>
                      </a:moveTo>
                      <a:lnTo>
                        <a:pt x="0" y="56"/>
                      </a:lnTo>
                      <a:lnTo>
                        <a:pt x="30" y="0"/>
                      </a:lnTo>
                      <a:lnTo>
                        <a:pt x="90" y="0"/>
                      </a:lnTo>
                      <a:lnTo>
                        <a:pt x="120" y="56"/>
                      </a:lnTo>
                      <a:lnTo>
                        <a:pt x="90" y="112"/>
                      </a:lnTo>
                      <a:lnTo>
                        <a:pt x="30" y="112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224" name="Rectangle 6223">
                <a:extLst>
                  <a:ext uri="{FF2B5EF4-FFF2-40B4-BE49-F238E27FC236}">
                    <a16:creationId xmlns:a16="http://schemas.microsoft.com/office/drawing/2014/main" xmlns="" id="{E625FAE9-0100-45A1-BF62-0BCB45FCC466}"/>
                  </a:ext>
                </a:extLst>
              </p:cNvPr>
              <p:cNvSpPr/>
              <p:nvPr/>
            </p:nvSpPr>
            <p:spPr>
              <a:xfrm>
                <a:off x="6066083" y="1623535"/>
                <a:ext cx="137088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Imperméabilité</a:t>
                </a:r>
                <a:endParaRPr lang="fr-FR" sz="1400" b="1" dirty="0"/>
              </a:p>
            </p:txBody>
          </p:sp>
          <p:sp>
            <p:nvSpPr>
              <p:cNvPr id="6247" name="Rectangle 6246">
                <a:extLst>
                  <a:ext uri="{FF2B5EF4-FFF2-40B4-BE49-F238E27FC236}">
                    <a16:creationId xmlns:a16="http://schemas.microsoft.com/office/drawing/2014/main" xmlns="" id="{D4E20AAC-5CAF-4EE0-A2DB-B311E82D9ACA}"/>
                  </a:ext>
                </a:extLst>
              </p:cNvPr>
              <p:cNvSpPr/>
              <p:nvPr/>
            </p:nvSpPr>
            <p:spPr>
              <a:xfrm>
                <a:off x="6053560" y="411674"/>
                <a:ext cx="1286036" cy="122238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33"/>
              </a:p>
            </p:txBody>
          </p:sp>
        </p:grp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xmlns="" id="{210D84FB-5F31-47B3-BD59-FFD4728930D8}"/>
              </a:ext>
            </a:extLst>
          </p:cNvPr>
          <p:cNvGrpSpPr/>
          <p:nvPr/>
        </p:nvGrpSpPr>
        <p:grpSpPr>
          <a:xfrm>
            <a:off x="1940542" y="4935480"/>
            <a:ext cx="2162772" cy="1147270"/>
            <a:chOff x="4311078" y="4713050"/>
            <a:chExt cx="2162772" cy="1147270"/>
          </a:xfrm>
        </p:grpSpPr>
        <p:grpSp>
          <p:nvGrpSpPr>
            <p:cNvPr id="5295" name="Groupe 5294">
              <a:extLst>
                <a:ext uri="{FF2B5EF4-FFF2-40B4-BE49-F238E27FC236}">
                  <a16:creationId xmlns:a16="http://schemas.microsoft.com/office/drawing/2014/main" xmlns="" id="{CC960199-6614-42DA-AF96-261E03E00C7F}"/>
                </a:ext>
              </a:extLst>
            </p:cNvPr>
            <p:cNvGrpSpPr/>
            <p:nvPr/>
          </p:nvGrpSpPr>
          <p:grpSpPr>
            <a:xfrm>
              <a:off x="4463613" y="4939739"/>
              <a:ext cx="781677" cy="551003"/>
              <a:chOff x="8464479" y="899817"/>
              <a:chExt cx="861655" cy="607378"/>
            </a:xfrm>
          </p:grpSpPr>
          <p:sp>
            <p:nvSpPr>
              <p:cNvPr id="5296" name="Rectangle 5295">
                <a:extLst>
                  <a:ext uri="{FF2B5EF4-FFF2-40B4-BE49-F238E27FC236}">
                    <a16:creationId xmlns:a16="http://schemas.microsoft.com/office/drawing/2014/main" xmlns="" id="{9BD1449E-AB1B-4D79-88CE-16F87C31C1ED}"/>
                  </a:ext>
                </a:extLst>
              </p:cNvPr>
              <p:cNvSpPr/>
              <p:nvPr/>
            </p:nvSpPr>
            <p:spPr>
              <a:xfrm>
                <a:off x="8763195" y="899817"/>
                <a:ext cx="302582" cy="28464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08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97" name="ZoneTexte 5296">
                <a:extLst>
                  <a:ext uri="{FF2B5EF4-FFF2-40B4-BE49-F238E27FC236}">
                    <a16:creationId xmlns:a16="http://schemas.microsoft.com/office/drawing/2014/main" xmlns="" id="{3424ABFC-AAEF-4BAE-8937-7E94D558F66E}"/>
                  </a:ext>
                </a:extLst>
              </p:cNvPr>
              <p:cNvSpPr txBox="1"/>
              <p:nvPr/>
            </p:nvSpPr>
            <p:spPr>
              <a:xfrm rot="19397439">
                <a:off x="8464479" y="1058776"/>
                <a:ext cx="445642" cy="317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27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O=</a:t>
                </a:r>
              </a:p>
            </p:txBody>
          </p:sp>
          <p:sp>
            <p:nvSpPr>
              <p:cNvPr id="5298" name="Rectangle 5297">
                <a:extLst>
                  <a:ext uri="{FF2B5EF4-FFF2-40B4-BE49-F238E27FC236}">
                    <a16:creationId xmlns:a16="http://schemas.microsoft.com/office/drawing/2014/main" xmlns="" id="{D39BE00E-B0EC-4CE3-8461-EEE663B4DAE7}"/>
                  </a:ext>
                </a:extLst>
              </p:cNvPr>
              <p:cNvSpPr/>
              <p:nvPr/>
            </p:nvSpPr>
            <p:spPr>
              <a:xfrm>
                <a:off x="8986310" y="1080082"/>
                <a:ext cx="134402" cy="1886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99" name="ZoneTexte 5298">
                <a:extLst>
                  <a:ext uri="{FF2B5EF4-FFF2-40B4-BE49-F238E27FC236}">
                    <a16:creationId xmlns:a16="http://schemas.microsoft.com/office/drawing/2014/main" xmlns="" id="{1C95ABD0-DBA1-4271-A7E1-A924FFC34051}"/>
                  </a:ext>
                </a:extLst>
              </p:cNvPr>
              <p:cNvSpPr txBox="1"/>
              <p:nvPr/>
            </p:nvSpPr>
            <p:spPr>
              <a:xfrm>
                <a:off x="8930607" y="1035898"/>
                <a:ext cx="395527" cy="4712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89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</a:t>
                </a:r>
              </a:p>
            </p:txBody>
          </p:sp>
        </p:grpSp>
        <p:cxnSp>
          <p:nvCxnSpPr>
            <p:cNvPr id="5300" name="Connecteur droit avec flèche 5299">
              <a:extLst>
                <a:ext uri="{FF2B5EF4-FFF2-40B4-BE49-F238E27FC236}">
                  <a16:creationId xmlns:a16="http://schemas.microsoft.com/office/drawing/2014/main" xmlns="" id="{EA0711FA-1CE6-4C9B-B86F-4ACB5ED40BB7}"/>
                </a:ext>
              </a:extLst>
            </p:cNvPr>
            <p:cNvCxnSpPr/>
            <p:nvPr/>
          </p:nvCxnSpPr>
          <p:spPr>
            <a:xfrm>
              <a:off x="5196719" y="5063188"/>
              <a:ext cx="38884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01" name="Groupe 5300">
              <a:extLst>
                <a:ext uri="{FF2B5EF4-FFF2-40B4-BE49-F238E27FC236}">
                  <a16:creationId xmlns:a16="http://schemas.microsoft.com/office/drawing/2014/main" xmlns="" id="{2C00390A-D3E6-44B5-949C-A1C05BEEBC60}"/>
                </a:ext>
              </a:extLst>
            </p:cNvPr>
            <p:cNvGrpSpPr/>
            <p:nvPr/>
          </p:nvGrpSpPr>
          <p:grpSpPr>
            <a:xfrm>
              <a:off x="5540459" y="4948381"/>
              <a:ext cx="839018" cy="550563"/>
              <a:chOff x="9651499" y="909342"/>
              <a:chExt cx="924862" cy="606893"/>
            </a:xfrm>
          </p:grpSpPr>
          <p:sp>
            <p:nvSpPr>
              <p:cNvPr id="5302" name="ZoneTexte 5301">
                <a:extLst>
                  <a:ext uri="{FF2B5EF4-FFF2-40B4-BE49-F238E27FC236}">
                    <a16:creationId xmlns:a16="http://schemas.microsoft.com/office/drawing/2014/main" xmlns="" id="{89A04C31-92AB-4967-AD31-DD9E91E72890}"/>
                  </a:ext>
                </a:extLst>
              </p:cNvPr>
              <p:cNvSpPr txBox="1"/>
              <p:nvPr/>
            </p:nvSpPr>
            <p:spPr>
              <a:xfrm>
                <a:off x="9651499" y="1065846"/>
                <a:ext cx="401465" cy="286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89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O=</a:t>
                </a:r>
              </a:p>
            </p:txBody>
          </p:sp>
          <p:sp>
            <p:nvSpPr>
              <p:cNvPr id="5303" name="Rectangle 5302">
                <a:extLst>
                  <a:ext uri="{FF2B5EF4-FFF2-40B4-BE49-F238E27FC236}">
                    <a16:creationId xmlns:a16="http://schemas.microsoft.com/office/drawing/2014/main" xmlns="" id="{50468B9C-0C89-4F9A-A1E9-182AF5C8D439}"/>
                  </a:ext>
                </a:extLst>
              </p:cNvPr>
              <p:cNvSpPr/>
              <p:nvPr/>
            </p:nvSpPr>
            <p:spPr>
              <a:xfrm>
                <a:off x="10153123" y="1080082"/>
                <a:ext cx="134402" cy="1886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04" name="ZoneTexte 5303">
                <a:extLst>
                  <a:ext uri="{FF2B5EF4-FFF2-40B4-BE49-F238E27FC236}">
                    <a16:creationId xmlns:a16="http://schemas.microsoft.com/office/drawing/2014/main" xmlns="" id="{3A0D11F3-626C-4504-95CA-CC1892333BB3}"/>
                  </a:ext>
                </a:extLst>
              </p:cNvPr>
              <p:cNvSpPr txBox="1"/>
              <p:nvPr/>
            </p:nvSpPr>
            <p:spPr>
              <a:xfrm>
                <a:off x="10072020" y="1086698"/>
                <a:ext cx="504341" cy="286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89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</a:t>
                </a:r>
              </a:p>
            </p:txBody>
          </p:sp>
          <p:cxnSp>
            <p:nvCxnSpPr>
              <p:cNvPr id="5305" name="Connecteur droit 5304">
                <a:extLst>
                  <a:ext uri="{FF2B5EF4-FFF2-40B4-BE49-F238E27FC236}">
                    <a16:creationId xmlns:a16="http://schemas.microsoft.com/office/drawing/2014/main" xmlns="" id="{03C4CB9B-4A76-4E83-8B6C-740CC760B59F}"/>
                  </a:ext>
                </a:extLst>
              </p:cNvPr>
              <p:cNvCxnSpPr/>
              <p:nvPr/>
            </p:nvCxnSpPr>
            <p:spPr>
              <a:xfrm flipV="1">
                <a:off x="9982201" y="909342"/>
                <a:ext cx="0" cy="2256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06" name="Connecteur droit 5305">
                <a:extLst>
                  <a:ext uri="{FF2B5EF4-FFF2-40B4-BE49-F238E27FC236}">
                    <a16:creationId xmlns:a16="http://schemas.microsoft.com/office/drawing/2014/main" xmlns="" id="{883528B5-04AD-4EAA-BB8C-02AB5EDA3BE0}"/>
                  </a:ext>
                </a:extLst>
              </p:cNvPr>
              <p:cNvCxnSpPr/>
              <p:nvPr/>
            </p:nvCxnSpPr>
            <p:spPr>
              <a:xfrm>
                <a:off x="9982201" y="914106"/>
                <a:ext cx="24765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07" name="Connecteur droit 5306">
                <a:extLst>
                  <a:ext uri="{FF2B5EF4-FFF2-40B4-BE49-F238E27FC236}">
                    <a16:creationId xmlns:a16="http://schemas.microsoft.com/office/drawing/2014/main" xmlns="" id="{D4D9560E-0EC1-41B0-B536-A7482085535C}"/>
                  </a:ext>
                </a:extLst>
              </p:cNvPr>
              <p:cNvCxnSpPr/>
              <p:nvPr/>
            </p:nvCxnSpPr>
            <p:spPr>
              <a:xfrm>
                <a:off x="10229851" y="909342"/>
                <a:ext cx="0" cy="2256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08" name="ZoneTexte 5307">
                <a:extLst>
                  <a:ext uri="{FF2B5EF4-FFF2-40B4-BE49-F238E27FC236}">
                    <a16:creationId xmlns:a16="http://schemas.microsoft.com/office/drawing/2014/main" xmlns="" id="{580575AE-659C-45A9-B47E-5B1AEEAA1D1B}"/>
                  </a:ext>
                </a:extLst>
              </p:cNvPr>
              <p:cNvSpPr txBox="1"/>
              <p:nvPr/>
            </p:nvSpPr>
            <p:spPr>
              <a:xfrm>
                <a:off x="9833600" y="1069623"/>
                <a:ext cx="306047" cy="286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89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5309" name="ZoneTexte 5308">
                <a:extLst>
                  <a:ext uri="{FF2B5EF4-FFF2-40B4-BE49-F238E27FC236}">
                    <a16:creationId xmlns:a16="http://schemas.microsoft.com/office/drawing/2014/main" xmlns="" id="{23AB4DEA-00F0-46D2-9CF4-4FDC6ACFA395}"/>
                  </a:ext>
                </a:extLst>
              </p:cNvPr>
              <p:cNvSpPr txBox="1"/>
              <p:nvPr/>
            </p:nvSpPr>
            <p:spPr>
              <a:xfrm rot="5400000">
                <a:off x="9854799" y="1153422"/>
                <a:ext cx="254804" cy="286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89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</a:p>
            </p:txBody>
          </p:sp>
          <p:sp>
            <p:nvSpPr>
              <p:cNvPr id="5310" name="ZoneTexte 5309">
                <a:extLst>
                  <a:ext uri="{FF2B5EF4-FFF2-40B4-BE49-F238E27FC236}">
                    <a16:creationId xmlns:a16="http://schemas.microsoft.com/office/drawing/2014/main" xmlns="" id="{779BD6D2-18A7-42B1-820C-21674523AD47}"/>
                  </a:ext>
                </a:extLst>
              </p:cNvPr>
              <p:cNvSpPr txBox="1"/>
              <p:nvPr/>
            </p:nvSpPr>
            <p:spPr>
              <a:xfrm>
                <a:off x="9764214" y="1252808"/>
                <a:ext cx="397931" cy="2634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953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OH</a:t>
                </a:r>
              </a:p>
            </p:txBody>
          </p:sp>
        </p:grpSp>
        <p:sp>
          <p:nvSpPr>
            <p:cNvPr id="5311" name="ZoneTexte 5310">
              <a:extLst>
                <a:ext uri="{FF2B5EF4-FFF2-40B4-BE49-F238E27FC236}">
                  <a16:creationId xmlns:a16="http://schemas.microsoft.com/office/drawing/2014/main" xmlns="" id="{C21BB855-76D9-4ED2-9D62-FADA2A5004D5}"/>
                </a:ext>
              </a:extLst>
            </p:cNvPr>
            <p:cNvSpPr txBox="1"/>
            <p:nvPr/>
          </p:nvSpPr>
          <p:spPr>
            <a:xfrm>
              <a:off x="4479039" y="4713050"/>
              <a:ext cx="928459" cy="2389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953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Cycle </a:t>
              </a:r>
              <a:r>
                <a:rPr lang="el-GR" sz="953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r>
                <a:rPr lang="fr-FR" sz="953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fr-FR" sz="953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lactam</a:t>
              </a:r>
              <a:endParaRPr lang="fr-FR" sz="953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384" name="Group 105">
              <a:extLst>
                <a:ext uri="{FF2B5EF4-FFF2-40B4-BE49-F238E27FC236}">
                  <a16:creationId xmlns:a16="http://schemas.microsoft.com/office/drawing/2014/main" xmlns="" id="{2DA7D2EA-55EF-4C45-8D08-80C2CD7039C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06992" y="5108220"/>
              <a:ext cx="229259" cy="258225"/>
              <a:chOff x="3075" y="2837"/>
              <a:chExt cx="372" cy="419"/>
            </a:xfrm>
            <a:scene3d>
              <a:camera prst="isometricOffAxis2Right"/>
              <a:lightRig rig="threePt" dir="t"/>
            </a:scene3d>
          </p:grpSpPr>
          <p:sp>
            <p:nvSpPr>
              <p:cNvPr id="5385" name="Freeform 106">
                <a:extLst>
                  <a:ext uri="{FF2B5EF4-FFF2-40B4-BE49-F238E27FC236}">
                    <a16:creationId xmlns:a16="http://schemas.microsoft.com/office/drawing/2014/main" xmlns="" id="{29B706E7-2805-4358-877D-AD5FBAFFC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5" y="2867"/>
                <a:ext cx="344" cy="389"/>
              </a:xfrm>
              <a:custGeom>
                <a:avLst/>
                <a:gdLst>
                  <a:gd name="T0" fmla="*/ 2044 w 138"/>
                  <a:gd name="T1" fmla="*/ 2627 h 146"/>
                  <a:gd name="T2" fmla="*/ 1660 w 138"/>
                  <a:gd name="T3" fmla="*/ 2760 h 146"/>
                  <a:gd name="T4" fmla="*/ 745 w 138"/>
                  <a:gd name="T5" fmla="*/ 2760 h 146"/>
                  <a:gd name="T6" fmla="*/ 0 w 138"/>
                  <a:gd name="T7" fmla="*/ 1852 h 146"/>
                  <a:gd name="T8" fmla="*/ 0 w 138"/>
                  <a:gd name="T9" fmla="*/ 909 h 146"/>
                  <a:gd name="T10" fmla="*/ 745 w 138"/>
                  <a:gd name="T11" fmla="*/ 0 h 146"/>
                  <a:gd name="T12" fmla="*/ 1660 w 138"/>
                  <a:gd name="T13" fmla="*/ 0 h 146"/>
                  <a:gd name="T14" fmla="*/ 2064 w 138"/>
                  <a:gd name="T15" fmla="*/ 149 h 146"/>
                  <a:gd name="T16" fmla="*/ 2064 w 138"/>
                  <a:gd name="T17" fmla="*/ 149 h 146"/>
                  <a:gd name="T18" fmla="*/ 2139 w 138"/>
                  <a:gd name="T19" fmla="*/ 490 h 146"/>
                  <a:gd name="T20" fmla="*/ 1815 w 138"/>
                  <a:gd name="T21" fmla="*/ 490 h 146"/>
                  <a:gd name="T22" fmla="*/ 1890 w 138"/>
                  <a:gd name="T23" fmla="*/ 853 h 146"/>
                  <a:gd name="T24" fmla="*/ 1565 w 138"/>
                  <a:gd name="T25" fmla="*/ 874 h 146"/>
                  <a:gd name="T26" fmla="*/ 1690 w 138"/>
                  <a:gd name="T27" fmla="*/ 1156 h 146"/>
                  <a:gd name="T28" fmla="*/ 1349 w 138"/>
                  <a:gd name="T29" fmla="*/ 1327 h 146"/>
                  <a:gd name="T30" fmla="*/ 1640 w 138"/>
                  <a:gd name="T31" fmla="*/ 1513 h 146"/>
                  <a:gd name="T32" fmla="*/ 1516 w 138"/>
                  <a:gd name="T33" fmla="*/ 1852 h 146"/>
                  <a:gd name="T34" fmla="*/ 1827 w 138"/>
                  <a:gd name="T35" fmla="*/ 1852 h 146"/>
                  <a:gd name="T36" fmla="*/ 1782 w 138"/>
                  <a:gd name="T37" fmla="*/ 2214 h 146"/>
                  <a:gd name="T38" fmla="*/ 2106 w 138"/>
                  <a:gd name="T39" fmla="*/ 2230 h 146"/>
                  <a:gd name="T40" fmla="*/ 2044 w 138"/>
                  <a:gd name="T41" fmla="*/ 2627 h 14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38" h="146">
                    <a:moveTo>
                      <a:pt x="132" y="139"/>
                    </a:moveTo>
                    <a:cubicBezTo>
                      <a:pt x="125" y="144"/>
                      <a:pt x="116" y="146"/>
                      <a:pt x="107" y="146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21" y="146"/>
                      <a:pt x="0" y="125"/>
                      <a:pt x="0" y="9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2"/>
                      <a:pt x="21" y="0"/>
                      <a:pt x="48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6" y="0"/>
                      <a:pt x="125" y="3"/>
                      <a:pt x="133" y="8"/>
                    </a:cubicBezTo>
                    <a:cubicBezTo>
                      <a:pt x="133" y="8"/>
                      <a:pt x="133" y="8"/>
                      <a:pt x="133" y="8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17" y="26"/>
                      <a:pt x="117" y="26"/>
                      <a:pt x="117" y="26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98" y="98"/>
                      <a:pt x="98" y="98"/>
                      <a:pt x="98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15" y="117"/>
                      <a:pt x="115" y="117"/>
                      <a:pt x="115" y="117"/>
                    </a:cubicBezTo>
                    <a:cubicBezTo>
                      <a:pt x="136" y="118"/>
                      <a:pt x="136" y="118"/>
                      <a:pt x="136" y="118"/>
                    </a:cubicBezTo>
                    <a:lnTo>
                      <a:pt x="132" y="1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86" name="Freeform 107">
                <a:extLst>
                  <a:ext uri="{FF2B5EF4-FFF2-40B4-BE49-F238E27FC236}">
                    <a16:creationId xmlns:a16="http://schemas.microsoft.com/office/drawing/2014/main" xmlns="" id="{8B969CE9-4468-44F4-AD90-73CD6A257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" y="2837"/>
                <a:ext cx="355" cy="99"/>
              </a:xfrm>
              <a:custGeom>
                <a:avLst/>
                <a:gdLst>
                  <a:gd name="T0" fmla="*/ 2145 w 142"/>
                  <a:gd name="T1" fmla="*/ 136 h 37"/>
                  <a:gd name="T2" fmla="*/ 2145 w 142"/>
                  <a:gd name="T3" fmla="*/ 136 h 37"/>
                  <a:gd name="T4" fmla="*/ 1738 w 142"/>
                  <a:gd name="T5" fmla="*/ 0 h 37"/>
                  <a:gd name="T6" fmla="*/ 813 w 142"/>
                  <a:gd name="T7" fmla="*/ 0 h 37"/>
                  <a:gd name="T8" fmla="*/ 0 w 142"/>
                  <a:gd name="T9" fmla="*/ 650 h 37"/>
                  <a:gd name="T10" fmla="*/ 645 w 142"/>
                  <a:gd name="T11" fmla="*/ 209 h 37"/>
                  <a:gd name="T12" fmla="*/ 1563 w 142"/>
                  <a:gd name="T13" fmla="*/ 209 h 37"/>
                  <a:gd name="T14" fmla="*/ 1970 w 142"/>
                  <a:gd name="T15" fmla="*/ 364 h 37"/>
                  <a:gd name="T16" fmla="*/ 1970 w 142"/>
                  <a:gd name="T17" fmla="*/ 364 h 37"/>
                  <a:gd name="T18" fmla="*/ 2050 w 142"/>
                  <a:gd name="T19" fmla="*/ 709 h 37"/>
                  <a:gd name="T20" fmla="*/ 2220 w 142"/>
                  <a:gd name="T21" fmla="*/ 500 h 37"/>
                  <a:gd name="T22" fmla="*/ 2145 w 142"/>
                  <a:gd name="T23" fmla="*/ 136 h 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2" h="37">
                    <a:moveTo>
                      <a:pt x="137" y="7"/>
                    </a:moveTo>
                    <a:cubicBezTo>
                      <a:pt x="137" y="7"/>
                      <a:pt x="137" y="7"/>
                      <a:pt x="137" y="7"/>
                    </a:cubicBezTo>
                    <a:cubicBezTo>
                      <a:pt x="129" y="3"/>
                      <a:pt x="121" y="0"/>
                      <a:pt x="111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31" y="0"/>
                      <a:pt x="9" y="14"/>
                      <a:pt x="0" y="34"/>
                    </a:cubicBezTo>
                    <a:cubicBezTo>
                      <a:pt x="8" y="20"/>
                      <a:pt x="23" y="11"/>
                      <a:pt x="41" y="11"/>
                    </a:cubicBezTo>
                    <a:cubicBezTo>
                      <a:pt x="100" y="11"/>
                      <a:pt x="100" y="11"/>
                      <a:pt x="100" y="11"/>
                    </a:cubicBezTo>
                    <a:cubicBezTo>
                      <a:pt x="109" y="11"/>
                      <a:pt x="118" y="14"/>
                      <a:pt x="126" y="19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42" y="26"/>
                      <a:pt x="142" y="26"/>
                      <a:pt x="142" y="26"/>
                    </a:cubicBez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F49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87" name="Freeform 108">
                <a:extLst>
                  <a:ext uri="{FF2B5EF4-FFF2-40B4-BE49-F238E27FC236}">
                    <a16:creationId xmlns:a16="http://schemas.microsoft.com/office/drawing/2014/main" xmlns="" id="{F8D729CD-BF8E-400F-B736-45DC97CF8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7" y="2880"/>
                <a:ext cx="100" cy="365"/>
              </a:xfrm>
              <a:custGeom>
                <a:avLst/>
                <a:gdLst>
                  <a:gd name="T0" fmla="*/ 83 w 40"/>
                  <a:gd name="T1" fmla="*/ 1740 h 137"/>
                  <a:gd name="T2" fmla="*/ 83 w 40"/>
                  <a:gd name="T3" fmla="*/ 874 h 137"/>
                  <a:gd name="T4" fmla="*/ 625 w 40"/>
                  <a:gd name="T5" fmla="*/ 0 h 137"/>
                  <a:gd name="T6" fmla="*/ 0 w 40"/>
                  <a:gd name="T7" fmla="*/ 874 h 137"/>
                  <a:gd name="T8" fmla="*/ 0 w 40"/>
                  <a:gd name="T9" fmla="*/ 1740 h 137"/>
                  <a:gd name="T10" fmla="*/ 595 w 40"/>
                  <a:gd name="T11" fmla="*/ 2590 h 137"/>
                  <a:gd name="T12" fmla="*/ 83 w 40"/>
                  <a:gd name="T13" fmla="*/ 1740 h 1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" h="137">
                    <a:moveTo>
                      <a:pt x="5" y="92"/>
                    </a:moveTo>
                    <a:cubicBezTo>
                      <a:pt x="5" y="46"/>
                      <a:pt x="5" y="46"/>
                      <a:pt x="5" y="46"/>
                    </a:cubicBezTo>
                    <a:cubicBezTo>
                      <a:pt x="5" y="25"/>
                      <a:pt x="20" y="5"/>
                      <a:pt x="40" y="0"/>
                    </a:cubicBezTo>
                    <a:cubicBezTo>
                      <a:pt x="17" y="2"/>
                      <a:pt x="0" y="24"/>
                      <a:pt x="0" y="46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5"/>
                      <a:pt x="16" y="134"/>
                      <a:pt x="38" y="137"/>
                    </a:cubicBezTo>
                    <a:cubicBezTo>
                      <a:pt x="19" y="132"/>
                      <a:pt x="5" y="114"/>
                      <a:pt x="5" y="92"/>
                    </a:cubicBezTo>
                    <a:close/>
                  </a:path>
                </a:pathLst>
              </a:custGeom>
              <a:solidFill>
                <a:srgbClr val="D92A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88" name="Freeform 109">
                <a:extLst>
                  <a:ext uri="{FF2B5EF4-FFF2-40B4-BE49-F238E27FC236}">
                    <a16:creationId xmlns:a16="http://schemas.microsoft.com/office/drawing/2014/main" xmlns="" id="{CE791507-826A-4233-B31B-13A9FFE73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7" y="2987"/>
                <a:ext cx="45" cy="42"/>
              </a:xfrm>
              <a:custGeom>
                <a:avLst/>
                <a:gdLst>
                  <a:gd name="T0" fmla="*/ 20 w 45"/>
                  <a:gd name="T1" fmla="*/ 42 h 42"/>
                  <a:gd name="T2" fmla="*/ 17 w 45"/>
                  <a:gd name="T3" fmla="*/ 42 h 42"/>
                  <a:gd name="T4" fmla="*/ 20 w 45"/>
                  <a:gd name="T5" fmla="*/ 42 h 42"/>
                  <a:gd name="T6" fmla="*/ 45 w 45"/>
                  <a:gd name="T7" fmla="*/ 16 h 42"/>
                  <a:gd name="T8" fmla="*/ 37 w 45"/>
                  <a:gd name="T9" fmla="*/ 0 h 42"/>
                  <a:gd name="T10" fmla="*/ 0 w 45"/>
                  <a:gd name="T11" fmla="*/ 2 h 42"/>
                  <a:gd name="T12" fmla="*/ 20 w 45"/>
                  <a:gd name="T13" fmla="*/ 42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" h="42">
                    <a:moveTo>
                      <a:pt x="20" y="42"/>
                    </a:moveTo>
                    <a:lnTo>
                      <a:pt x="17" y="42"/>
                    </a:lnTo>
                    <a:lnTo>
                      <a:pt x="20" y="42"/>
                    </a:lnTo>
                    <a:lnTo>
                      <a:pt x="45" y="16"/>
                    </a:lnTo>
                    <a:lnTo>
                      <a:pt x="37" y="0"/>
                    </a:lnTo>
                    <a:lnTo>
                      <a:pt x="0" y="2"/>
                    </a:lnTo>
                    <a:lnTo>
                      <a:pt x="20" y="42"/>
                    </a:lnTo>
                    <a:close/>
                  </a:path>
                </a:pathLst>
              </a:custGeom>
              <a:solidFill>
                <a:srgbClr val="A50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89" name="Freeform 110">
                <a:extLst>
                  <a:ext uri="{FF2B5EF4-FFF2-40B4-BE49-F238E27FC236}">
                    <a16:creationId xmlns:a16="http://schemas.microsoft.com/office/drawing/2014/main" xmlns="" id="{7A3D501C-CACA-4A28-8625-F677DE4EB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" y="3035"/>
                <a:ext cx="147" cy="200"/>
              </a:xfrm>
              <a:custGeom>
                <a:avLst/>
                <a:gdLst>
                  <a:gd name="T0" fmla="*/ 912 w 59"/>
                  <a:gd name="T1" fmla="*/ 832 h 75"/>
                  <a:gd name="T2" fmla="*/ 590 w 59"/>
                  <a:gd name="T3" fmla="*/ 819 h 75"/>
                  <a:gd name="T4" fmla="*/ 633 w 59"/>
                  <a:gd name="T5" fmla="*/ 477 h 75"/>
                  <a:gd name="T6" fmla="*/ 324 w 59"/>
                  <a:gd name="T7" fmla="*/ 456 h 75"/>
                  <a:gd name="T8" fmla="*/ 446 w 59"/>
                  <a:gd name="T9" fmla="*/ 115 h 75"/>
                  <a:gd name="T10" fmla="*/ 262 w 59"/>
                  <a:gd name="T11" fmla="*/ 0 h 75"/>
                  <a:gd name="T12" fmla="*/ 0 w 59"/>
                  <a:gd name="T13" fmla="*/ 136 h 75"/>
                  <a:gd name="T14" fmla="*/ 292 w 59"/>
                  <a:gd name="T15" fmla="*/ 320 h 75"/>
                  <a:gd name="T16" fmla="*/ 167 w 59"/>
                  <a:gd name="T17" fmla="*/ 648 h 75"/>
                  <a:gd name="T18" fmla="*/ 478 w 59"/>
                  <a:gd name="T19" fmla="*/ 661 h 75"/>
                  <a:gd name="T20" fmla="*/ 434 w 59"/>
                  <a:gd name="T21" fmla="*/ 1003 h 75"/>
                  <a:gd name="T22" fmla="*/ 757 w 59"/>
                  <a:gd name="T23" fmla="*/ 1045 h 75"/>
                  <a:gd name="T24" fmla="*/ 695 w 59"/>
                  <a:gd name="T25" fmla="*/ 1421 h 75"/>
                  <a:gd name="T26" fmla="*/ 695 w 59"/>
                  <a:gd name="T27" fmla="*/ 1421 h 75"/>
                  <a:gd name="T28" fmla="*/ 695 w 59"/>
                  <a:gd name="T29" fmla="*/ 1421 h 75"/>
                  <a:gd name="T30" fmla="*/ 870 w 59"/>
                  <a:gd name="T31" fmla="*/ 1229 h 75"/>
                  <a:gd name="T32" fmla="*/ 850 w 59"/>
                  <a:gd name="T33" fmla="*/ 1229 h 75"/>
                  <a:gd name="T34" fmla="*/ 912 w 59"/>
                  <a:gd name="T35" fmla="*/ 832 h 7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9" h="75">
                    <a:moveTo>
                      <a:pt x="59" y="44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5" y="65"/>
                      <a:pt x="55" y="65"/>
                      <a:pt x="55" y="65"/>
                    </a:cubicBezTo>
                    <a:lnTo>
                      <a:pt x="59" y="44"/>
                    </a:lnTo>
                    <a:close/>
                  </a:path>
                </a:pathLst>
              </a:custGeom>
              <a:solidFill>
                <a:srgbClr val="A50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90" name="Freeform 111">
                <a:extLst>
                  <a:ext uri="{FF2B5EF4-FFF2-40B4-BE49-F238E27FC236}">
                    <a16:creationId xmlns:a16="http://schemas.microsoft.com/office/drawing/2014/main" xmlns="" id="{4C3A0CD3-5C4D-4FD9-AF70-54E6B9509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7" y="2859"/>
                <a:ext cx="40" cy="77"/>
              </a:xfrm>
              <a:custGeom>
                <a:avLst/>
                <a:gdLst>
                  <a:gd name="T0" fmla="*/ 12 w 40"/>
                  <a:gd name="T1" fmla="*/ 77 h 77"/>
                  <a:gd name="T2" fmla="*/ 40 w 40"/>
                  <a:gd name="T3" fmla="*/ 48 h 77"/>
                  <a:gd name="T4" fmla="*/ 27 w 40"/>
                  <a:gd name="T5" fmla="*/ 0 h 77"/>
                  <a:gd name="T6" fmla="*/ 0 w 40"/>
                  <a:gd name="T7" fmla="*/ 32 h 77"/>
                  <a:gd name="T8" fmla="*/ 12 w 40"/>
                  <a:gd name="T9" fmla="*/ 77 h 77"/>
                  <a:gd name="T10" fmla="*/ 12 w 40"/>
                  <a:gd name="T11" fmla="*/ 77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77">
                    <a:moveTo>
                      <a:pt x="12" y="77"/>
                    </a:moveTo>
                    <a:lnTo>
                      <a:pt x="40" y="48"/>
                    </a:lnTo>
                    <a:lnTo>
                      <a:pt x="27" y="0"/>
                    </a:lnTo>
                    <a:lnTo>
                      <a:pt x="0" y="32"/>
                    </a:lnTo>
                    <a:lnTo>
                      <a:pt x="12" y="77"/>
                    </a:lnTo>
                    <a:close/>
                  </a:path>
                </a:pathLst>
              </a:custGeom>
              <a:solidFill>
                <a:srgbClr val="A50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91" name="Freeform 112">
                <a:extLst>
                  <a:ext uri="{FF2B5EF4-FFF2-40B4-BE49-F238E27FC236}">
                    <a16:creationId xmlns:a16="http://schemas.microsoft.com/office/drawing/2014/main" xmlns="" id="{A42B1E25-27B1-45CD-BE6B-F0A362D7C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936"/>
                <a:ext cx="37" cy="51"/>
              </a:xfrm>
              <a:custGeom>
                <a:avLst/>
                <a:gdLst>
                  <a:gd name="T0" fmla="*/ 12 w 37"/>
                  <a:gd name="T1" fmla="*/ 48 h 51"/>
                  <a:gd name="T2" fmla="*/ 12 w 37"/>
                  <a:gd name="T3" fmla="*/ 51 h 51"/>
                  <a:gd name="T4" fmla="*/ 37 w 37"/>
                  <a:gd name="T5" fmla="*/ 21 h 51"/>
                  <a:gd name="T6" fmla="*/ 37 w 37"/>
                  <a:gd name="T7" fmla="*/ 21 h 51"/>
                  <a:gd name="T8" fmla="*/ 32 w 37"/>
                  <a:gd name="T9" fmla="*/ 0 h 51"/>
                  <a:gd name="T10" fmla="*/ 0 w 37"/>
                  <a:gd name="T11" fmla="*/ 0 h 51"/>
                  <a:gd name="T12" fmla="*/ 12 w 37"/>
                  <a:gd name="T13" fmla="*/ 48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51">
                    <a:moveTo>
                      <a:pt x="12" y="48"/>
                    </a:moveTo>
                    <a:lnTo>
                      <a:pt x="12" y="51"/>
                    </a:lnTo>
                    <a:lnTo>
                      <a:pt x="37" y="21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12" y="48"/>
                    </a:lnTo>
                    <a:close/>
                  </a:path>
                </a:pathLst>
              </a:custGeom>
              <a:solidFill>
                <a:srgbClr val="A50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92" name="Freeform 113">
                <a:extLst>
                  <a:ext uri="{FF2B5EF4-FFF2-40B4-BE49-F238E27FC236}">
                    <a16:creationId xmlns:a16="http://schemas.microsoft.com/office/drawing/2014/main" xmlns="" id="{9D125EBD-2C65-4B76-9B64-41A563FFD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4" y="3149"/>
                <a:ext cx="73" cy="30"/>
              </a:xfrm>
              <a:custGeom>
                <a:avLst/>
                <a:gdLst>
                  <a:gd name="T0" fmla="*/ 23 w 73"/>
                  <a:gd name="T1" fmla="*/ 0 h 30"/>
                  <a:gd name="T2" fmla="*/ 23 w 73"/>
                  <a:gd name="T3" fmla="*/ 0 h 30"/>
                  <a:gd name="T4" fmla="*/ 0 w 73"/>
                  <a:gd name="T5" fmla="*/ 24 h 30"/>
                  <a:gd name="T6" fmla="*/ 10 w 73"/>
                  <a:gd name="T7" fmla="*/ 30 h 30"/>
                  <a:gd name="T8" fmla="*/ 50 w 73"/>
                  <a:gd name="T9" fmla="*/ 30 h 30"/>
                  <a:gd name="T10" fmla="*/ 73 w 73"/>
                  <a:gd name="T11" fmla="*/ 3 h 30"/>
                  <a:gd name="T12" fmla="*/ 23 w 73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30">
                    <a:moveTo>
                      <a:pt x="23" y="0"/>
                    </a:moveTo>
                    <a:lnTo>
                      <a:pt x="23" y="0"/>
                    </a:lnTo>
                    <a:lnTo>
                      <a:pt x="0" y="24"/>
                    </a:lnTo>
                    <a:lnTo>
                      <a:pt x="10" y="30"/>
                    </a:lnTo>
                    <a:lnTo>
                      <a:pt x="50" y="30"/>
                    </a:lnTo>
                    <a:lnTo>
                      <a:pt x="73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92A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93" name="Freeform 114">
                <a:extLst>
                  <a:ext uri="{FF2B5EF4-FFF2-40B4-BE49-F238E27FC236}">
                    <a16:creationId xmlns:a16="http://schemas.microsoft.com/office/drawing/2014/main" xmlns="" id="{7B47FD14-9E13-4D4F-8048-4AF1C0F80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2" y="3099"/>
                <a:ext cx="72" cy="29"/>
              </a:xfrm>
              <a:custGeom>
                <a:avLst/>
                <a:gdLst>
                  <a:gd name="T0" fmla="*/ 47 w 72"/>
                  <a:gd name="T1" fmla="*/ 29 h 29"/>
                  <a:gd name="T2" fmla="*/ 72 w 72"/>
                  <a:gd name="T3" fmla="*/ 5 h 29"/>
                  <a:gd name="T4" fmla="*/ 72 w 72"/>
                  <a:gd name="T5" fmla="*/ 2 h 29"/>
                  <a:gd name="T6" fmla="*/ 25 w 72"/>
                  <a:gd name="T7" fmla="*/ 0 h 29"/>
                  <a:gd name="T8" fmla="*/ 0 w 72"/>
                  <a:gd name="T9" fmla="*/ 26 h 29"/>
                  <a:gd name="T10" fmla="*/ 47 w 72"/>
                  <a:gd name="T11" fmla="*/ 29 h 29"/>
                  <a:gd name="T12" fmla="*/ 47 w 72"/>
                  <a:gd name="T13" fmla="*/ 29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2" h="29">
                    <a:moveTo>
                      <a:pt x="47" y="29"/>
                    </a:moveTo>
                    <a:lnTo>
                      <a:pt x="72" y="5"/>
                    </a:lnTo>
                    <a:lnTo>
                      <a:pt x="72" y="2"/>
                    </a:lnTo>
                    <a:lnTo>
                      <a:pt x="25" y="0"/>
                    </a:lnTo>
                    <a:lnTo>
                      <a:pt x="0" y="26"/>
                    </a:lnTo>
                    <a:lnTo>
                      <a:pt x="47" y="29"/>
                    </a:lnTo>
                    <a:close/>
                  </a:path>
                </a:pathLst>
              </a:custGeom>
              <a:solidFill>
                <a:srgbClr val="D92A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94" name="Freeform 115">
                <a:extLst>
                  <a:ext uri="{FF2B5EF4-FFF2-40B4-BE49-F238E27FC236}">
                    <a16:creationId xmlns:a16="http://schemas.microsoft.com/office/drawing/2014/main" xmlns="" id="{1F4AC3F1-C170-43B6-BA9E-37A77AA83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" y="3035"/>
                <a:ext cx="72" cy="45"/>
              </a:xfrm>
              <a:custGeom>
                <a:avLst/>
                <a:gdLst>
                  <a:gd name="T0" fmla="*/ 72 w 72"/>
                  <a:gd name="T1" fmla="*/ 18 h 45"/>
                  <a:gd name="T2" fmla="*/ 72 w 72"/>
                  <a:gd name="T3" fmla="*/ 16 h 45"/>
                  <a:gd name="T4" fmla="*/ 42 w 72"/>
                  <a:gd name="T5" fmla="*/ 0 h 45"/>
                  <a:gd name="T6" fmla="*/ 0 w 72"/>
                  <a:gd name="T7" fmla="*/ 18 h 45"/>
                  <a:gd name="T8" fmla="*/ 47 w 72"/>
                  <a:gd name="T9" fmla="*/ 45 h 45"/>
                  <a:gd name="T10" fmla="*/ 47 w 72"/>
                  <a:gd name="T11" fmla="*/ 45 h 45"/>
                  <a:gd name="T12" fmla="*/ 72 w 72"/>
                  <a:gd name="T13" fmla="*/ 18 h 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2" h="45">
                    <a:moveTo>
                      <a:pt x="72" y="18"/>
                    </a:moveTo>
                    <a:lnTo>
                      <a:pt x="72" y="16"/>
                    </a:lnTo>
                    <a:lnTo>
                      <a:pt x="42" y="0"/>
                    </a:lnTo>
                    <a:lnTo>
                      <a:pt x="0" y="18"/>
                    </a:lnTo>
                    <a:lnTo>
                      <a:pt x="47" y="45"/>
                    </a:lnTo>
                    <a:lnTo>
                      <a:pt x="72" y="18"/>
                    </a:lnTo>
                    <a:close/>
                  </a:path>
                </a:pathLst>
              </a:custGeom>
              <a:solidFill>
                <a:srgbClr val="D92A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95" name="Freeform 116">
                <a:extLst>
                  <a:ext uri="{FF2B5EF4-FFF2-40B4-BE49-F238E27FC236}">
                    <a16:creationId xmlns:a16="http://schemas.microsoft.com/office/drawing/2014/main" xmlns="" id="{C303801F-20EB-4091-BDF2-3605F367F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" y="3155"/>
                <a:ext cx="35" cy="13"/>
              </a:xfrm>
              <a:custGeom>
                <a:avLst/>
                <a:gdLst>
                  <a:gd name="T0" fmla="*/ 0 w 14"/>
                  <a:gd name="T1" fmla="*/ 0 h 5"/>
                  <a:gd name="T2" fmla="*/ 220 w 14"/>
                  <a:gd name="T3" fmla="*/ 21 h 5"/>
                  <a:gd name="T4" fmla="*/ 175 w 14"/>
                  <a:gd name="T5" fmla="*/ 88 h 5"/>
                  <a:gd name="T6" fmla="*/ 0 w 1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96" name="Freeform 117">
                <a:extLst>
                  <a:ext uri="{FF2B5EF4-FFF2-40B4-BE49-F238E27FC236}">
                    <a16:creationId xmlns:a16="http://schemas.microsoft.com/office/drawing/2014/main" xmlns="" id="{2167299F-6BA5-4132-92B8-CE88B1468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9" y="3104"/>
                <a:ext cx="35" cy="13"/>
              </a:xfrm>
              <a:custGeom>
                <a:avLst/>
                <a:gdLst>
                  <a:gd name="T0" fmla="*/ 0 w 14"/>
                  <a:gd name="T1" fmla="*/ 0 h 5"/>
                  <a:gd name="T2" fmla="*/ 220 w 14"/>
                  <a:gd name="T3" fmla="*/ 0 h 5"/>
                  <a:gd name="T4" fmla="*/ 158 w 14"/>
                  <a:gd name="T5" fmla="*/ 88 h 5"/>
                  <a:gd name="T6" fmla="*/ 0 w 1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97" name="Freeform 118">
                <a:extLst>
                  <a:ext uri="{FF2B5EF4-FFF2-40B4-BE49-F238E27FC236}">
                    <a16:creationId xmlns:a16="http://schemas.microsoft.com/office/drawing/2014/main" xmlns="" id="{6A019800-6C6F-4A47-9A36-02B0C17D3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2" y="3045"/>
                <a:ext cx="15" cy="24"/>
              </a:xfrm>
              <a:custGeom>
                <a:avLst/>
                <a:gdLst>
                  <a:gd name="T0" fmla="*/ 0 w 6"/>
                  <a:gd name="T1" fmla="*/ 0 h 9"/>
                  <a:gd name="T2" fmla="*/ 95 w 6"/>
                  <a:gd name="T3" fmla="*/ 56 h 9"/>
                  <a:gd name="T4" fmla="*/ 0 w 6"/>
                  <a:gd name="T5" fmla="*/ 171 h 9"/>
                  <a:gd name="T6" fmla="*/ 0 w 6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6"/>
                      <a:pt x="3" y="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98" name="Freeform 119">
                <a:extLst>
                  <a:ext uri="{FF2B5EF4-FFF2-40B4-BE49-F238E27FC236}">
                    <a16:creationId xmlns:a16="http://schemas.microsoft.com/office/drawing/2014/main" xmlns="" id="{0EBFE5C2-52A1-45F0-B76F-29D0216B7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7" y="2936"/>
                <a:ext cx="127" cy="248"/>
              </a:xfrm>
              <a:custGeom>
                <a:avLst/>
                <a:gdLst>
                  <a:gd name="T0" fmla="*/ 528 w 51"/>
                  <a:gd name="T1" fmla="*/ 0 h 93"/>
                  <a:gd name="T2" fmla="*/ 558 w 51"/>
                  <a:gd name="T3" fmla="*/ 285 h 93"/>
                  <a:gd name="T4" fmla="*/ 249 w 51"/>
                  <a:gd name="T5" fmla="*/ 320 h 93"/>
                  <a:gd name="T6" fmla="*/ 341 w 51"/>
                  <a:gd name="T7" fmla="*/ 627 h 93"/>
                  <a:gd name="T8" fmla="*/ 0 w 51"/>
                  <a:gd name="T9" fmla="*/ 819 h 93"/>
                  <a:gd name="T10" fmla="*/ 321 w 51"/>
                  <a:gd name="T11" fmla="*/ 1045 h 93"/>
                  <a:gd name="T12" fmla="*/ 199 w 51"/>
                  <a:gd name="T13" fmla="*/ 1400 h 93"/>
                  <a:gd name="T14" fmla="*/ 496 w 51"/>
                  <a:gd name="T15" fmla="*/ 1443 h 93"/>
                  <a:gd name="T16" fmla="*/ 466 w 51"/>
                  <a:gd name="T17" fmla="*/ 1763 h 93"/>
                  <a:gd name="T18" fmla="*/ 787 w 51"/>
                  <a:gd name="T19" fmla="*/ 1763 h 93"/>
                  <a:gd name="T20" fmla="*/ 787 w 51"/>
                  <a:gd name="T21" fmla="*/ 1763 h 93"/>
                  <a:gd name="T22" fmla="*/ 496 w 51"/>
                  <a:gd name="T23" fmla="*/ 1741 h 93"/>
                  <a:gd name="T24" fmla="*/ 540 w 51"/>
                  <a:gd name="T25" fmla="*/ 1400 h 93"/>
                  <a:gd name="T26" fmla="*/ 217 w 51"/>
                  <a:gd name="T27" fmla="*/ 1387 h 93"/>
                  <a:gd name="T28" fmla="*/ 354 w 51"/>
                  <a:gd name="T29" fmla="*/ 1024 h 93"/>
                  <a:gd name="T30" fmla="*/ 30 w 51"/>
                  <a:gd name="T31" fmla="*/ 819 h 93"/>
                  <a:gd name="T32" fmla="*/ 371 w 51"/>
                  <a:gd name="T33" fmla="*/ 648 h 93"/>
                  <a:gd name="T34" fmla="*/ 261 w 51"/>
                  <a:gd name="T35" fmla="*/ 320 h 93"/>
                  <a:gd name="T36" fmla="*/ 590 w 51"/>
                  <a:gd name="T37" fmla="*/ 307 h 93"/>
                  <a:gd name="T38" fmla="*/ 528 w 51"/>
                  <a:gd name="T39" fmla="*/ 0 h 9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1" h="93">
                    <a:moveTo>
                      <a:pt x="34" y="0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21" y="29"/>
                      <a:pt x="20" y="29"/>
                      <a:pt x="22" y="33"/>
                    </a:cubicBezTo>
                    <a:cubicBezTo>
                      <a:pt x="19" y="34"/>
                      <a:pt x="0" y="43"/>
                      <a:pt x="0" y="43"/>
                    </a:cubicBezTo>
                    <a:cubicBezTo>
                      <a:pt x="0" y="43"/>
                      <a:pt x="18" y="54"/>
                      <a:pt x="21" y="55"/>
                    </a:cubicBezTo>
                    <a:cubicBezTo>
                      <a:pt x="19" y="58"/>
                      <a:pt x="13" y="74"/>
                      <a:pt x="13" y="74"/>
                    </a:cubicBezTo>
                    <a:cubicBezTo>
                      <a:pt x="13" y="74"/>
                      <a:pt x="29" y="76"/>
                      <a:pt x="32" y="76"/>
                    </a:cubicBezTo>
                    <a:cubicBezTo>
                      <a:pt x="32" y="79"/>
                      <a:pt x="30" y="93"/>
                      <a:pt x="30" y="93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51" y="93"/>
                      <a:pt x="35" y="92"/>
                      <a:pt x="32" y="92"/>
                    </a:cubicBezTo>
                    <a:cubicBezTo>
                      <a:pt x="32" y="89"/>
                      <a:pt x="35" y="74"/>
                      <a:pt x="35" y="74"/>
                    </a:cubicBezTo>
                    <a:cubicBezTo>
                      <a:pt x="35" y="74"/>
                      <a:pt x="18" y="73"/>
                      <a:pt x="14" y="73"/>
                    </a:cubicBezTo>
                    <a:cubicBezTo>
                      <a:pt x="16" y="69"/>
                      <a:pt x="23" y="54"/>
                      <a:pt x="23" y="54"/>
                    </a:cubicBezTo>
                    <a:cubicBezTo>
                      <a:pt x="23" y="54"/>
                      <a:pt x="6" y="45"/>
                      <a:pt x="2" y="43"/>
                    </a:cubicBezTo>
                    <a:cubicBezTo>
                      <a:pt x="7" y="41"/>
                      <a:pt x="24" y="34"/>
                      <a:pt x="24" y="34"/>
                    </a:cubicBezTo>
                    <a:cubicBezTo>
                      <a:pt x="24" y="34"/>
                      <a:pt x="19" y="21"/>
                      <a:pt x="17" y="17"/>
                    </a:cubicBezTo>
                    <a:cubicBezTo>
                      <a:pt x="21" y="17"/>
                      <a:pt x="38" y="16"/>
                      <a:pt x="38" y="16"/>
                    </a:cubicBezTo>
                    <a:cubicBezTo>
                      <a:pt x="34" y="0"/>
                      <a:pt x="34" y="0"/>
                      <a:pt x="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99" name="Freeform 120">
                <a:extLst>
                  <a:ext uri="{FF2B5EF4-FFF2-40B4-BE49-F238E27FC236}">
                    <a16:creationId xmlns:a16="http://schemas.microsoft.com/office/drawing/2014/main" xmlns="" id="{5269C84D-C1BA-4FB7-BDCD-745689F8E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7" y="2851"/>
                <a:ext cx="100" cy="26"/>
              </a:xfrm>
              <a:custGeom>
                <a:avLst/>
                <a:gdLst>
                  <a:gd name="T0" fmla="*/ 0 w 40"/>
                  <a:gd name="T1" fmla="*/ 68 h 10"/>
                  <a:gd name="T2" fmla="*/ 563 w 40"/>
                  <a:gd name="T3" fmla="*/ 177 h 10"/>
                  <a:gd name="T4" fmla="*/ 625 w 40"/>
                  <a:gd name="T5" fmla="*/ 109 h 10"/>
                  <a:gd name="T6" fmla="*/ 0 w 40"/>
                  <a:gd name="T7" fmla="*/ 68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0" h="10">
                    <a:moveTo>
                      <a:pt x="0" y="4"/>
                    </a:moveTo>
                    <a:cubicBezTo>
                      <a:pt x="9" y="4"/>
                      <a:pt x="23" y="1"/>
                      <a:pt x="36" y="10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29" y="0"/>
                      <a:pt x="15" y="0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00" name="Freeform 121">
                <a:extLst>
                  <a:ext uri="{FF2B5EF4-FFF2-40B4-BE49-F238E27FC236}">
                    <a16:creationId xmlns:a16="http://schemas.microsoft.com/office/drawing/2014/main" xmlns="" id="{06F5639E-2E5F-40B6-993A-85CE8BFA9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7" y="2883"/>
                <a:ext cx="83" cy="357"/>
              </a:xfrm>
              <a:custGeom>
                <a:avLst/>
                <a:gdLst>
                  <a:gd name="T0" fmla="*/ 20 w 33"/>
                  <a:gd name="T1" fmla="*/ 1718 h 134"/>
                  <a:gd name="T2" fmla="*/ 20 w 33"/>
                  <a:gd name="T3" fmla="*/ 831 h 134"/>
                  <a:gd name="T4" fmla="*/ 526 w 33"/>
                  <a:gd name="T5" fmla="*/ 0 h 134"/>
                  <a:gd name="T6" fmla="*/ 0 w 33"/>
                  <a:gd name="T7" fmla="*/ 853 h 134"/>
                  <a:gd name="T8" fmla="*/ 0 w 33"/>
                  <a:gd name="T9" fmla="*/ 1718 h 134"/>
                  <a:gd name="T10" fmla="*/ 506 w 33"/>
                  <a:gd name="T11" fmla="*/ 2534 h 134"/>
                  <a:gd name="T12" fmla="*/ 20 w 33"/>
                  <a:gd name="T13" fmla="*/ 1718 h 1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" h="134">
                    <a:moveTo>
                      <a:pt x="1" y="91"/>
                    </a:moveTo>
                    <a:cubicBezTo>
                      <a:pt x="1" y="44"/>
                      <a:pt x="1" y="44"/>
                      <a:pt x="1" y="44"/>
                    </a:cubicBezTo>
                    <a:cubicBezTo>
                      <a:pt x="1" y="25"/>
                      <a:pt x="15" y="4"/>
                      <a:pt x="33" y="0"/>
                    </a:cubicBezTo>
                    <a:cubicBezTo>
                      <a:pt x="14" y="5"/>
                      <a:pt x="0" y="24"/>
                      <a:pt x="0" y="45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111"/>
                      <a:pt x="13" y="129"/>
                      <a:pt x="32" y="134"/>
                    </a:cubicBezTo>
                    <a:cubicBezTo>
                      <a:pt x="14" y="129"/>
                      <a:pt x="1" y="110"/>
                      <a:pt x="1" y="91"/>
                    </a:cubicBezTo>
                    <a:close/>
                  </a:path>
                </a:pathLst>
              </a:custGeom>
              <a:solidFill>
                <a:srgbClr val="F2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01" name="Freeform 122">
                <a:extLst>
                  <a:ext uri="{FF2B5EF4-FFF2-40B4-BE49-F238E27FC236}">
                    <a16:creationId xmlns:a16="http://schemas.microsoft.com/office/drawing/2014/main" xmlns="" id="{4BC15827-B793-4661-B542-2E3690B6B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5" y="2867"/>
                <a:ext cx="344" cy="389"/>
              </a:xfrm>
              <a:custGeom>
                <a:avLst/>
                <a:gdLst>
                  <a:gd name="T0" fmla="*/ 2044 w 138"/>
                  <a:gd name="T1" fmla="*/ 2627 h 146"/>
                  <a:gd name="T2" fmla="*/ 1660 w 138"/>
                  <a:gd name="T3" fmla="*/ 2760 h 146"/>
                  <a:gd name="T4" fmla="*/ 745 w 138"/>
                  <a:gd name="T5" fmla="*/ 2760 h 146"/>
                  <a:gd name="T6" fmla="*/ 0 w 138"/>
                  <a:gd name="T7" fmla="*/ 1852 h 146"/>
                  <a:gd name="T8" fmla="*/ 0 w 138"/>
                  <a:gd name="T9" fmla="*/ 909 h 146"/>
                  <a:gd name="T10" fmla="*/ 745 w 138"/>
                  <a:gd name="T11" fmla="*/ 0 h 146"/>
                  <a:gd name="T12" fmla="*/ 1660 w 138"/>
                  <a:gd name="T13" fmla="*/ 0 h 146"/>
                  <a:gd name="T14" fmla="*/ 2064 w 138"/>
                  <a:gd name="T15" fmla="*/ 149 h 146"/>
                  <a:gd name="T16" fmla="*/ 2064 w 138"/>
                  <a:gd name="T17" fmla="*/ 149 h 146"/>
                  <a:gd name="T18" fmla="*/ 2139 w 138"/>
                  <a:gd name="T19" fmla="*/ 490 h 146"/>
                  <a:gd name="T20" fmla="*/ 1815 w 138"/>
                  <a:gd name="T21" fmla="*/ 490 h 146"/>
                  <a:gd name="T22" fmla="*/ 1890 w 138"/>
                  <a:gd name="T23" fmla="*/ 853 h 146"/>
                  <a:gd name="T24" fmla="*/ 1565 w 138"/>
                  <a:gd name="T25" fmla="*/ 874 h 146"/>
                  <a:gd name="T26" fmla="*/ 1690 w 138"/>
                  <a:gd name="T27" fmla="*/ 1156 h 146"/>
                  <a:gd name="T28" fmla="*/ 1349 w 138"/>
                  <a:gd name="T29" fmla="*/ 1327 h 146"/>
                  <a:gd name="T30" fmla="*/ 1640 w 138"/>
                  <a:gd name="T31" fmla="*/ 1513 h 146"/>
                  <a:gd name="T32" fmla="*/ 1516 w 138"/>
                  <a:gd name="T33" fmla="*/ 1852 h 146"/>
                  <a:gd name="T34" fmla="*/ 1827 w 138"/>
                  <a:gd name="T35" fmla="*/ 1852 h 146"/>
                  <a:gd name="T36" fmla="*/ 1782 w 138"/>
                  <a:gd name="T37" fmla="*/ 2214 h 146"/>
                  <a:gd name="T38" fmla="*/ 2106 w 138"/>
                  <a:gd name="T39" fmla="*/ 2230 h 146"/>
                  <a:gd name="T40" fmla="*/ 2044 w 138"/>
                  <a:gd name="T41" fmla="*/ 2627 h 14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38" h="146">
                    <a:moveTo>
                      <a:pt x="132" y="139"/>
                    </a:moveTo>
                    <a:cubicBezTo>
                      <a:pt x="125" y="144"/>
                      <a:pt x="116" y="146"/>
                      <a:pt x="107" y="146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21" y="146"/>
                      <a:pt x="0" y="125"/>
                      <a:pt x="0" y="9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2"/>
                      <a:pt x="21" y="0"/>
                      <a:pt x="48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6" y="0"/>
                      <a:pt x="125" y="3"/>
                      <a:pt x="133" y="8"/>
                    </a:cubicBezTo>
                    <a:cubicBezTo>
                      <a:pt x="133" y="8"/>
                      <a:pt x="133" y="8"/>
                      <a:pt x="133" y="8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17" y="26"/>
                      <a:pt x="117" y="26"/>
                      <a:pt x="117" y="26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98" y="98"/>
                      <a:pt x="98" y="98"/>
                      <a:pt x="98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15" y="117"/>
                      <a:pt x="115" y="117"/>
                      <a:pt x="115" y="117"/>
                    </a:cubicBezTo>
                    <a:cubicBezTo>
                      <a:pt x="136" y="118"/>
                      <a:pt x="136" y="118"/>
                      <a:pt x="136" y="118"/>
                    </a:cubicBezTo>
                    <a:lnTo>
                      <a:pt x="132" y="139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02" name="Freeform 123">
                <a:extLst>
                  <a:ext uri="{FF2B5EF4-FFF2-40B4-BE49-F238E27FC236}">
                    <a16:creationId xmlns:a16="http://schemas.microsoft.com/office/drawing/2014/main" xmlns="" id="{F7E044E8-A930-471B-8260-6D53DA154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" y="2837"/>
                <a:ext cx="355" cy="99"/>
              </a:xfrm>
              <a:custGeom>
                <a:avLst/>
                <a:gdLst>
                  <a:gd name="T0" fmla="*/ 2145 w 142"/>
                  <a:gd name="T1" fmla="*/ 136 h 37"/>
                  <a:gd name="T2" fmla="*/ 2145 w 142"/>
                  <a:gd name="T3" fmla="*/ 136 h 37"/>
                  <a:gd name="T4" fmla="*/ 1738 w 142"/>
                  <a:gd name="T5" fmla="*/ 0 h 37"/>
                  <a:gd name="T6" fmla="*/ 813 w 142"/>
                  <a:gd name="T7" fmla="*/ 0 h 37"/>
                  <a:gd name="T8" fmla="*/ 0 w 142"/>
                  <a:gd name="T9" fmla="*/ 650 h 37"/>
                  <a:gd name="T10" fmla="*/ 645 w 142"/>
                  <a:gd name="T11" fmla="*/ 209 h 37"/>
                  <a:gd name="T12" fmla="*/ 1563 w 142"/>
                  <a:gd name="T13" fmla="*/ 209 h 37"/>
                  <a:gd name="T14" fmla="*/ 1970 w 142"/>
                  <a:gd name="T15" fmla="*/ 364 h 37"/>
                  <a:gd name="T16" fmla="*/ 1970 w 142"/>
                  <a:gd name="T17" fmla="*/ 364 h 37"/>
                  <a:gd name="T18" fmla="*/ 2050 w 142"/>
                  <a:gd name="T19" fmla="*/ 709 h 37"/>
                  <a:gd name="T20" fmla="*/ 2220 w 142"/>
                  <a:gd name="T21" fmla="*/ 500 h 37"/>
                  <a:gd name="T22" fmla="*/ 2145 w 142"/>
                  <a:gd name="T23" fmla="*/ 136 h 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2" h="37">
                    <a:moveTo>
                      <a:pt x="137" y="7"/>
                    </a:moveTo>
                    <a:cubicBezTo>
                      <a:pt x="137" y="7"/>
                      <a:pt x="137" y="7"/>
                      <a:pt x="137" y="7"/>
                    </a:cubicBezTo>
                    <a:cubicBezTo>
                      <a:pt x="129" y="3"/>
                      <a:pt x="121" y="0"/>
                      <a:pt x="111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31" y="0"/>
                      <a:pt x="9" y="14"/>
                      <a:pt x="0" y="34"/>
                    </a:cubicBezTo>
                    <a:cubicBezTo>
                      <a:pt x="8" y="20"/>
                      <a:pt x="23" y="11"/>
                      <a:pt x="41" y="11"/>
                    </a:cubicBezTo>
                    <a:cubicBezTo>
                      <a:pt x="100" y="11"/>
                      <a:pt x="100" y="11"/>
                      <a:pt x="100" y="11"/>
                    </a:cubicBezTo>
                    <a:cubicBezTo>
                      <a:pt x="109" y="11"/>
                      <a:pt x="118" y="14"/>
                      <a:pt x="126" y="19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42" y="26"/>
                      <a:pt x="142" y="26"/>
                      <a:pt x="142" y="26"/>
                    </a:cubicBez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FF0000"/>
              </a:solidFill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03" name="Line 124">
                <a:extLst>
                  <a:ext uri="{FF2B5EF4-FFF2-40B4-BE49-F238E27FC236}">
                    <a16:creationId xmlns:a16="http://schemas.microsoft.com/office/drawing/2014/main" xmlns="" id="{0F186B2D-8462-4C61-86FA-E63C1B3E0B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04" y="2861"/>
                <a:ext cx="28" cy="27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04" name="Line 125">
                <a:extLst>
                  <a:ext uri="{FF2B5EF4-FFF2-40B4-BE49-F238E27FC236}">
                    <a16:creationId xmlns:a16="http://schemas.microsoft.com/office/drawing/2014/main" xmlns="" id="{35BF4844-9C21-4A17-A9C2-F667F4AA2E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39" y="3053"/>
                <a:ext cx="25" cy="27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05" name="Freeform 126">
                <a:extLst>
                  <a:ext uri="{FF2B5EF4-FFF2-40B4-BE49-F238E27FC236}">
                    <a16:creationId xmlns:a16="http://schemas.microsoft.com/office/drawing/2014/main" xmlns="" id="{0E7630E6-CE5F-4CC9-BA46-9EDBA573A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7" y="2987"/>
                <a:ext cx="45" cy="42"/>
              </a:xfrm>
              <a:custGeom>
                <a:avLst/>
                <a:gdLst>
                  <a:gd name="T0" fmla="*/ 20 w 45"/>
                  <a:gd name="T1" fmla="*/ 42 h 42"/>
                  <a:gd name="T2" fmla="*/ 17 w 45"/>
                  <a:gd name="T3" fmla="*/ 42 h 42"/>
                  <a:gd name="T4" fmla="*/ 20 w 45"/>
                  <a:gd name="T5" fmla="*/ 42 h 42"/>
                  <a:gd name="T6" fmla="*/ 45 w 45"/>
                  <a:gd name="T7" fmla="*/ 16 h 42"/>
                  <a:gd name="T8" fmla="*/ 37 w 45"/>
                  <a:gd name="T9" fmla="*/ 0 h 42"/>
                  <a:gd name="T10" fmla="*/ 0 w 45"/>
                  <a:gd name="T11" fmla="*/ 2 h 42"/>
                  <a:gd name="T12" fmla="*/ 20 w 45"/>
                  <a:gd name="T13" fmla="*/ 42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" h="42">
                    <a:moveTo>
                      <a:pt x="20" y="42"/>
                    </a:moveTo>
                    <a:lnTo>
                      <a:pt x="17" y="42"/>
                    </a:lnTo>
                    <a:lnTo>
                      <a:pt x="20" y="42"/>
                    </a:lnTo>
                    <a:lnTo>
                      <a:pt x="45" y="16"/>
                    </a:lnTo>
                    <a:lnTo>
                      <a:pt x="37" y="0"/>
                    </a:lnTo>
                    <a:lnTo>
                      <a:pt x="0" y="2"/>
                    </a:lnTo>
                    <a:lnTo>
                      <a:pt x="20" y="42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06" name="Line 127">
                <a:extLst>
                  <a:ext uri="{FF2B5EF4-FFF2-40B4-BE49-F238E27FC236}">
                    <a16:creationId xmlns:a16="http://schemas.microsoft.com/office/drawing/2014/main" xmlns="" id="{92244ADF-8B05-4D38-9051-0D0AE62908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69" y="3101"/>
                <a:ext cx="25" cy="27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07" name="Line 128">
                <a:extLst>
                  <a:ext uri="{FF2B5EF4-FFF2-40B4-BE49-F238E27FC236}">
                    <a16:creationId xmlns:a16="http://schemas.microsoft.com/office/drawing/2014/main" xmlns="" id="{50EBD217-DAEB-4535-A69A-28716C1AB5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62" y="3149"/>
                <a:ext cx="25" cy="27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08" name="Line 129">
                <a:extLst>
                  <a:ext uri="{FF2B5EF4-FFF2-40B4-BE49-F238E27FC236}">
                    <a16:creationId xmlns:a16="http://schemas.microsoft.com/office/drawing/2014/main" xmlns="" id="{F739AB53-AB40-422D-95A3-2A5D99EF6A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19" y="3099"/>
                <a:ext cx="25" cy="26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09" name="Line 130">
                <a:extLst>
                  <a:ext uri="{FF2B5EF4-FFF2-40B4-BE49-F238E27FC236}">
                    <a16:creationId xmlns:a16="http://schemas.microsoft.com/office/drawing/2014/main" xmlns="" id="{7707A530-F937-4CE3-A758-2D28F0C35A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14" y="3152"/>
                <a:ext cx="25" cy="29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10" name="Freeform 131">
                <a:extLst>
                  <a:ext uri="{FF2B5EF4-FFF2-40B4-BE49-F238E27FC236}">
                    <a16:creationId xmlns:a16="http://schemas.microsoft.com/office/drawing/2014/main" xmlns="" id="{3A7AB3E1-6C3B-4798-9FDE-033075BB0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" y="3035"/>
                <a:ext cx="147" cy="200"/>
              </a:xfrm>
              <a:custGeom>
                <a:avLst/>
                <a:gdLst>
                  <a:gd name="T0" fmla="*/ 912 w 59"/>
                  <a:gd name="T1" fmla="*/ 832 h 75"/>
                  <a:gd name="T2" fmla="*/ 590 w 59"/>
                  <a:gd name="T3" fmla="*/ 819 h 75"/>
                  <a:gd name="T4" fmla="*/ 633 w 59"/>
                  <a:gd name="T5" fmla="*/ 477 h 75"/>
                  <a:gd name="T6" fmla="*/ 324 w 59"/>
                  <a:gd name="T7" fmla="*/ 456 h 75"/>
                  <a:gd name="T8" fmla="*/ 446 w 59"/>
                  <a:gd name="T9" fmla="*/ 115 h 75"/>
                  <a:gd name="T10" fmla="*/ 262 w 59"/>
                  <a:gd name="T11" fmla="*/ 0 h 75"/>
                  <a:gd name="T12" fmla="*/ 0 w 59"/>
                  <a:gd name="T13" fmla="*/ 136 h 75"/>
                  <a:gd name="T14" fmla="*/ 292 w 59"/>
                  <a:gd name="T15" fmla="*/ 320 h 75"/>
                  <a:gd name="T16" fmla="*/ 167 w 59"/>
                  <a:gd name="T17" fmla="*/ 648 h 75"/>
                  <a:gd name="T18" fmla="*/ 478 w 59"/>
                  <a:gd name="T19" fmla="*/ 661 h 75"/>
                  <a:gd name="T20" fmla="*/ 434 w 59"/>
                  <a:gd name="T21" fmla="*/ 1003 h 75"/>
                  <a:gd name="T22" fmla="*/ 757 w 59"/>
                  <a:gd name="T23" fmla="*/ 1045 h 75"/>
                  <a:gd name="T24" fmla="*/ 695 w 59"/>
                  <a:gd name="T25" fmla="*/ 1421 h 75"/>
                  <a:gd name="T26" fmla="*/ 695 w 59"/>
                  <a:gd name="T27" fmla="*/ 1421 h 75"/>
                  <a:gd name="T28" fmla="*/ 695 w 59"/>
                  <a:gd name="T29" fmla="*/ 1421 h 75"/>
                  <a:gd name="T30" fmla="*/ 870 w 59"/>
                  <a:gd name="T31" fmla="*/ 1229 h 75"/>
                  <a:gd name="T32" fmla="*/ 850 w 59"/>
                  <a:gd name="T33" fmla="*/ 1229 h 75"/>
                  <a:gd name="T34" fmla="*/ 912 w 59"/>
                  <a:gd name="T35" fmla="*/ 832 h 7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9" h="75">
                    <a:moveTo>
                      <a:pt x="59" y="44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5" y="65"/>
                      <a:pt x="55" y="65"/>
                      <a:pt x="55" y="65"/>
                    </a:cubicBezTo>
                    <a:lnTo>
                      <a:pt x="59" y="4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11" name="Freeform 132">
                <a:extLst>
                  <a:ext uri="{FF2B5EF4-FFF2-40B4-BE49-F238E27FC236}">
                    <a16:creationId xmlns:a16="http://schemas.microsoft.com/office/drawing/2014/main" xmlns="" id="{16A88C15-5935-4175-8089-0DB47BC21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2936"/>
                <a:ext cx="37" cy="51"/>
              </a:xfrm>
              <a:custGeom>
                <a:avLst/>
                <a:gdLst>
                  <a:gd name="T0" fmla="*/ 12 w 37"/>
                  <a:gd name="T1" fmla="*/ 48 h 51"/>
                  <a:gd name="T2" fmla="*/ 12 w 37"/>
                  <a:gd name="T3" fmla="*/ 51 h 51"/>
                  <a:gd name="T4" fmla="*/ 37 w 37"/>
                  <a:gd name="T5" fmla="*/ 21 h 51"/>
                  <a:gd name="T6" fmla="*/ 37 w 37"/>
                  <a:gd name="T7" fmla="*/ 21 h 51"/>
                  <a:gd name="T8" fmla="*/ 32 w 37"/>
                  <a:gd name="T9" fmla="*/ 0 h 51"/>
                  <a:gd name="T10" fmla="*/ 0 w 37"/>
                  <a:gd name="T11" fmla="*/ 0 h 51"/>
                  <a:gd name="T12" fmla="*/ 12 w 37"/>
                  <a:gd name="T13" fmla="*/ 48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51">
                    <a:moveTo>
                      <a:pt x="12" y="48"/>
                    </a:moveTo>
                    <a:lnTo>
                      <a:pt x="12" y="51"/>
                    </a:lnTo>
                    <a:lnTo>
                      <a:pt x="37" y="21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12" y="48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250" name="ZoneTexte 6249">
              <a:extLst>
                <a:ext uri="{FF2B5EF4-FFF2-40B4-BE49-F238E27FC236}">
                  <a16:creationId xmlns:a16="http://schemas.microsoft.com/office/drawing/2014/main" xmlns="" id="{A06A5EA8-A756-4784-89B0-420C917C9107}"/>
                </a:ext>
              </a:extLst>
            </p:cNvPr>
            <p:cNvSpPr txBox="1"/>
            <p:nvPr/>
          </p:nvSpPr>
          <p:spPr>
            <a:xfrm>
              <a:off x="4311078" y="5552543"/>
              <a:ext cx="21627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Dégradation enzymatique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xmlns="" id="{4B41A693-112B-4389-AEB4-25033943C6DE}"/>
              </a:ext>
            </a:extLst>
          </p:cNvPr>
          <p:cNvGrpSpPr/>
          <p:nvPr/>
        </p:nvGrpSpPr>
        <p:grpSpPr>
          <a:xfrm>
            <a:off x="5412995" y="4885812"/>
            <a:ext cx="2364291" cy="1266606"/>
            <a:chOff x="6870168" y="4667189"/>
            <a:chExt cx="2364291" cy="1266606"/>
          </a:xfrm>
        </p:grpSpPr>
        <p:sp>
          <p:nvSpPr>
            <p:cNvPr id="6251" name="ZoneTexte 6250">
              <a:extLst>
                <a:ext uri="{FF2B5EF4-FFF2-40B4-BE49-F238E27FC236}">
                  <a16:creationId xmlns:a16="http://schemas.microsoft.com/office/drawing/2014/main" xmlns="" id="{BC5D9C67-B855-4B8B-8F76-BE963E4D689A}"/>
                </a:ext>
              </a:extLst>
            </p:cNvPr>
            <p:cNvSpPr txBox="1"/>
            <p:nvPr/>
          </p:nvSpPr>
          <p:spPr>
            <a:xfrm>
              <a:off x="6901773" y="5626018"/>
              <a:ext cx="21916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Modification enzymatique</a:t>
              </a:r>
            </a:p>
          </p:txBody>
        </p:sp>
        <p:grpSp>
          <p:nvGrpSpPr>
            <p:cNvPr id="1847" name="Groupe 1846">
              <a:extLst>
                <a:ext uri="{FF2B5EF4-FFF2-40B4-BE49-F238E27FC236}">
                  <a16:creationId xmlns:a16="http://schemas.microsoft.com/office/drawing/2014/main" xmlns="" id="{2DF287EA-DB5A-D44B-8D7A-A6A315FAE7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78325" y="4667189"/>
              <a:ext cx="1928972" cy="660902"/>
              <a:chOff x="1331292" y="3081134"/>
              <a:chExt cx="5072972" cy="1738096"/>
            </a:xfrm>
          </p:grpSpPr>
          <p:sp>
            <p:nvSpPr>
              <p:cNvPr id="1848" name="Forme libre 1847">
                <a:extLst>
                  <a:ext uri="{FF2B5EF4-FFF2-40B4-BE49-F238E27FC236}">
                    <a16:creationId xmlns:a16="http://schemas.microsoft.com/office/drawing/2014/main" xmlns="" id="{75EB9152-0CC4-624D-B3AF-D8F5FC99162F}"/>
                  </a:ext>
                </a:extLst>
              </p:cNvPr>
              <p:cNvSpPr/>
              <p:nvPr/>
            </p:nvSpPr>
            <p:spPr>
              <a:xfrm>
                <a:off x="3411756" y="4229100"/>
                <a:ext cx="1200150" cy="442912"/>
              </a:xfrm>
              <a:custGeom>
                <a:avLst/>
                <a:gdLst>
                  <a:gd name="connsiteX0" fmla="*/ 0 w 1200150"/>
                  <a:gd name="connsiteY0" fmla="*/ 0 h 442912"/>
                  <a:gd name="connsiteX1" fmla="*/ 385762 w 1200150"/>
                  <a:gd name="connsiteY1" fmla="*/ 200025 h 442912"/>
                  <a:gd name="connsiteX2" fmla="*/ 1000125 w 1200150"/>
                  <a:gd name="connsiteY2" fmla="*/ 42862 h 442912"/>
                  <a:gd name="connsiteX3" fmla="*/ 1200150 w 1200150"/>
                  <a:gd name="connsiteY3" fmla="*/ 314325 h 442912"/>
                  <a:gd name="connsiteX4" fmla="*/ 914400 w 1200150"/>
                  <a:gd name="connsiteY4" fmla="*/ 271462 h 442912"/>
                  <a:gd name="connsiteX5" fmla="*/ 214312 w 1200150"/>
                  <a:gd name="connsiteY5" fmla="*/ 442912 h 442912"/>
                  <a:gd name="connsiteX6" fmla="*/ 0 w 1200150"/>
                  <a:gd name="connsiteY6" fmla="*/ 0 h 44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0150" h="442912">
                    <a:moveTo>
                      <a:pt x="0" y="0"/>
                    </a:moveTo>
                    <a:lnTo>
                      <a:pt x="385762" y="200025"/>
                    </a:lnTo>
                    <a:lnTo>
                      <a:pt x="1000125" y="42862"/>
                    </a:lnTo>
                    <a:lnTo>
                      <a:pt x="1200150" y="314325"/>
                    </a:lnTo>
                    <a:lnTo>
                      <a:pt x="914400" y="271462"/>
                    </a:lnTo>
                    <a:lnTo>
                      <a:pt x="214312" y="44291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816"/>
              </a:p>
            </p:txBody>
          </p:sp>
          <p:grpSp>
            <p:nvGrpSpPr>
              <p:cNvPr id="1849" name="Groupe 1848">
                <a:extLst>
                  <a:ext uri="{FF2B5EF4-FFF2-40B4-BE49-F238E27FC236}">
                    <a16:creationId xmlns:a16="http://schemas.microsoft.com/office/drawing/2014/main" xmlns="" id="{6016E402-6D20-164A-8FCE-E9611DAA2306}"/>
                  </a:ext>
                </a:extLst>
              </p:cNvPr>
              <p:cNvGrpSpPr/>
              <p:nvPr/>
            </p:nvGrpSpPr>
            <p:grpSpPr>
              <a:xfrm>
                <a:off x="4666113" y="3480244"/>
                <a:ext cx="1128713" cy="571500"/>
                <a:chOff x="3429000" y="4672013"/>
                <a:chExt cx="1128713" cy="571500"/>
              </a:xfrm>
            </p:grpSpPr>
            <p:sp>
              <p:nvSpPr>
                <p:cNvPr id="1879" name="Forme libre 1878">
                  <a:extLst>
                    <a:ext uri="{FF2B5EF4-FFF2-40B4-BE49-F238E27FC236}">
                      <a16:creationId xmlns:a16="http://schemas.microsoft.com/office/drawing/2014/main" xmlns="" id="{86F47C9E-7579-9843-9CF4-01DAED7138E4}"/>
                    </a:ext>
                  </a:extLst>
                </p:cNvPr>
                <p:cNvSpPr/>
                <p:nvPr/>
              </p:nvSpPr>
              <p:spPr>
                <a:xfrm>
                  <a:off x="3429000" y="4672013"/>
                  <a:ext cx="1128713" cy="571500"/>
                </a:xfrm>
                <a:custGeom>
                  <a:avLst/>
                  <a:gdLst>
                    <a:gd name="connsiteX0" fmla="*/ 357188 w 1128713"/>
                    <a:gd name="connsiteY0" fmla="*/ 328612 h 571500"/>
                    <a:gd name="connsiteX1" fmla="*/ 0 w 1128713"/>
                    <a:gd name="connsiteY1" fmla="*/ 571500 h 571500"/>
                    <a:gd name="connsiteX2" fmla="*/ 185738 w 1128713"/>
                    <a:gd name="connsiteY2" fmla="*/ 0 h 571500"/>
                    <a:gd name="connsiteX3" fmla="*/ 742950 w 1128713"/>
                    <a:gd name="connsiteY3" fmla="*/ 214312 h 571500"/>
                    <a:gd name="connsiteX4" fmla="*/ 1128713 w 1128713"/>
                    <a:gd name="connsiteY4" fmla="*/ 14287 h 571500"/>
                    <a:gd name="connsiteX5" fmla="*/ 814388 w 1128713"/>
                    <a:gd name="connsiteY5" fmla="*/ 557212 h 571500"/>
                    <a:gd name="connsiteX6" fmla="*/ 457200 w 1128713"/>
                    <a:gd name="connsiteY6" fmla="*/ 371475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8713" h="571500">
                      <a:moveTo>
                        <a:pt x="357188" y="328612"/>
                      </a:moveTo>
                      <a:lnTo>
                        <a:pt x="0" y="571500"/>
                      </a:lnTo>
                      <a:lnTo>
                        <a:pt x="185738" y="0"/>
                      </a:lnTo>
                      <a:lnTo>
                        <a:pt x="742950" y="214312"/>
                      </a:lnTo>
                      <a:lnTo>
                        <a:pt x="1128713" y="14287"/>
                      </a:lnTo>
                      <a:lnTo>
                        <a:pt x="814388" y="557212"/>
                      </a:lnTo>
                      <a:lnTo>
                        <a:pt x="457200" y="371475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816"/>
                </a:p>
              </p:txBody>
            </p:sp>
            <p:sp>
              <p:nvSpPr>
                <p:cNvPr id="1880" name="ZoneTexte 1879">
                  <a:extLst>
                    <a:ext uri="{FF2B5EF4-FFF2-40B4-BE49-F238E27FC236}">
                      <a16:creationId xmlns:a16="http://schemas.microsoft.com/office/drawing/2014/main" xmlns="" id="{1B083E92-8559-0042-A063-4EFDFBE24117}"/>
                    </a:ext>
                  </a:extLst>
                </p:cNvPr>
                <p:cNvSpPr txBox="1"/>
                <p:nvPr/>
              </p:nvSpPr>
              <p:spPr>
                <a:xfrm>
                  <a:off x="3579103" y="4801224"/>
                  <a:ext cx="586828" cy="4266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454" dirty="0"/>
                    <a:t>O</a:t>
                  </a:r>
                </a:p>
              </p:txBody>
            </p:sp>
          </p:grpSp>
          <p:grpSp>
            <p:nvGrpSpPr>
              <p:cNvPr id="1850" name="Groupe 1849">
                <a:extLst>
                  <a:ext uri="{FF2B5EF4-FFF2-40B4-BE49-F238E27FC236}">
                    <a16:creationId xmlns:a16="http://schemas.microsoft.com/office/drawing/2014/main" xmlns="" id="{9276FB2D-D480-DD44-94E4-7F91F50ED09D}"/>
                  </a:ext>
                </a:extLst>
              </p:cNvPr>
              <p:cNvGrpSpPr/>
              <p:nvPr/>
            </p:nvGrpSpPr>
            <p:grpSpPr>
              <a:xfrm>
                <a:off x="1928813" y="3425593"/>
                <a:ext cx="1253079" cy="646599"/>
                <a:chOff x="4643438" y="1725126"/>
                <a:chExt cx="1253079" cy="646599"/>
              </a:xfrm>
            </p:grpSpPr>
            <p:sp>
              <p:nvSpPr>
                <p:cNvPr id="1877" name="ZoneTexte 1876">
                  <a:extLst>
                    <a:ext uri="{FF2B5EF4-FFF2-40B4-BE49-F238E27FC236}">
                      <a16:creationId xmlns:a16="http://schemas.microsoft.com/office/drawing/2014/main" xmlns="" id="{4E12CAE2-1722-6C4C-8C73-DAAEAD0377E9}"/>
                    </a:ext>
                  </a:extLst>
                </p:cNvPr>
                <p:cNvSpPr txBox="1"/>
                <p:nvPr/>
              </p:nvSpPr>
              <p:spPr>
                <a:xfrm>
                  <a:off x="5305472" y="1725126"/>
                  <a:ext cx="591045" cy="4266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454" b="1" dirty="0"/>
                    <a:t>O</a:t>
                  </a:r>
                </a:p>
              </p:txBody>
            </p:sp>
            <p:sp>
              <p:nvSpPr>
                <p:cNvPr id="1878" name="Forme libre 1877">
                  <a:extLst>
                    <a:ext uri="{FF2B5EF4-FFF2-40B4-BE49-F238E27FC236}">
                      <a16:creationId xmlns:a16="http://schemas.microsoft.com/office/drawing/2014/main" xmlns="" id="{875AE5F0-AA3D-6944-AFE6-3239CF6A1D8B}"/>
                    </a:ext>
                  </a:extLst>
                </p:cNvPr>
                <p:cNvSpPr/>
                <p:nvPr/>
              </p:nvSpPr>
              <p:spPr>
                <a:xfrm>
                  <a:off x="4643438" y="1900238"/>
                  <a:ext cx="1185862" cy="471487"/>
                </a:xfrm>
                <a:custGeom>
                  <a:avLst/>
                  <a:gdLst>
                    <a:gd name="connsiteX0" fmla="*/ 814387 w 1185862"/>
                    <a:gd name="connsiteY0" fmla="*/ 14287 h 471487"/>
                    <a:gd name="connsiteX1" fmla="*/ 300037 w 1185862"/>
                    <a:gd name="connsiteY1" fmla="*/ 171450 h 471487"/>
                    <a:gd name="connsiteX2" fmla="*/ 0 w 1185862"/>
                    <a:gd name="connsiteY2" fmla="*/ 0 h 471487"/>
                    <a:gd name="connsiteX3" fmla="*/ 271462 w 1185862"/>
                    <a:gd name="connsiteY3" fmla="*/ 471487 h 471487"/>
                    <a:gd name="connsiteX4" fmla="*/ 828675 w 1185862"/>
                    <a:gd name="connsiteY4" fmla="*/ 271462 h 471487"/>
                    <a:gd name="connsiteX5" fmla="*/ 1185862 w 1185862"/>
                    <a:gd name="connsiteY5" fmla="*/ 342900 h 471487"/>
                    <a:gd name="connsiteX6" fmla="*/ 1057275 w 1185862"/>
                    <a:gd name="connsiteY6" fmla="*/ 71437 h 471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85862" h="471487">
                      <a:moveTo>
                        <a:pt x="814387" y="14287"/>
                      </a:moveTo>
                      <a:lnTo>
                        <a:pt x="300037" y="171450"/>
                      </a:lnTo>
                      <a:lnTo>
                        <a:pt x="0" y="0"/>
                      </a:lnTo>
                      <a:lnTo>
                        <a:pt x="271462" y="471487"/>
                      </a:lnTo>
                      <a:lnTo>
                        <a:pt x="828675" y="271462"/>
                      </a:lnTo>
                      <a:lnTo>
                        <a:pt x="1185862" y="342900"/>
                      </a:lnTo>
                      <a:lnTo>
                        <a:pt x="1057275" y="71437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816" b="1"/>
                </a:p>
              </p:txBody>
            </p:sp>
          </p:grpSp>
          <p:cxnSp>
            <p:nvCxnSpPr>
              <p:cNvPr id="1851" name="Connecteur droit 1850">
                <a:extLst>
                  <a:ext uri="{FF2B5EF4-FFF2-40B4-BE49-F238E27FC236}">
                    <a16:creationId xmlns:a16="http://schemas.microsoft.com/office/drawing/2014/main" xmlns="" id="{59873B84-8635-4142-8121-567BA7CD41C3}"/>
                  </a:ext>
                </a:extLst>
              </p:cNvPr>
              <p:cNvCxnSpPr>
                <a:stCxn id="1878" idx="3"/>
              </p:cNvCxnSpPr>
              <p:nvPr/>
            </p:nvCxnSpPr>
            <p:spPr>
              <a:xfrm flipH="1" flipV="1">
                <a:off x="2000250" y="3994976"/>
                <a:ext cx="200025" cy="77216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52" name="ZoneTexte 1851">
                <a:extLst>
                  <a:ext uri="{FF2B5EF4-FFF2-40B4-BE49-F238E27FC236}">
                    <a16:creationId xmlns:a16="http://schemas.microsoft.com/office/drawing/2014/main" xmlns="" id="{E2E052C6-D8F3-804D-8C9C-87AA492F5B28}"/>
                  </a:ext>
                </a:extLst>
              </p:cNvPr>
              <p:cNvSpPr txBox="1"/>
              <p:nvPr/>
            </p:nvSpPr>
            <p:spPr>
              <a:xfrm>
                <a:off x="1510037" y="3774558"/>
                <a:ext cx="730161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dirty="0"/>
                  <a:t>NH</a:t>
                </a:r>
                <a:r>
                  <a:rPr lang="fr-FR" sz="454" baseline="-25000" dirty="0"/>
                  <a:t>2</a:t>
                </a:r>
              </a:p>
            </p:txBody>
          </p:sp>
          <p:cxnSp>
            <p:nvCxnSpPr>
              <p:cNvPr id="1853" name="Connecteur droit 1852">
                <a:extLst>
                  <a:ext uri="{FF2B5EF4-FFF2-40B4-BE49-F238E27FC236}">
                    <a16:creationId xmlns:a16="http://schemas.microsoft.com/office/drawing/2014/main" xmlns="" id="{0256A33C-A775-034F-A097-1059D39D0E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58386" y="3592822"/>
                <a:ext cx="170427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54" name="ZoneTexte 1853">
                <a:extLst>
                  <a:ext uri="{FF2B5EF4-FFF2-40B4-BE49-F238E27FC236}">
                    <a16:creationId xmlns:a16="http://schemas.microsoft.com/office/drawing/2014/main" xmlns="" id="{113D973D-A77F-E341-A9D1-0C940EE5CBAE}"/>
                  </a:ext>
                </a:extLst>
              </p:cNvPr>
              <p:cNvSpPr txBox="1"/>
              <p:nvPr/>
            </p:nvSpPr>
            <p:spPr>
              <a:xfrm>
                <a:off x="1331292" y="3379607"/>
                <a:ext cx="683791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dirty="0"/>
                  <a:t>OH</a:t>
                </a:r>
              </a:p>
            </p:txBody>
          </p:sp>
          <p:sp>
            <p:nvSpPr>
              <p:cNvPr id="1855" name="Forme libre 1854">
                <a:extLst>
                  <a:ext uri="{FF2B5EF4-FFF2-40B4-BE49-F238E27FC236}">
                    <a16:creationId xmlns:a16="http://schemas.microsoft.com/office/drawing/2014/main" xmlns="" id="{9E9E207B-947B-9B4A-B8E9-CAF07D4BB797}"/>
                  </a:ext>
                </a:extLst>
              </p:cNvPr>
              <p:cNvSpPr/>
              <p:nvPr/>
            </p:nvSpPr>
            <p:spPr>
              <a:xfrm>
                <a:off x="2191407" y="3342290"/>
                <a:ext cx="118241" cy="425669"/>
              </a:xfrm>
              <a:custGeom>
                <a:avLst/>
                <a:gdLst>
                  <a:gd name="connsiteX0" fmla="*/ 39414 w 118241"/>
                  <a:gd name="connsiteY0" fmla="*/ 425669 h 425669"/>
                  <a:gd name="connsiteX1" fmla="*/ 0 w 118241"/>
                  <a:gd name="connsiteY1" fmla="*/ 165538 h 425669"/>
                  <a:gd name="connsiteX2" fmla="*/ 118241 w 118241"/>
                  <a:gd name="connsiteY2" fmla="*/ 0 h 425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241" h="425669">
                    <a:moveTo>
                      <a:pt x="39414" y="425669"/>
                    </a:moveTo>
                    <a:lnTo>
                      <a:pt x="0" y="165538"/>
                    </a:lnTo>
                    <a:lnTo>
                      <a:pt x="118241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816" dirty="0"/>
              </a:p>
            </p:txBody>
          </p:sp>
          <p:sp>
            <p:nvSpPr>
              <p:cNvPr id="1856" name="ZoneTexte 1855">
                <a:extLst>
                  <a:ext uri="{FF2B5EF4-FFF2-40B4-BE49-F238E27FC236}">
                    <a16:creationId xmlns:a16="http://schemas.microsoft.com/office/drawing/2014/main" xmlns="" id="{D910F047-5A72-AE4D-8CAA-33AD374E6E51}"/>
                  </a:ext>
                </a:extLst>
              </p:cNvPr>
              <p:cNvSpPr txBox="1"/>
              <p:nvPr/>
            </p:nvSpPr>
            <p:spPr>
              <a:xfrm>
                <a:off x="2074531" y="3081134"/>
                <a:ext cx="683791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dirty="0"/>
                  <a:t>OH</a:t>
                </a:r>
              </a:p>
            </p:txBody>
          </p:sp>
          <p:cxnSp>
            <p:nvCxnSpPr>
              <p:cNvPr id="1857" name="Connecteur droit 1856">
                <a:extLst>
                  <a:ext uri="{FF2B5EF4-FFF2-40B4-BE49-F238E27FC236}">
                    <a16:creationId xmlns:a16="http://schemas.microsoft.com/office/drawing/2014/main" xmlns="" id="{B552125B-AC3F-4647-ADBC-DEFFA4530B86}"/>
                  </a:ext>
                </a:extLst>
              </p:cNvPr>
              <p:cNvCxnSpPr>
                <a:stCxn id="1878" idx="4"/>
              </p:cNvCxnSpPr>
              <p:nvPr/>
            </p:nvCxnSpPr>
            <p:spPr>
              <a:xfrm>
                <a:off x="2757488" y="3872167"/>
                <a:ext cx="33009" cy="2000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58" name="ZoneTexte 1857">
                <a:extLst>
                  <a:ext uri="{FF2B5EF4-FFF2-40B4-BE49-F238E27FC236}">
                    <a16:creationId xmlns:a16="http://schemas.microsoft.com/office/drawing/2014/main" xmlns="" id="{C6BB3FE6-A6B7-E142-AA43-B14636002F16}"/>
                  </a:ext>
                </a:extLst>
              </p:cNvPr>
              <p:cNvSpPr txBox="1"/>
              <p:nvPr/>
            </p:nvSpPr>
            <p:spPr>
              <a:xfrm>
                <a:off x="2498258" y="3940804"/>
                <a:ext cx="683791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dirty="0"/>
                  <a:t>OH</a:t>
                </a:r>
              </a:p>
            </p:txBody>
          </p:sp>
          <p:cxnSp>
            <p:nvCxnSpPr>
              <p:cNvPr id="1859" name="Connecteur droit 1858">
                <a:extLst>
                  <a:ext uri="{FF2B5EF4-FFF2-40B4-BE49-F238E27FC236}">
                    <a16:creationId xmlns:a16="http://schemas.microsoft.com/office/drawing/2014/main" xmlns="" id="{2C505F4E-2E8E-D842-AB3B-7C21C0CBE621}"/>
                  </a:ext>
                </a:extLst>
              </p:cNvPr>
              <p:cNvCxnSpPr>
                <a:cxnSpLocks/>
                <a:stCxn id="1878" idx="5"/>
              </p:cNvCxnSpPr>
              <p:nvPr/>
            </p:nvCxnSpPr>
            <p:spPr>
              <a:xfrm>
                <a:off x="3114675" y="3943605"/>
                <a:ext cx="8619" cy="18989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0" name="ZoneTexte 1859">
                <a:extLst>
                  <a:ext uri="{FF2B5EF4-FFF2-40B4-BE49-F238E27FC236}">
                    <a16:creationId xmlns:a16="http://schemas.microsoft.com/office/drawing/2014/main" xmlns="" id="{02C29C79-F20B-5B49-B4F5-334D43E9AABF}"/>
                  </a:ext>
                </a:extLst>
              </p:cNvPr>
              <p:cNvSpPr txBox="1"/>
              <p:nvPr/>
            </p:nvSpPr>
            <p:spPr>
              <a:xfrm>
                <a:off x="2859099" y="3992723"/>
                <a:ext cx="591045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b="1" dirty="0"/>
                  <a:t>O</a:t>
                </a:r>
              </a:p>
            </p:txBody>
          </p:sp>
          <p:cxnSp>
            <p:nvCxnSpPr>
              <p:cNvPr id="1861" name="Connecteur droit 1860">
                <a:extLst>
                  <a:ext uri="{FF2B5EF4-FFF2-40B4-BE49-F238E27FC236}">
                    <a16:creationId xmlns:a16="http://schemas.microsoft.com/office/drawing/2014/main" xmlns="" id="{BB808341-6C43-2140-ACC7-E60E17A962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192770" y="4185416"/>
                <a:ext cx="222693" cy="4368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2" name="Connecteur droit 1861">
                <a:extLst>
                  <a:ext uri="{FF2B5EF4-FFF2-40B4-BE49-F238E27FC236}">
                    <a16:creationId xmlns:a16="http://schemas.microsoft.com/office/drawing/2014/main" xmlns="" id="{7DD711DE-F014-6848-9FC6-70EDFD7CF596}"/>
                  </a:ext>
                </a:extLst>
              </p:cNvPr>
              <p:cNvCxnSpPr/>
              <p:nvPr/>
            </p:nvCxnSpPr>
            <p:spPr>
              <a:xfrm flipH="1" flipV="1">
                <a:off x="3421092" y="4597545"/>
                <a:ext cx="200025" cy="77216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63" name="ZoneTexte 1862">
                <a:extLst>
                  <a:ext uri="{FF2B5EF4-FFF2-40B4-BE49-F238E27FC236}">
                    <a16:creationId xmlns:a16="http://schemas.microsoft.com/office/drawing/2014/main" xmlns="" id="{25745536-433A-9549-AC2F-CEE26E7F5FEE}"/>
                  </a:ext>
                </a:extLst>
              </p:cNvPr>
              <p:cNvSpPr txBox="1"/>
              <p:nvPr/>
            </p:nvSpPr>
            <p:spPr>
              <a:xfrm>
                <a:off x="2946351" y="4392600"/>
                <a:ext cx="730161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dirty="0"/>
                  <a:t>NH</a:t>
                </a:r>
                <a:r>
                  <a:rPr lang="fr-FR" sz="454" baseline="-25000" dirty="0"/>
                  <a:t>2</a:t>
                </a:r>
              </a:p>
            </p:txBody>
          </p:sp>
          <p:cxnSp>
            <p:nvCxnSpPr>
              <p:cNvPr id="1864" name="Connecteur droit 1863">
                <a:extLst>
                  <a:ext uri="{FF2B5EF4-FFF2-40B4-BE49-F238E27FC236}">
                    <a16:creationId xmlns:a16="http://schemas.microsoft.com/office/drawing/2014/main" xmlns="" id="{D7D118A3-2490-E149-BB11-1994E3BA54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6113" y="4043861"/>
                <a:ext cx="0" cy="180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5" name="ZoneTexte 1864">
                <a:extLst>
                  <a:ext uri="{FF2B5EF4-FFF2-40B4-BE49-F238E27FC236}">
                    <a16:creationId xmlns:a16="http://schemas.microsoft.com/office/drawing/2014/main" xmlns="" id="{0368BDA0-DC1A-194E-BD1D-557225E61BAA}"/>
                  </a:ext>
                </a:extLst>
              </p:cNvPr>
              <p:cNvSpPr txBox="1"/>
              <p:nvPr/>
            </p:nvSpPr>
            <p:spPr>
              <a:xfrm flipH="1">
                <a:off x="4410644" y="4107507"/>
                <a:ext cx="591045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b="1" dirty="0"/>
                  <a:t>O</a:t>
                </a:r>
              </a:p>
            </p:txBody>
          </p:sp>
          <p:cxnSp>
            <p:nvCxnSpPr>
              <p:cNvPr id="1866" name="Connecteur droit 1865">
                <a:extLst>
                  <a:ext uri="{FF2B5EF4-FFF2-40B4-BE49-F238E27FC236}">
                    <a16:creationId xmlns:a16="http://schemas.microsoft.com/office/drawing/2014/main" xmlns="" id="{689F1D4E-4E4C-7E4C-84E2-49AA25EB24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16533" y="4272588"/>
                <a:ext cx="195373" cy="3575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7" name="Connecteur droit 1866">
                <a:extLst>
                  <a:ext uri="{FF2B5EF4-FFF2-40B4-BE49-F238E27FC236}">
                    <a16:creationId xmlns:a16="http://schemas.microsoft.com/office/drawing/2014/main" xmlns="" id="{AB36F002-45F3-A34A-86F5-B6CF46DAAE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66112" y="3486510"/>
                <a:ext cx="189507" cy="25866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68" name="ZoneTexte 1867">
                <a:extLst>
                  <a:ext uri="{FF2B5EF4-FFF2-40B4-BE49-F238E27FC236}">
                    <a16:creationId xmlns:a16="http://schemas.microsoft.com/office/drawing/2014/main" xmlns="" id="{04BB9371-F9EE-1F4E-BFD2-669A804F6CF0}"/>
                  </a:ext>
                </a:extLst>
              </p:cNvPr>
              <p:cNvSpPr txBox="1"/>
              <p:nvPr/>
            </p:nvSpPr>
            <p:spPr>
              <a:xfrm>
                <a:off x="4189029" y="3322221"/>
                <a:ext cx="730161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dirty="0"/>
                  <a:t>NH</a:t>
                </a:r>
                <a:r>
                  <a:rPr lang="fr-FR" sz="454" baseline="-25000" dirty="0"/>
                  <a:t>2</a:t>
                </a:r>
              </a:p>
            </p:txBody>
          </p:sp>
          <p:cxnSp>
            <p:nvCxnSpPr>
              <p:cNvPr id="1869" name="Connecteur droit 1868">
                <a:extLst>
                  <a:ext uri="{FF2B5EF4-FFF2-40B4-BE49-F238E27FC236}">
                    <a16:creationId xmlns:a16="http://schemas.microsoft.com/office/drawing/2014/main" xmlns="" id="{BBB9E5C9-3DE7-B144-908B-92774C69A624}"/>
                  </a:ext>
                </a:extLst>
              </p:cNvPr>
              <p:cNvCxnSpPr/>
              <p:nvPr/>
            </p:nvCxnSpPr>
            <p:spPr>
              <a:xfrm>
                <a:off x="5376146" y="3492809"/>
                <a:ext cx="33009" cy="2000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0" name="ZoneTexte 1869">
                <a:extLst>
                  <a:ext uri="{FF2B5EF4-FFF2-40B4-BE49-F238E27FC236}">
                    <a16:creationId xmlns:a16="http://schemas.microsoft.com/office/drawing/2014/main" xmlns="" id="{59439EFE-EE68-5744-8F38-101D5536C013}"/>
                  </a:ext>
                </a:extLst>
              </p:cNvPr>
              <p:cNvSpPr txBox="1"/>
              <p:nvPr/>
            </p:nvSpPr>
            <p:spPr>
              <a:xfrm>
                <a:off x="5084943" y="3210758"/>
                <a:ext cx="683791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dirty="0"/>
                  <a:t>OH</a:t>
                </a:r>
              </a:p>
            </p:txBody>
          </p:sp>
          <p:cxnSp>
            <p:nvCxnSpPr>
              <p:cNvPr id="1871" name="Connecteur droit 1870">
                <a:extLst>
                  <a:ext uri="{FF2B5EF4-FFF2-40B4-BE49-F238E27FC236}">
                    <a16:creationId xmlns:a16="http://schemas.microsoft.com/office/drawing/2014/main" xmlns="" id="{4208C2D5-E663-154F-8518-7FC6E5A52A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4826" y="3492531"/>
                <a:ext cx="125126" cy="571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2" name="ZoneTexte 1871">
                <a:extLst>
                  <a:ext uri="{FF2B5EF4-FFF2-40B4-BE49-F238E27FC236}">
                    <a16:creationId xmlns:a16="http://schemas.microsoft.com/office/drawing/2014/main" xmlns="" id="{20572CE5-43EB-384E-B470-85463AAF967B}"/>
                  </a:ext>
                </a:extLst>
              </p:cNvPr>
              <p:cNvSpPr txBox="1"/>
              <p:nvPr/>
            </p:nvSpPr>
            <p:spPr>
              <a:xfrm flipH="1">
                <a:off x="5705049" y="3410551"/>
                <a:ext cx="683791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dirty="0"/>
                  <a:t>OH</a:t>
                </a:r>
              </a:p>
            </p:txBody>
          </p:sp>
          <p:sp>
            <p:nvSpPr>
              <p:cNvPr id="1873" name="Forme libre 1872">
                <a:extLst>
                  <a:ext uri="{FF2B5EF4-FFF2-40B4-BE49-F238E27FC236}">
                    <a16:creationId xmlns:a16="http://schemas.microsoft.com/office/drawing/2014/main" xmlns="" id="{C7A0A4DA-6018-8943-A329-C5119D42A6E3}"/>
                  </a:ext>
                </a:extLst>
              </p:cNvPr>
              <p:cNvSpPr/>
              <p:nvPr/>
            </p:nvSpPr>
            <p:spPr>
              <a:xfrm rot="5083541">
                <a:off x="5632928" y="3825944"/>
                <a:ext cx="118241" cy="425669"/>
              </a:xfrm>
              <a:custGeom>
                <a:avLst/>
                <a:gdLst>
                  <a:gd name="connsiteX0" fmla="*/ 39414 w 118241"/>
                  <a:gd name="connsiteY0" fmla="*/ 425669 h 425669"/>
                  <a:gd name="connsiteX1" fmla="*/ 0 w 118241"/>
                  <a:gd name="connsiteY1" fmla="*/ 165538 h 425669"/>
                  <a:gd name="connsiteX2" fmla="*/ 118241 w 118241"/>
                  <a:gd name="connsiteY2" fmla="*/ 0 h 425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241" h="425669">
                    <a:moveTo>
                      <a:pt x="39414" y="425669"/>
                    </a:moveTo>
                    <a:lnTo>
                      <a:pt x="0" y="165538"/>
                    </a:lnTo>
                    <a:lnTo>
                      <a:pt x="118241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816" dirty="0"/>
              </a:p>
            </p:txBody>
          </p:sp>
          <p:sp>
            <p:nvSpPr>
              <p:cNvPr id="1874" name="ZoneTexte 1873">
                <a:extLst>
                  <a:ext uri="{FF2B5EF4-FFF2-40B4-BE49-F238E27FC236}">
                    <a16:creationId xmlns:a16="http://schemas.microsoft.com/office/drawing/2014/main" xmlns="" id="{FA8D262A-C1FF-9047-90A5-24BB6237016C}"/>
                  </a:ext>
                </a:extLst>
              </p:cNvPr>
              <p:cNvSpPr txBox="1"/>
              <p:nvPr/>
            </p:nvSpPr>
            <p:spPr>
              <a:xfrm>
                <a:off x="5674103" y="3941995"/>
                <a:ext cx="730161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dirty="0"/>
                  <a:t>NH</a:t>
                </a:r>
                <a:r>
                  <a:rPr lang="fr-FR" sz="454" baseline="-25000" dirty="0"/>
                  <a:t>2</a:t>
                </a:r>
              </a:p>
            </p:txBody>
          </p:sp>
          <p:cxnSp>
            <p:nvCxnSpPr>
              <p:cNvPr id="1875" name="Connecteur droit 1874">
                <a:extLst>
                  <a:ext uri="{FF2B5EF4-FFF2-40B4-BE49-F238E27FC236}">
                    <a16:creationId xmlns:a16="http://schemas.microsoft.com/office/drawing/2014/main" xmlns="" id="{0C11413D-A835-3948-A4A3-2018BFE117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06794" y="4489966"/>
                <a:ext cx="208472" cy="45662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76" name="ZoneTexte 1875">
                <a:extLst>
                  <a:ext uri="{FF2B5EF4-FFF2-40B4-BE49-F238E27FC236}">
                    <a16:creationId xmlns:a16="http://schemas.microsoft.com/office/drawing/2014/main" xmlns="" id="{AE5EFFFF-6368-FB49-A047-83C97FA22CEA}"/>
                  </a:ext>
                </a:extLst>
              </p:cNvPr>
              <p:cNvSpPr txBox="1"/>
              <p:nvPr/>
            </p:nvSpPr>
            <p:spPr>
              <a:xfrm>
                <a:off x="4616300" y="4297274"/>
                <a:ext cx="730161" cy="426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54" dirty="0"/>
                  <a:t>NH</a:t>
                </a:r>
                <a:r>
                  <a:rPr lang="fr-FR" sz="454" baseline="-25000" dirty="0"/>
                  <a:t>2</a:t>
                </a:r>
              </a:p>
            </p:txBody>
          </p:sp>
        </p:grpSp>
        <p:grpSp>
          <p:nvGrpSpPr>
            <p:cNvPr id="1934" name="Group 144">
              <a:extLst>
                <a:ext uri="{FF2B5EF4-FFF2-40B4-BE49-F238E27FC236}">
                  <a16:creationId xmlns:a16="http://schemas.microsoft.com/office/drawing/2014/main" xmlns="" id="{0009D9E7-D118-0F47-B39A-DA0D629920A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70168" y="5257722"/>
              <a:ext cx="156410" cy="181764"/>
              <a:chOff x="1491" y="1584"/>
              <a:chExt cx="438" cy="509"/>
            </a:xfrm>
          </p:grpSpPr>
          <p:sp>
            <p:nvSpPr>
              <p:cNvPr id="1935" name="Freeform 145">
                <a:extLst>
                  <a:ext uri="{FF2B5EF4-FFF2-40B4-BE49-F238E27FC236}">
                    <a16:creationId xmlns:a16="http://schemas.microsoft.com/office/drawing/2014/main" xmlns="" id="{9DBDE63F-7DDD-154F-8FD4-B19F69814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6" y="1819"/>
                <a:ext cx="195" cy="194"/>
              </a:xfrm>
              <a:custGeom>
                <a:avLst/>
                <a:gdLst>
                  <a:gd name="T0" fmla="*/ 122 w 195"/>
                  <a:gd name="T1" fmla="*/ 160 h 194"/>
                  <a:gd name="T2" fmla="*/ 135 w 195"/>
                  <a:gd name="T3" fmla="*/ 93 h 194"/>
                  <a:gd name="T4" fmla="*/ 65 w 195"/>
                  <a:gd name="T5" fmla="*/ 90 h 194"/>
                  <a:gd name="T6" fmla="*/ 92 w 195"/>
                  <a:gd name="T7" fmla="*/ 26 h 194"/>
                  <a:gd name="T8" fmla="*/ 45 w 195"/>
                  <a:gd name="T9" fmla="*/ 0 h 194"/>
                  <a:gd name="T10" fmla="*/ 0 w 195"/>
                  <a:gd name="T11" fmla="*/ 21 h 194"/>
                  <a:gd name="T12" fmla="*/ 65 w 195"/>
                  <a:gd name="T13" fmla="*/ 56 h 194"/>
                  <a:gd name="T14" fmla="*/ 35 w 195"/>
                  <a:gd name="T15" fmla="*/ 120 h 194"/>
                  <a:gd name="T16" fmla="*/ 107 w 195"/>
                  <a:gd name="T17" fmla="*/ 122 h 194"/>
                  <a:gd name="T18" fmla="*/ 95 w 195"/>
                  <a:gd name="T19" fmla="*/ 192 h 194"/>
                  <a:gd name="T20" fmla="*/ 165 w 195"/>
                  <a:gd name="T21" fmla="*/ 194 h 194"/>
                  <a:gd name="T22" fmla="*/ 195 w 195"/>
                  <a:gd name="T23" fmla="*/ 165 h 194"/>
                  <a:gd name="T24" fmla="*/ 122 w 195"/>
                  <a:gd name="T25" fmla="*/ 160 h 1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5" h="194">
                    <a:moveTo>
                      <a:pt x="122" y="160"/>
                    </a:moveTo>
                    <a:lnTo>
                      <a:pt x="135" y="93"/>
                    </a:lnTo>
                    <a:lnTo>
                      <a:pt x="65" y="90"/>
                    </a:lnTo>
                    <a:lnTo>
                      <a:pt x="92" y="26"/>
                    </a:lnTo>
                    <a:lnTo>
                      <a:pt x="45" y="0"/>
                    </a:lnTo>
                    <a:lnTo>
                      <a:pt x="0" y="21"/>
                    </a:lnTo>
                    <a:lnTo>
                      <a:pt x="65" y="56"/>
                    </a:lnTo>
                    <a:lnTo>
                      <a:pt x="35" y="120"/>
                    </a:lnTo>
                    <a:lnTo>
                      <a:pt x="107" y="122"/>
                    </a:lnTo>
                    <a:lnTo>
                      <a:pt x="95" y="192"/>
                    </a:lnTo>
                    <a:lnTo>
                      <a:pt x="165" y="194"/>
                    </a:lnTo>
                    <a:lnTo>
                      <a:pt x="195" y="165"/>
                    </a:lnTo>
                    <a:lnTo>
                      <a:pt x="122" y="160"/>
                    </a:lnTo>
                    <a:close/>
                  </a:path>
                </a:pathLst>
              </a:custGeom>
              <a:solidFill>
                <a:srgbClr val="FE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36" name="Freeform 146">
                <a:extLst>
                  <a:ext uri="{FF2B5EF4-FFF2-40B4-BE49-F238E27FC236}">
                    <a16:creationId xmlns:a16="http://schemas.microsoft.com/office/drawing/2014/main" xmlns="" id="{713583BE-FE29-B749-BA22-05C45300CA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8" y="1680"/>
                <a:ext cx="43" cy="67"/>
              </a:xfrm>
              <a:custGeom>
                <a:avLst/>
                <a:gdLst>
                  <a:gd name="T0" fmla="*/ 15 w 43"/>
                  <a:gd name="T1" fmla="*/ 67 h 67"/>
                  <a:gd name="T2" fmla="*/ 43 w 43"/>
                  <a:gd name="T3" fmla="*/ 37 h 67"/>
                  <a:gd name="T4" fmla="*/ 35 w 43"/>
                  <a:gd name="T5" fmla="*/ 0 h 67"/>
                  <a:gd name="T6" fmla="*/ 0 w 43"/>
                  <a:gd name="T7" fmla="*/ 3 h 67"/>
                  <a:gd name="T8" fmla="*/ 15 w 43"/>
                  <a:gd name="T9" fmla="*/ 67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15" y="67"/>
                    </a:moveTo>
                    <a:lnTo>
                      <a:pt x="43" y="37"/>
                    </a:lnTo>
                    <a:lnTo>
                      <a:pt x="35" y="0"/>
                    </a:lnTo>
                    <a:lnTo>
                      <a:pt x="0" y="3"/>
                    </a:lnTo>
                    <a:lnTo>
                      <a:pt x="15" y="67"/>
                    </a:lnTo>
                    <a:close/>
                  </a:path>
                </a:pathLst>
              </a:custGeom>
              <a:solidFill>
                <a:srgbClr val="E3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37" name="Freeform 147">
                <a:extLst>
                  <a:ext uri="{FF2B5EF4-FFF2-40B4-BE49-F238E27FC236}">
                    <a16:creationId xmlns:a16="http://schemas.microsoft.com/office/drawing/2014/main" xmlns="" id="{D8B98412-73D0-CF4E-8528-191944B96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3" y="1584"/>
                <a:ext cx="416" cy="176"/>
              </a:xfrm>
              <a:custGeom>
                <a:avLst/>
                <a:gdLst>
                  <a:gd name="T0" fmla="*/ 3353 w 166"/>
                  <a:gd name="T1" fmla="*/ 0 h 66"/>
                  <a:gd name="T2" fmla="*/ 0 w 166"/>
                  <a:gd name="T3" fmla="*/ 3336 h 66"/>
                  <a:gd name="T4" fmla="*/ 2882 w 166"/>
                  <a:gd name="T5" fmla="*/ 547 h 66"/>
                  <a:gd name="T6" fmla="*/ 6072 w 166"/>
                  <a:gd name="T7" fmla="*/ 1821 h 66"/>
                  <a:gd name="T8" fmla="*/ 6551 w 166"/>
                  <a:gd name="T9" fmla="*/ 1272 h 66"/>
                  <a:gd name="T10" fmla="*/ 3353 w 166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6" h="66">
                    <a:moveTo>
                      <a:pt x="85" y="0"/>
                    </a:moveTo>
                    <a:cubicBezTo>
                      <a:pt x="54" y="0"/>
                      <a:pt x="14" y="32"/>
                      <a:pt x="0" y="66"/>
                    </a:cubicBezTo>
                    <a:cubicBezTo>
                      <a:pt x="15" y="36"/>
                      <a:pt x="46" y="11"/>
                      <a:pt x="73" y="11"/>
                    </a:cubicBezTo>
                    <a:cubicBezTo>
                      <a:pt x="111" y="11"/>
                      <a:pt x="154" y="36"/>
                      <a:pt x="154" y="36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6" y="25"/>
                      <a:pt x="122" y="0"/>
                      <a:pt x="85" y="0"/>
                    </a:cubicBezTo>
                    <a:close/>
                  </a:path>
                </a:pathLst>
              </a:custGeom>
              <a:solidFill>
                <a:srgbClr val="FE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38" name="Freeform 148">
                <a:extLst>
                  <a:ext uri="{FF2B5EF4-FFF2-40B4-BE49-F238E27FC236}">
                    <a16:creationId xmlns:a16="http://schemas.microsoft.com/office/drawing/2014/main" xmlns="" id="{DA968C09-F79B-9B4C-BA08-035C1693F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3" y="1749"/>
                <a:ext cx="55" cy="59"/>
              </a:xfrm>
              <a:custGeom>
                <a:avLst/>
                <a:gdLst>
                  <a:gd name="T0" fmla="*/ 25 w 55"/>
                  <a:gd name="T1" fmla="*/ 59 h 59"/>
                  <a:gd name="T2" fmla="*/ 55 w 55"/>
                  <a:gd name="T3" fmla="*/ 27 h 59"/>
                  <a:gd name="T4" fmla="*/ 40 w 55"/>
                  <a:gd name="T5" fmla="*/ 0 h 59"/>
                  <a:gd name="T6" fmla="*/ 0 w 55"/>
                  <a:gd name="T7" fmla="*/ 3 h 59"/>
                  <a:gd name="T8" fmla="*/ 25 w 55"/>
                  <a:gd name="T9" fmla="*/ 59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9">
                    <a:moveTo>
                      <a:pt x="25" y="59"/>
                    </a:moveTo>
                    <a:lnTo>
                      <a:pt x="55" y="27"/>
                    </a:lnTo>
                    <a:lnTo>
                      <a:pt x="40" y="0"/>
                    </a:lnTo>
                    <a:lnTo>
                      <a:pt x="0" y="3"/>
                    </a:lnTo>
                    <a:lnTo>
                      <a:pt x="25" y="59"/>
                    </a:lnTo>
                    <a:close/>
                  </a:path>
                </a:pathLst>
              </a:custGeom>
              <a:solidFill>
                <a:srgbClr val="E3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39" name="Freeform 149">
                <a:extLst>
                  <a:ext uri="{FF2B5EF4-FFF2-40B4-BE49-F238E27FC236}">
                    <a16:creationId xmlns:a16="http://schemas.microsoft.com/office/drawing/2014/main" xmlns="" id="{45BEBA43-8240-2141-BAF6-20CE6C4C6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" y="1613"/>
                <a:ext cx="408" cy="480"/>
              </a:xfrm>
              <a:custGeom>
                <a:avLst/>
                <a:gdLst>
                  <a:gd name="T0" fmla="*/ 3214 w 163"/>
                  <a:gd name="T1" fmla="*/ 9101 h 180"/>
                  <a:gd name="T2" fmla="*/ 0 w 163"/>
                  <a:gd name="T3" fmla="*/ 4552 h 180"/>
                  <a:gd name="T4" fmla="*/ 3214 w 163"/>
                  <a:gd name="T5" fmla="*/ 0 h 180"/>
                  <a:gd name="T6" fmla="*/ 6398 w 163"/>
                  <a:gd name="T7" fmla="*/ 1272 h 180"/>
                  <a:gd name="T8" fmla="*/ 5301 w 163"/>
                  <a:gd name="T9" fmla="*/ 1309 h 180"/>
                  <a:gd name="T10" fmla="*/ 5539 w 163"/>
                  <a:gd name="T11" fmla="*/ 2525 h 180"/>
                  <a:gd name="T12" fmla="*/ 4435 w 163"/>
                  <a:gd name="T13" fmla="*/ 2637 h 180"/>
                  <a:gd name="T14" fmla="*/ 4831 w 163"/>
                  <a:gd name="T15" fmla="*/ 3699 h 180"/>
                  <a:gd name="T16" fmla="*/ 3685 w 163"/>
                  <a:gd name="T17" fmla="*/ 4301 h 180"/>
                  <a:gd name="T18" fmla="*/ 4706 w 163"/>
                  <a:gd name="T19" fmla="*/ 4949 h 180"/>
                  <a:gd name="T20" fmla="*/ 4235 w 163"/>
                  <a:gd name="T21" fmla="*/ 6165 h 180"/>
                  <a:gd name="T22" fmla="*/ 5382 w 163"/>
                  <a:gd name="T23" fmla="*/ 6221 h 180"/>
                  <a:gd name="T24" fmla="*/ 5176 w 163"/>
                  <a:gd name="T25" fmla="*/ 7531 h 180"/>
                  <a:gd name="T26" fmla="*/ 6273 w 163"/>
                  <a:gd name="T27" fmla="*/ 7587 h 180"/>
                  <a:gd name="T28" fmla="*/ 3214 w 163"/>
                  <a:gd name="T29" fmla="*/ 9101 h 18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3" h="180">
                    <a:moveTo>
                      <a:pt x="82" y="180"/>
                    </a:moveTo>
                    <a:cubicBezTo>
                      <a:pt x="36" y="180"/>
                      <a:pt x="0" y="131"/>
                      <a:pt x="0" y="90"/>
                    </a:cubicBezTo>
                    <a:cubicBezTo>
                      <a:pt x="0" y="49"/>
                      <a:pt x="44" y="0"/>
                      <a:pt x="82" y="0"/>
                    </a:cubicBezTo>
                    <a:cubicBezTo>
                      <a:pt x="120" y="0"/>
                      <a:pt x="163" y="25"/>
                      <a:pt x="163" y="25"/>
                    </a:cubicBezTo>
                    <a:cubicBezTo>
                      <a:pt x="135" y="26"/>
                      <a:pt x="135" y="26"/>
                      <a:pt x="135" y="26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13" y="52"/>
                      <a:pt x="113" y="52"/>
                      <a:pt x="113" y="52"/>
                    </a:cubicBezTo>
                    <a:cubicBezTo>
                      <a:pt x="123" y="73"/>
                      <a:pt x="123" y="73"/>
                      <a:pt x="123" y="73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120" y="98"/>
                      <a:pt x="120" y="98"/>
                      <a:pt x="120" y="98"/>
                    </a:cubicBezTo>
                    <a:cubicBezTo>
                      <a:pt x="108" y="122"/>
                      <a:pt x="108" y="122"/>
                      <a:pt x="108" y="122"/>
                    </a:cubicBezTo>
                    <a:cubicBezTo>
                      <a:pt x="137" y="123"/>
                      <a:pt x="137" y="123"/>
                      <a:pt x="137" y="123"/>
                    </a:cubicBezTo>
                    <a:cubicBezTo>
                      <a:pt x="132" y="149"/>
                      <a:pt x="132" y="149"/>
                      <a:pt x="132" y="149"/>
                    </a:cubicBezTo>
                    <a:cubicBezTo>
                      <a:pt x="160" y="150"/>
                      <a:pt x="160" y="150"/>
                      <a:pt x="160" y="150"/>
                    </a:cubicBezTo>
                    <a:cubicBezTo>
                      <a:pt x="160" y="150"/>
                      <a:pt x="129" y="180"/>
                      <a:pt x="82" y="180"/>
                    </a:cubicBezTo>
                    <a:close/>
                  </a:path>
                </a:pathLst>
              </a:custGeom>
              <a:solidFill>
                <a:srgbClr val="FFC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40" name="Freeform 150">
                <a:extLst>
                  <a:ext uri="{FF2B5EF4-FFF2-40B4-BE49-F238E27FC236}">
                    <a16:creationId xmlns:a16="http://schemas.microsoft.com/office/drawing/2014/main" xmlns="" id="{017A5B06-EB0B-584E-9699-A9198F78DF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63" y="1845"/>
                <a:ext cx="98" cy="163"/>
              </a:xfrm>
              <a:custGeom>
                <a:avLst/>
                <a:gdLst>
                  <a:gd name="T0" fmla="*/ 55 w 98"/>
                  <a:gd name="T1" fmla="*/ 0 h 163"/>
                  <a:gd name="T2" fmla="*/ 28 w 98"/>
                  <a:gd name="T3" fmla="*/ 30 h 163"/>
                  <a:gd name="T4" fmla="*/ 28 w 98"/>
                  <a:gd name="T5" fmla="*/ 30 h 163"/>
                  <a:gd name="T6" fmla="*/ 0 w 98"/>
                  <a:gd name="T7" fmla="*/ 94 h 163"/>
                  <a:gd name="T8" fmla="*/ 30 w 98"/>
                  <a:gd name="T9" fmla="*/ 64 h 163"/>
                  <a:gd name="T10" fmla="*/ 28 w 98"/>
                  <a:gd name="T11" fmla="*/ 64 h 163"/>
                  <a:gd name="T12" fmla="*/ 55 w 98"/>
                  <a:gd name="T13" fmla="*/ 0 h 163"/>
                  <a:gd name="T14" fmla="*/ 55 w 98"/>
                  <a:gd name="T15" fmla="*/ 0 h 163"/>
                  <a:gd name="T16" fmla="*/ 98 w 98"/>
                  <a:gd name="T17" fmla="*/ 67 h 163"/>
                  <a:gd name="T18" fmla="*/ 98 w 98"/>
                  <a:gd name="T19" fmla="*/ 67 h 163"/>
                  <a:gd name="T20" fmla="*/ 68 w 98"/>
                  <a:gd name="T21" fmla="*/ 96 h 163"/>
                  <a:gd name="T22" fmla="*/ 70 w 98"/>
                  <a:gd name="T23" fmla="*/ 96 h 163"/>
                  <a:gd name="T24" fmla="*/ 58 w 98"/>
                  <a:gd name="T25" fmla="*/ 163 h 163"/>
                  <a:gd name="T26" fmla="*/ 85 w 98"/>
                  <a:gd name="T27" fmla="*/ 134 h 163"/>
                  <a:gd name="T28" fmla="*/ 85 w 98"/>
                  <a:gd name="T29" fmla="*/ 134 h 163"/>
                  <a:gd name="T30" fmla="*/ 98 w 98"/>
                  <a:gd name="T31" fmla="*/ 67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8" h="163">
                    <a:moveTo>
                      <a:pt x="55" y="0"/>
                    </a:moveTo>
                    <a:lnTo>
                      <a:pt x="28" y="30"/>
                    </a:lnTo>
                    <a:lnTo>
                      <a:pt x="0" y="94"/>
                    </a:lnTo>
                    <a:lnTo>
                      <a:pt x="30" y="64"/>
                    </a:lnTo>
                    <a:lnTo>
                      <a:pt x="28" y="64"/>
                    </a:lnTo>
                    <a:lnTo>
                      <a:pt x="55" y="0"/>
                    </a:lnTo>
                    <a:close/>
                    <a:moveTo>
                      <a:pt x="98" y="67"/>
                    </a:moveTo>
                    <a:lnTo>
                      <a:pt x="98" y="67"/>
                    </a:lnTo>
                    <a:lnTo>
                      <a:pt x="68" y="96"/>
                    </a:lnTo>
                    <a:lnTo>
                      <a:pt x="70" y="96"/>
                    </a:lnTo>
                    <a:lnTo>
                      <a:pt x="58" y="163"/>
                    </a:lnTo>
                    <a:lnTo>
                      <a:pt x="85" y="134"/>
                    </a:lnTo>
                    <a:lnTo>
                      <a:pt x="98" y="67"/>
                    </a:lnTo>
                    <a:close/>
                  </a:path>
                </a:pathLst>
              </a:custGeom>
              <a:solidFill>
                <a:srgbClr val="E3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41" name="Freeform 151">
                <a:extLst>
                  <a:ext uri="{FF2B5EF4-FFF2-40B4-BE49-F238E27FC236}">
                    <a16:creationId xmlns:a16="http://schemas.microsoft.com/office/drawing/2014/main" xmlns="" id="{EE7AB48D-B7B2-584F-B8F2-3674F48DF4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1" y="1643"/>
                <a:ext cx="75" cy="29"/>
              </a:xfrm>
              <a:custGeom>
                <a:avLst/>
                <a:gdLst>
                  <a:gd name="T0" fmla="*/ 1175 w 30"/>
                  <a:gd name="T1" fmla="*/ 145 h 11"/>
                  <a:gd name="T2" fmla="*/ 863 w 30"/>
                  <a:gd name="T3" fmla="*/ 527 h 11"/>
                  <a:gd name="T4" fmla="*/ 0 w 30"/>
                  <a:gd name="T5" fmla="*/ 0 h 11"/>
                  <a:gd name="T6" fmla="*/ 1175 w 30"/>
                  <a:gd name="T7" fmla="*/ 145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0" h="11">
                    <a:moveTo>
                      <a:pt x="30" y="3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2"/>
                      <a:pt x="23" y="8"/>
                      <a:pt x="3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42" name="Freeform 152">
                <a:extLst>
                  <a:ext uri="{FF2B5EF4-FFF2-40B4-BE49-F238E27FC236}">
                    <a16:creationId xmlns:a16="http://schemas.microsoft.com/office/drawing/2014/main" xmlns="" id="{DC8F0761-131C-1742-A98C-CC711847DD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1627"/>
                <a:ext cx="180" cy="448"/>
              </a:xfrm>
              <a:custGeom>
                <a:avLst/>
                <a:gdLst>
                  <a:gd name="T0" fmla="*/ 2813 w 72"/>
                  <a:gd name="T1" fmla="*/ 0 h 168"/>
                  <a:gd name="T2" fmla="*/ 0 w 72"/>
                  <a:gd name="T3" fmla="*/ 4245 h 168"/>
                  <a:gd name="T4" fmla="*/ 2658 w 72"/>
                  <a:gd name="T5" fmla="*/ 8499 h 168"/>
                  <a:gd name="T6" fmla="*/ 470 w 72"/>
                  <a:gd name="T7" fmla="*/ 4245 h 168"/>
                  <a:gd name="T8" fmla="*/ 2813 w 72"/>
                  <a:gd name="T9" fmla="*/ 0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2" h="168">
                    <a:moveTo>
                      <a:pt x="72" y="0"/>
                    </a:moveTo>
                    <a:cubicBezTo>
                      <a:pt x="37" y="4"/>
                      <a:pt x="0" y="47"/>
                      <a:pt x="0" y="84"/>
                    </a:cubicBezTo>
                    <a:cubicBezTo>
                      <a:pt x="0" y="120"/>
                      <a:pt x="28" y="162"/>
                      <a:pt x="68" y="168"/>
                    </a:cubicBezTo>
                    <a:cubicBezTo>
                      <a:pt x="35" y="154"/>
                      <a:pt x="12" y="117"/>
                      <a:pt x="12" y="84"/>
                    </a:cubicBezTo>
                    <a:cubicBezTo>
                      <a:pt x="12" y="51"/>
                      <a:pt x="41" y="13"/>
                      <a:pt x="72" y="0"/>
                    </a:cubicBezTo>
                    <a:close/>
                  </a:path>
                </a:pathLst>
              </a:custGeom>
              <a:solidFill>
                <a:srgbClr val="FEE0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43" name="Freeform 153">
                <a:extLst>
                  <a:ext uri="{FF2B5EF4-FFF2-40B4-BE49-F238E27FC236}">
                    <a16:creationId xmlns:a16="http://schemas.microsoft.com/office/drawing/2014/main" xmlns="" id="{B057EC17-D200-5A47-90EB-3FBA602DC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1632"/>
                <a:ext cx="155" cy="435"/>
              </a:xfrm>
              <a:custGeom>
                <a:avLst/>
                <a:gdLst>
                  <a:gd name="T0" fmla="*/ 158 w 62"/>
                  <a:gd name="T1" fmla="*/ 4161 h 163"/>
                  <a:gd name="T2" fmla="*/ 2425 w 62"/>
                  <a:gd name="T3" fmla="*/ 0 h 163"/>
                  <a:gd name="T4" fmla="*/ 0 w 62"/>
                  <a:gd name="T5" fmla="*/ 4161 h 163"/>
                  <a:gd name="T6" fmla="*/ 2188 w 62"/>
                  <a:gd name="T7" fmla="*/ 8268 h 163"/>
                  <a:gd name="T8" fmla="*/ 158 w 62"/>
                  <a:gd name="T9" fmla="*/ 4161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163">
                    <a:moveTo>
                      <a:pt x="4" y="82"/>
                    </a:moveTo>
                    <a:cubicBezTo>
                      <a:pt x="4" y="50"/>
                      <a:pt x="32" y="12"/>
                      <a:pt x="62" y="0"/>
                    </a:cubicBezTo>
                    <a:cubicBezTo>
                      <a:pt x="30" y="10"/>
                      <a:pt x="0" y="49"/>
                      <a:pt x="0" y="82"/>
                    </a:cubicBezTo>
                    <a:cubicBezTo>
                      <a:pt x="0" y="114"/>
                      <a:pt x="23" y="152"/>
                      <a:pt x="56" y="163"/>
                    </a:cubicBezTo>
                    <a:cubicBezTo>
                      <a:pt x="25" y="150"/>
                      <a:pt x="4" y="114"/>
                      <a:pt x="4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44" name="Freeform 154">
                <a:extLst>
                  <a:ext uri="{FF2B5EF4-FFF2-40B4-BE49-F238E27FC236}">
                    <a16:creationId xmlns:a16="http://schemas.microsoft.com/office/drawing/2014/main" xmlns="" id="{B7F4DF8D-C5E9-DD46-B4BA-E62A40705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6" y="1819"/>
                <a:ext cx="195" cy="194"/>
              </a:xfrm>
              <a:custGeom>
                <a:avLst/>
                <a:gdLst>
                  <a:gd name="T0" fmla="*/ 122 w 195"/>
                  <a:gd name="T1" fmla="*/ 160 h 194"/>
                  <a:gd name="T2" fmla="*/ 135 w 195"/>
                  <a:gd name="T3" fmla="*/ 93 h 194"/>
                  <a:gd name="T4" fmla="*/ 65 w 195"/>
                  <a:gd name="T5" fmla="*/ 90 h 194"/>
                  <a:gd name="T6" fmla="*/ 92 w 195"/>
                  <a:gd name="T7" fmla="*/ 26 h 194"/>
                  <a:gd name="T8" fmla="*/ 45 w 195"/>
                  <a:gd name="T9" fmla="*/ 0 h 194"/>
                  <a:gd name="T10" fmla="*/ 0 w 195"/>
                  <a:gd name="T11" fmla="*/ 21 h 194"/>
                  <a:gd name="T12" fmla="*/ 65 w 195"/>
                  <a:gd name="T13" fmla="*/ 56 h 194"/>
                  <a:gd name="T14" fmla="*/ 35 w 195"/>
                  <a:gd name="T15" fmla="*/ 120 h 194"/>
                  <a:gd name="T16" fmla="*/ 107 w 195"/>
                  <a:gd name="T17" fmla="*/ 122 h 194"/>
                  <a:gd name="T18" fmla="*/ 95 w 195"/>
                  <a:gd name="T19" fmla="*/ 192 h 194"/>
                  <a:gd name="T20" fmla="*/ 165 w 195"/>
                  <a:gd name="T21" fmla="*/ 194 h 194"/>
                  <a:gd name="T22" fmla="*/ 195 w 195"/>
                  <a:gd name="T23" fmla="*/ 165 h 194"/>
                  <a:gd name="T24" fmla="*/ 122 w 195"/>
                  <a:gd name="T25" fmla="*/ 160 h 1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5" h="194">
                    <a:moveTo>
                      <a:pt x="122" y="160"/>
                    </a:moveTo>
                    <a:lnTo>
                      <a:pt x="135" y="93"/>
                    </a:lnTo>
                    <a:lnTo>
                      <a:pt x="65" y="90"/>
                    </a:lnTo>
                    <a:lnTo>
                      <a:pt x="92" y="26"/>
                    </a:lnTo>
                    <a:lnTo>
                      <a:pt x="45" y="0"/>
                    </a:lnTo>
                    <a:lnTo>
                      <a:pt x="0" y="21"/>
                    </a:lnTo>
                    <a:lnTo>
                      <a:pt x="65" y="56"/>
                    </a:lnTo>
                    <a:lnTo>
                      <a:pt x="35" y="120"/>
                    </a:lnTo>
                    <a:lnTo>
                      <a:pt x="107" y="122"/>
                    </a:lnTo>
                    <a:lnTo>
                      <a:pt x="95" y="192"/>
                    </a:lnTo>
                    <a:lnTo>
                      <a:pt x="165" y="194"/>
                    </a:lnTo>
                    <a:lnTo>
                      <a:pt x="195" y="165"/>
                    </a:lnTo>
                    <a:lnTo>
                      <a:pt x="122" y="16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45" name="Freeform 155">
                <a:extLst>
                  <a:ext uri="{FF2B5EF4-FFF2-40B4-BE49-F238E27FC236}">
                    <a16:creationId xmlns:a16="http://schemas.microsoft.com/office/drawing/2014/main" xmlns="" id="{5D672387-E7FB-7A4D-A54B-81EBDB9C8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8" y="1680"/>
                <a:ext cx="43" cy="67"/>
              </a:xfrm>
              <a:custGeom>
                <a:avLst/>
                <a:gdLst>
                  <a:gd name="T0" fmla="*/ 15 w 43"/>
                  <a:gd name="T1" fmla="*/ 67 h 67"/>
                  <a:gd name="T2" fmla="*/ 43 w 43"/>
                  <a:gd name="T3" fmla="*/ 37 h 67"/>
                  <a:gd name="T4" fmla="*/ 35 w 43"/>
                  <a:gd name="T5" fmla="*/ 0 h 67"/>
                  <a:gd name="T6" fmla="*/ 0 w 43"/>
                  <a:gd name="T7" fmla="*/ 3 h 67"/>
                  <a:gd name="T8" fmla="*/ 15 w 43"/>
                  <a:gd name="T9" fmla="*/ 67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15" y="67"/>
                    </a:moveTo>
                    <a:lnTo>
                      <a:pt x="43" y="37"/>
                    </a:lnTo>
                    <a:lnTo>
                      <a:pt x="35" y="0"/>
                    </a:lnTo>
                    <a:lnTo>
                      <a:pt x="0" y="3"/>
                    </a:lnTo>
                    <a:lnTo>
                      <a:pt x="15" y="6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46" name="Line 156">
                <a:extLst>
                  <a:ext uri="{FF2B5EF4-FFF2-40B4-BE49-F238E27FC236}">
                    <a16:creationId xmlns:a16="http://schemas.microsoft.com/office/drawing/2014/main" xmlns="" id="{11F7C9BB-7F8F-A342-A445-5E9F42BBA4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91" y="1845"/>
                <a:ext cx="27" cy="32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47" name="Line 157">
                <a:extLst>
                  <a:ext uri="{FF2B5EF4-FFF2-40B4-BE49-F238E27FC236}">
                    <a16:creationId xmlns:a16="http://schemas.microsoft.com/office/drawing/2014/main" xmlns="" id="{38140A2F-13BC-2F4E-BEC3-E6D159476C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31" y="1912"/>
                <a:ext cx="30" cy="32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48" name="Line 158">
                <a:extLst>
                  <a:ext uri="{FF2B5EF4-FFF2-40B4-BE49-F238E27FC236}">
                    <a16:creationId xmlns:a16="http://schemas.microsoft.com/office/drawing/2014/main" xmlns="" id="{80281494-A761-9546-ABA4-D8A03DD7F9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61" y="1909"/>
                <a:ext cx="30" cy="30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49" name="Line 159">
                <a:extLst>
                  <a:ext uri="{FF2B5EF4-FFF2-40B4-BE49-F238E27FC236}">
                    <a16:creationId xmlns:a16="http://schemas.microsoft.com/office/drawing/2014/main" xmlns="" id="{7B0DA13B-566F-9D46-A164-05D78A619B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21" y="1979"/>
                <a:ext cx="27" cy="32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50" name="Freeform 160">
                <a:extLst>
                  <a:ext uri="{FF2B5EF4-FFF2-40B4-BE49-F238E27FC236}">
                    <a16:creationId xmlns:a16="http://schemas.microsoft.com/office/drawing/2014/main" xmlns="" id="{1AF2E1C9-2847-364B-B333-0EB30AE03F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3" y="1584"/>
                <a:ext cx="416" cy="176"/>
              </a:xfrm>
              <a:custGeom>
                <a:avLst/>
                <a:gdLst>
                  <a:gd name="T0" fmla="*/ 3353 w 166"/>
                  <a:gd name="T1" fmla="*/ 0 h 66"/>
                  <a:gd name="T2" fmla="*/ 0 w 166"/>
                  <a:gd name="T3" fmla="*/ 3336 h 66"/>
                  <a:gd name="T4" fmla="*/ 2882 w 166"/>
                  <a:gd name="T5" fmla="*/ 547 h 66"/>
                  <a:gd name="T6" fmla="*/ 6072 w 166"/>
                  <a:gd name="T7" fmla="*/ 1821 h 66"/>
                  <a:gd name="T8" fmla="*/ 6551 w 166"/>
                  <a:gd name="T9" fmla="*/ 1272 h 66"/>
                  <a:gd name="T10" fmla="*/ 3353 w 166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6" h="66">
                    <a:moveTo>
                      <a:pt x="85" y="0"/>
                    </a:moveTo>
                    <a:cubicBezTo>
                      <a:pt x="54" y="0"/>
                      <a:pt x="14" y="32"/>
                      <a:pt x="0" y="66"/>
                    </a:cubicBezTo>
                    <a:cubicBezTo>
                      <a:pt x="15" y="36"/>
                      <a:pt x="46" y="11"/>
                      <a:pt x="73" y="11"/>
                    </a:cubicBezTo>
                    <a:cubicBezTo>
                      <a:pt x="111" y="11"/>
                      <a:pt x="154" y="36"/>
                      <a:pt x="154" y="36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6" y="25"/>
                      <a:pt x="122" y="0"/>
                      <a:pt x="85" y="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51" name="Freeform 161">
                <a:extLst>
                  <a:ext uri="{FF2B5EF4-FFF2-40B4-BE49-F238E27FC236}">
                    <a16:creationId xmlns:a16="http://schemas.microsoft.com/office/drawing/2014/main" xmlns="" id="{91559470-BE4D-EC4A-8628-924A3045D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3" y="1749"/>
                <a:ext cx="55" cy="59"/>
              </a:xfrm>
              <a:custGeom>
                <a:avLst/>
                <a:gdLst>
                  <a:gd name="T0" fmla="*/ 25 w 55"/>
                  <a:gd name="T1" fmla="*/ 59 h 59"/>
                  <a:gd name="T2" fmla="*/ 55 w 55"/>
                  <a:gd name="T3" fmla="*/ 27 h 59"/>
                  <a:gd name="T4" fmla="*/ 40 w 55"/>
                  <a:gd name="T5" fmla="*/ 0 h 59"/>
                  <a:gd name="T6" fmla="*/ 0 w 55"/>
                  <a:gd name="T7" fmla="*/ 3 h 59"/>
                  <a:gd name="T8" fmla="*/ 25 w 55"/>
                  <a:gd name="T9" fmla="*/ 59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9">
                    <a:moveTo>
                      <a:pt x="25" y="59"/>
                    </a:moveTo>
                    <a:lnTo>
                      <a:pt x="55" y="27"/>
                    </a:lnTo>
                    <a:lnTo>
                      <a:pt x="40" y="0"/>
                    </a:lnTo>
                    <a:lnTo>
                      <a:pt x="0" y="3"/>
                    </a:lnTo>
                    <a:lnTo>
                      <a:pt x="25" y="59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52" name="Freeform 162">
                <a:extLst>
                  <a:ext uri="{FF2B5EF4-FFF2-40B4-BE49-F238E27FC236}">
                    <a16:creationId xmlns:a16="http://schemas.microsoft.com/office/drawing/2014/main" xmlns="" id="{2B4FD4F4-B14E-3142-A53E-2164900E6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" y="1613"/>
                <a:ext cx="408" cy="480"/>
              </a:xfrm>
              <a:custGeom>
                <a:avLst/>
                <a:gdLst>
                  <a:gd name="T0" fmla="*/ 3214 w 163"/>
                  <a:gd name="T1" fmla="*/ 9101 h 180"/>
                  <a:gd name="T2" fmla="*/ 0 w 163"/>
                  <a:gd name="T3" fmla="*/ 4552 h 180"/>
                  <a:gd name="T4" fmla="*/ 3214 w 163"/>
                  <a:gd name="T5" fmla="*/ 0 h 180"/>
                  <a:gd name="T6" fmla="*/ 6398 w 163"/>
                  <a:gd name="T7" fmla="*/ 1272 h 180"/>
                  <a:gd name="T8" fmla="*/ 5301 w 163"/>
                  <a:gd name="T9" fmla="*/ 1309 h 180"/>
                  <a:gd name="T10" fmla="*/ 5539 w 163"/>
                  <a:gd name="T11" fmla="*/ 2525 h 180"/>
                  <a:gd name="T12" fmla="*/ 4435 w 163"/>
                  <a:gd name="T13" fmla="*/ 2637 h 180"/>
                  <a:gd name="T14" fmla="*/ 4831 w 163"/>
                  <a:gd name="T15" fmla="*/ 3699 h 180"/>
                  <a:gd name="T16" fmla="*/ 3685 w 163"/>
                  <a:gd name="T17" fmla="*/ 4301 h 180"/>
                  <a:gd name="T18" fmla="*/ 4706 w 163"/>
                  <a:gd name="T19" fmla="*/ 4949 h 180"/>
                  <a:gd name="T20" fmla="*/ 4235 w 163"/>
                  <a:gd name="T21" fmla="*/ 6165 h 180"/>
                  <a:gd name="T22" fmla="*/ 5382 w 163"/>
                  <a:gd name="T23" fmla="*/ 6221 h 180"/>
                  <a:gd name="T24" fmla="*/ 5176 w 163"/>
                  <a:gd name="T25" fmla="*/ 7531 h 180"/>
                  <a:gd name="T26" fmla="*/ 6273 w 163"/>
                  <a:gd name="T27" fmla="*/ 7587 h 180"/>
                  <a:gd name="T28" fmla="*/ 3214 w 163"/>
                  <a:gd name="T29" fmla="*/ 9101 h 18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3" h="180">
                    <a:moveTo>
                      <a:pt x="82" y="180"/>
                    </a:moveTo>
                    <a:cubicBezTo>
                      <a:pt x="36" y="180"/>
                      <a:pt x="0" y="131"/>
                      <a:pt x="0" y="90"/>
                    </a:cubicBezTo>
                    <a:cubicBezTo>
                      <a:pt x="0" y="49"/>
                      <a:pt x="44" y="0"/>
                      <a:pt x="82" y="0"/>
                    </a:cubicBezTo>
                    <a:cubicBezTo>
                      <a:pt x="120" y="0"/>
                      <a:pt x="163" y="25"/>
                      <a:pt x="163" y="25"/>
                    </a:cubicBezTo>
                    <a:cubicBezTo>
                      <a:pt x="135" y="26"/>
                      <a:pt x="135" y="26"/>
                      <a:pt x="135" y="26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13" y="52"/>
                      <a:pt x="113" y="52"/>
                      <a:pt x="113" y="52"/>
                    </a:cubicBezTo>
                    <a:cubicBezTo>
                      <a:pt x="123" y="73"/>
                      <a:pt x="123" y="73"/>
                      <a:pt x="123" y="73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120" y="98"/>
                      <a:pt x="120" y="98"/>
                      <a:pt x="120" y="98"/>
                    </a:cubicBezTo>
                    <a:cubicBezTo>
                      <a:pt x="108" y="122"/>
                      <a:pt x="108" y="122"/>
                      <a:pt x="108" y="122"/>
                    </a:cubicBezTo>
                    <a:cubicBezTo>
                      <a:pt x="137" y="123"/>
                      <a:pt x="137" y="123"/>
                      <a:pt x="137" y="123"/>
                    </a:cubicBezTo>
                    <a:cubicBezTo>
                      <a:pt x="132" y="149"/>
                      <a:pt x="132" y="149"/>
                      <a:pt x="132" y="149"/>
                    </a:cubicBezTo>
                    <a:cubicBezTo>
                      <a:pt x="160" y="150"/>
                      <a:pt x="160" y="150"/>
                      <a:pt x="160" y="150"/>
                    </a:cubicBezTo>
                    <a:cubicBezTo>
                      <a:pt x="160" y="150"/>
                      <a:pt x="129" y="180"/>
                      <a:pt x="82" y="18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</p:grpSp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xmlns="" id="{8538E061-0A8D-164C-AD86-38DDB03464AC}"/>
                </a:ext>
              </a:extLst>
            </p:cNvPr>
            <p:cNvSpPr txBox="1"/>
            <p:nvPr/>
          </p:nvSpPr>
          <p:spPr>
            <a:xfrm>
              <a:off x="8450270" y="5342730"/>
              <a:ext cx="78418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Acetylation</a:t>
              </a:r>
              <a:endParaRPr lang="fr-FR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4" name="ZoneTexte 1953">
              <a:extLst>
                <a:ext uri="{FF2B5EF4-FFF2-40B4-BE49-F238E27FC236}">
                  <a16:creationId xmlns:a16="http://schemas.microsoft.com/office/drawing/2014/main" xmlns="" id="{A8D918FD-E055-6446-8E66-C4A6E1CBCD04}"/>
                </a:ext>
              </a:extLst>
            </p:cNvPr>
            <p:cNvSpPr txBox="1"/>
            <p:nvPr/>
          </p:nvSpPr>
          <p:spPr>
            <a:xfrm>
              <a:off x="6977298" y="5270397"/>
              <a:ext cx="102463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Phosphorylation</a:t>
              </a:r>
            </a:p>
          </p:txBody>
        </p:sp>
        <p:grpSp>
          <p:nvGrpSpPr>
            <p:cNvPr id="1955" name="Group 144">
              <a:extLst>
                <a:ext uri="{FF2B5EF4-FFF2-40B4-BE49-F238E27FC236}">
                  <a16:creationId xmlns:a16="http://schemas.microsoft.com/office/drawing/2014/main" xmlns="" id="{F01C95BE-B4A2-7B4A-8A0C-5C193190F63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353413" y="5343404"/>
              <a:ext cx="156410" cy="181764"/>
              <a:chOff x="1491" y="1584"/>
              <a:chExt cx="438" cy="509"/>
            </a:xfrm>
          </p:grpSpPr>
          <p:sp>
            <p:nvSpPr>
              <p:cNvPr id="1956" name="Freeform 145">
                <a:extLst>
                  <a:ext uri="{FF2B5EF4-FFF2-40B4-BE49-F238E27FC236}">
                    <a16:creationId xmlns:a16="http://schemas.microsoft.com/office/drawing/2014/main" xmlns="" id="{68D03106-7C4D-EF47-914E-0A99A757F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6" y="1819"/>
                <a:ext cx="195" cy="194"/>
              </a:xfrm>
              <a:custGeom>
                <a:avLst/>
                <a:gdLst>
                  <a:gd name="T0" fmla="*/ 122 w 195"/>
                  <a:gd name="T1" fmla="*/ 160 h 194"/>
                  <a:gd name="T2" fmla="*/ 135 w 195"/>
                  <a:gd name="T3" fmla="*/ 93 h 194"/>
                  <a:gd name="T4" fmla="*/ 65 w 195"/>
                  <a:gd name="T5" fmla="*/ 90 h 194"/>
                  <a:gd name="T6" fmla="*/ 92 w 195"/>
                  <a:gd name="T7" fmla="*/ 26 h 194"/>
                  <a:gd name="T8" fmla="*/ 45 w 195"/>
                  <a:gd name="T9" fmla="*/ 0 h 194"/>
                  <a:gd name="T10" fmla="*/ 0 w 195"/>
                  <a:gd name="T11" fmla="*/ 21 h 194"/>
                  <a:gd name="T12" fmla="*/ 65 w 195"/>
                  <a:gd name="T13" fmla="*/ 56 h 194"/>
                  <a:gd name="T14" fmla="*/ 35 w 195"/>
                  <a:gd name="T15" fmla="*/ 120 h 194"/>
                  <a:gd name="T16" fmla="*/ 107 w 195"/>
                  <a:gd name="T17" fmla="*/ 122 h 194"/>
                  <a:gd name="T18" fmla="*/ 95 w 195"/>
                  <a:gd name="T19" fmla="*/ 192 h 194"/>
                  <a:gd name="T20" fmla="*/ 165 w 195"/>
                  <a:gd name="T21" fmla="*/ 194 h 194"/>
                  <a:gd name="T22" fmla="*/ 195 w 195"/>
                  <a:gd name="T23" fmla="*/ 165 h 194"/>
                  <a:gd name="T24" fmla="*/ 122 w 195"/>
                  <a:gd name="T25" fmla="*/ 160 h 1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5" h="194">
                    <a:moveTo>
                      <a:pt x="122" y="160"/>
                    </a:moveTo>
                    <a:lnTo>
                      <a:pt x="135" y="93"/>
                    </a:lnTo>
                    <a:lnTo>
                      <a:pt x="65" y="90"/>
                    </a:lnTo>
                    <a:lnTo>
                      <a:pt x="92" y="26"/>
                    </a:lnTo>
                    <a:lnTo>
                      <a:pt x="45" y="0"/>
                    </a:lnTo>
                    <a:lnTo>
                      <a:pt x="0" y="21"/>
                    </a:lnTo>
                    <a:lnTo>
                      <a:pt x="65" y="56"/>
                    </a:lnTo>
                    <a:lnTo>
                      <a:pt x="35" y="120"/>
                    </a:lnTo>
                    <a:lnTo>
                      <a:pt x="107" y="122"/>
                    </a:lnTo>
                    <a:lnTo>
                      <a:pt x="95" y="192"/>
                    </a:lnTo>
                    <a:lnTo>
                      <a:pt x="165" y="194"/>
                    </a:lnTo>
                    <a:lnTo>
                      <a:pt x="195" y="165"/>
                    </a:lnTo>
                    <a:lnTo>
                      <a:pt x="122" y="160"/>
                    </a:lnTo>
                    <a:close/>
                  </a:path>
                </a:pathLst>
              </a:custGeom>
              <a:solidFill>
                <a:srgbClr val="FE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57" name="Freeform 146">
                <a:extLst>
                  <a:ext uri="{FF2B5EF4-FFF2-40B4-BE49-F238E27FC236}">
                    <a16:creationId xmlns:a16="http://schemas.microsoft.com/office/drawing/2014/main" xmlns="" id="{78B58790-DE0B-8840-9DCC-2412480C6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8" y="1680"/>
                <a:ext cx="43" cy="67"/>
              </a:xfrm>
              <a:custGeom>
                <a:avLst/>
                <a:gdLst>
                  <a:gd name="T0" fmla="*/ 15 w 43"/>
                  <a:gd name="T1" fmla="*/ 67 h 67"/>
                  <a:gd name="T2" fmla="*/ 43 w 43"/>
                  <a:gd name="T3" fmla="*/ 37 h 67"/>
                  <a:gd name="T4" fmla="*/ 35 w 43"/>
                  <a:gd name="T5" fmla="*/ 0 h 67"/>
                  <a:gd name="T6" fmla="*/ 0 w 43"/>
                  <a:gd name="T7" fmla="*/ 3 h 67"/>
                  <a:gd name="T8" fmla="*/ 15 w 43"/>
                  <a:gd name="T9" fmla="*/ 67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15" y="67"/>
                    </a:moveTo>
                    <a:lnTo>
                      <a:pt x="43" y="37"/>
                    </a:lnTo>
                    <a:lnTo>
                      <a:pt x="35" y="0"/>
                    </a:lnTo>
                    <a:lnTo>
                      <a:pt x="0" y="3"/>
                    </a:lnTo>
                    <a:lnTo>
                      <a:pt x="15" y="67"/>
                    </a:lnTo>
                    <a:close/>
                  </a:path>
                </a:pathLst>
              </a:custGeom>
              <a:solidFill>
                <a:srgbClr val="E3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58" name="Freeform 147">
                <a:extLst>
                  <a:ext uri="{FF2B5EF4-FFF2-40B4-BE49-F238E27FC236}">
                    <a16:creationId xmlns:a16="http://schemas.microsoft.com/office/drawing/2014/main" xmlns="" id="{1AE31AAE-62B9-4943-B6C4-E91C02537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3" y="1584"/>
                <a:ext cx="416" cy="176"/>
              </a:xfrm>
              <a:custGeom>
                <a:avLst/>
                <a:gdLst>
                  <a:gd name="T0" fmla="*/ 3353 w 166"/>
                  <a:gd name="T1" fmla="*/ 0 h 66"/>
                  <a:gd name="T2" fmla="*/ 0 w 166"/>
                  <a:gd name="T3" fmla="*/ 3336 h 66"/>
                  <a:gd name="T4" fmla="*/ 2882 w 166"/>
                  <a:gd name="T5" fmla="*/ 547 h 66"/>
                  <a:gd name="T6" fmla="*/ 6072 w 166"/>
                  <a:gd name="T7" fmla="*/ 1821 h 66"/>
                  <a:gd name="T8" fmla="*/ 6551 w 166"/>
                  <a:gd name="T9" fmla="*/ 1272 h 66"/>
                  <a:gd name="T10" fmla="*/ 3353 w 166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6" h="66">
                    <a:moveTo>
                      <a:pt x="85" y="0"/>
                    </a:moveTo>
                    <a:cubicBezTo>
                      <a:pt x="54" y="0"/>
                      <a:pt x="14" y="32"/>
                      <a:pt x="0" y="66"/>
                    </a:cubicBezTo>
                    <a:cubicBezTo>
                      <a:pt x="15" y="36"/>
                      <a:pt x="46" y="11"/>
                      <a:pt x="73" y="11"/>
                    </a:cubicBezTo>
                    <a:cubicBezTo>
                      <a:pt x="111" y="11"/>
                      <a:pt x="154" y="36"/>
                      <a:pt x="154" y="36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6" y="25"/>
                      <a:pt x="122" y="0"/>
                      <a:pt x="85" y="0"/>
                    </a:cubicBezTo>
                    <a:close/>
                  </a:path>
                </a:pathLst>
              </a:custGeom>
              <a:solidFill>
                <a:srgbClr val="FEE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59" name="Freeform 148">
                <a:extLst>
                  <a:ext uri="{FF2B5EF4-FFF2-40B4-BE49-F238E27FC236}">
                    <a16:creationId xmlns:a16="http://schemas.microsoft.com/office/drawing/2014/main" xmlns="" id="{3446E368-0C16-4442-AB86-31223E4EE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3" y="1749"/>
                <a:ext cx="55" cy="59"/>
              </a:xfrm>
              <a:custGeom>
                <a:avLst/>
                <a:gdLst>
                  <a:gd name="T0" fmla="*/ 25 w 55"/>
                  <a:gd name="T1" fmla="*/ 59 h 59"/>
                  <a:gd name="T2" fmla="*/ 55 w 55"/>
                  <a:gd name="T3" fmla="*/ 27 h 59"/>
                  <a:gd name="T4" fmla="*/ 40 w 55"/>
                  <a:gd name="T5" fmla="*/ 0 h 59"/>
                  <a:gd name="T6" fmla="*/ 0 w 55"/>
                  <a:gd name="T7" fmla="*/ 3 h 59"/>
                  <a:gd name="T8" fmla="*/ 25 w 55"/>
                  <a:gd name="T9" fmla="*/ 59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9">
                    <a:moveTo>
                      <a:pt x="25" y="59"/>
                    </a:moveTo>
                    <a:lnTo>
                      <a:pt x="55" y="27"/>
                    </a:lnTo>
                    <a:lnTo>
                      <a:pt x="40" y="0"/>
                    </a:lnTo>
                    <a:lnTo>
                      <a:pt x="0" y="3"/>
                    </a:lnTo>
                    <a:lnTo>
                      <a:pt x="25" y="59"/>
                    </a:lnTo>
                    <a:close/>
                  </a:path>
                </a:pathLst>
              </a:custGeom>
              <a:solidFill>
                <a:srgbClr val="E3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60" name="Freeform 149">
                <a:extLst>
                  <a:ext uri="{FF2B5EF4-FFF2-40B4-BE49-F238E27FC236}">
                    <a16:creationId xmlns:a16="http://schemas.microsoft.com/office/drawing/2014/main" xmlns="" id="{7A1110FD-68DD-6048-AAE9-BC099BC3E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" y="1613"/>
                <a:ext cx="408" cy="480"/>
              </a:xfrm>
              <a:custGeom>
                <a:avLst/>
                <a:gdLst>
                  <a:gd name="T0" fmla="*/ 3214 w 163"/>
                  <a:gd name="T1" fmla="*/ 9101 h 180"/>
                  <a:gd name="T2" fmla="*/ 0 w 163"/>
                  <a:gd name="T3" fmla="*/ 4552 h 180"/>
                  <a:gd name="T4" fmla="*/ 3214 w 163"/>
                  <a:gd name="T5" fmla="*/ 0 h 180"/>
                  <a:gd name="T6" fmla="*/ 6398 w 163"/>
                  <a:gd name="T7" fmla="*/ 1272 h 180"/>
                  <a:gd name="T8" fmla="*/ 5301 w 163"/>
                  <a:gd name="T9" fmla="*/ 1309 h 180"/>
                  <a:gd name="T10" fmla="*/ 5539 w 163"/>
                  <a:gd name="T11" fmla="*/ 2525 h 180"/>
                  <a:gd name="T12" fmla="*/ 4435 w 163"/>
                  <a:gd name="T13" fmla="*/ 2637 h 180"/>
                  <a:gd name="T14" fmla="*/ 4831 w 163"/>
                  <a:gd name="T15" fmla="*/ 3699 h 180"/>
                  <a:gd name="T16" fmla="*/ 3685 w 163"/>
                  <a:gd name="T17" fmla="*/ 4301 h 180"/>
                  <a:gd name="T18" fmla="*/ 4706 w 163"/>
                  <a:gd name="T19" fmla="*/ 4949 h 180"/>
                  <a:gd name="T20" fmla="*/ 4235 w 163"/>
                  <a:gd name="T21" fmla="*/ 6165 h 180"/>
                  <a:gd name="T22" fmla="*/ 5382 w 163"/>
                  <a:gd name="T23" fmla="*/ 6221 h 180"/>
                  <a:gd name="T24" fmla="*/ 5176 w 163"/>
                  <a:gd name="T25" fmla="*/ 7531 h 180"/>
                  <a:gd name="T26" fmla="*/ 6273 w 163"/>
                  <a:gd name="T27" fmla="*/ 7587 h 180"/>
                  <a:gd name="T28" fmla="*/ 3214 w 163"/>
                  <a:gd name="T29" fmla="*/ 9101 h 18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3" h="180">
                    <a:moveTo>
                      <a:pt x="82" y="180"/>
                    </a:moveTo>
                    <a:cubicBezTo>
                      <a:pt x="36" y="180"/>
                      <a:pt x="0" y="131"/>
                      <a:pt x="0" y="90"/>
                    </a:cubicBezTo>
                    <a:cubicBezTo>
                      <a:pt x="0" y="49"/>
                      <a:pt x="44" y="0"/>
                      <a:pt x="82" y="0"/>
                    </a:cubicBezTo>
                    <a:cubicBezTo>
                      <a:pt x="120" y="0"/>
                      <a:pt x="163" y="25"/>
                      <a:pt x="163" y="25"/>
                    </a:cubicBezTo>
                    <a:cubicBezTo>
                      <a:pt x="135" y="26"/>
                      <a:pt x="135" y="26"/>
                      <a:pt x="135" y="26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13" y="52"/>
                      <a:pt x="113" y="52"/>
                      <a:pt x="113" y="52"/>
                    </a:cubicBezTo>
                    <a:cubicBezTo>
                      <a:pt x="123" y="73"/>
                      <a:pt x="123" y="73"/>
                      <a:pt x="123" y="73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120" y="98"/>
                      <a:pt x="120" y="98"/>
                      <a:pt x="120" y="98"/>
                    </a:cubicBezTo>
                    <a:cubicBezTo>
                      <a:pt x="108" y="122"/>
                      <a:pt x="108" y="122"/>
                      <a:pt x="108" y="122"/>
                    </a:cubicBezTo>
                    <a:cubicBezTo>
                      <a:pt x="137" y="123"/>
                      <a:pt x="137" y="123"/>
                      <a:pt x="137" y="123"/>
                    </a:cubicBezTo>
                    <a:cubicBezTo>
                      <a:pt x="132" y="149"/>
                      <a:pt x="132" y="149"/>
                      <a:pt x="132" y="149"/>
                    </a:cubicBezTo>
                    <a:cubicBezTo>
                      <a:pt x="160" y="150"/>
                      <a:pt x="160" y="150"/>
                      <a:pt x="160" y="150"/>
                    </a:cubicBezTo>
                    <a:cubicBezTo>
                      <a:pt x="160" y="150"/>
                      <a:pt x="129" y="180"/>
                      <a:pt x="82" y="180"/>
                    </a:cubicBezTo>
                    <a:close/>
                  </a:path>
                </a:pathLst>
              </a:custGeom>
              <a:solidFill>
                <a:srgbClr val="FFC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61" name="Freeform 150">
                <a:extLst>
                  <a:ext uri="{FF2B5EF4-FFF2-40B4-BE49-F238E27FC236}">
                    <a16:creationId xmlns:a16="http://schemas.microsoft.com/office/drawing/2014/main" xmlns="" id="{F52517DA-C6F0-034E-89EB-BC150FD83B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63" y="1845"/>
                <a:ext cx="98" cy="163"/>
              </a:xfrm>
              <a:custGeom>
                <a:avLst/>
                <a:gdLst>
                  <a:gd name="T0" fmla="*/ 55 w 98"/>
                  <a:gd name="T1" fmla="*/ 0 h 163"/>
                  <a:gd name="T2" fmla="*/ 28 w 98"/>
                  <a:gd name="T3" fmla="*/ 30 h 163"/>
                  <a:gd name="T4" fmla="*/ 28 w 98"/>
                  <a:gd name="T5" fmla="*/ 30 h 163"/>
                  <a:gd name="T6" fmla="*/ 0 w 98"/>
                  <a:gd name="T7" fmla="*/ 94 h 163"/>
                  <a:gd name="T8" fmla="*/ 30 w 98"/>
                  <a:gd name="T9" fmla="*/ 64 h 163"/>
                  <a:gd name="T10" fmla="*/ 28 w 98"/>
                  <a:gd name="T11" fmla="*/ 64 h 163"/>
                  <a:gd name="T12" fmla="*/ 55 w 98"/>
                  <a:gd name="T13" fmla="*/ 0 h 163"/>
                  <a:gd name="T14" fmla="*/ 55 w 98"/>
                  <a:gd name="T15" fmla="*/ 0 h 163"/>
                  <a:gd name="T16" fmla="*/ 98 w 98"/>
                  <a:gd name="T17" fmla="*/ 67 h 163"/>
                  <a:gd name="T18" fmla="*/ 98 w 98"/>
                  <a:gd name="T19" fmla="*/ 67 h 163"/>
                  <a:gd name="T20" fmla="*/ 68 w 98"/>
                  <a:gd name="T21" fmla="*/ 96 h 163"/>
                  <a:gd name="T22" fmla="*/ 70 w 98"/>
                  <a:gd name="T23" fmla="*/ 96 h 163"/>
                  <a:gd name="T24" fmla="*/ 58 w 98"/>
                  <a:gd name="T25" fmla="*/ 163 h 163"/>
                  <a:gd name="T26" fmla="*/ 85 w 98"/>
                  <a:gd name="T27" fmla="*/ 134 h 163"/>
                  <a:gd name="T28" fmla="*/ 85 w 98"/>
                  <a:gd name="T29" fmla="*/ 134 h 163"/>
                  <a:gd name="T30" fmla="*/ 98 w 98"/>
                  <a:gd name="T31" fmla="*/ 67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8" h="163">
                    <a:moveTo>
                      <a:pt x="55" y="0"/>
                    </a:moveTo>
                    <a:lnTo>
                      <a:pt x="28" y="30"/>
                    </a:lnTo>
                    <a:lnTo>
                      <a:pt x="0" y="94"/>
                    </a:lnTo>
                    <a:lnTo>
                      <a:pt x="30" y="64"/>
                    </a:lnTo>
                    <a:lnTo>
                      <a:pt x="28" y="64"/>
                    </a:lnTo>
                    <a:lnTo>
                      <a:pt x="55" y="0"/>
                    </a:lnTo>
                    <a:close/>
                    <a:moveTo>
                      <a:pt x="98" y="67"/>
                    </a:moveTo>
                    <a:lnTo>
                      <a:pt x="98" y="67"/>
                    </a:lnTo>
                    <a:lnTo>
                      <a:pt x="68" y="96"/>
                    </a:lnTo>
                    <a:lnTo>
                      <a:pt x="70" y="96"/>
                    </a:lnTo>
                    <a:lnTo>
                      <a:pt x="58" y="163"/>
                    </a:lnTo>
                    <a:lnTo>
                      <a:pt x="85" y="134"/>
                    </a:lnTo>
                    <a:lnTo>
                      <a:pt x="98" y="67"/>
                    </a:lnTo>
                    <a:close/>
                  </a:path>
                </a:pathLst>
              </a:custGeom>
              <a:solidFill>
                <a:srgbClr val="E3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62" name="Freeform 151">
                <a:extLst>
                  <a:ext uri="{FF2B5EF4-FFF2-40B4-BE49-F238E27FC236}">
                    <a16:creationId xmlns:a16="http://schemas.microsoft.com/office/drawing/2014/main" xmlns="" id="{F1119AF2-2171-AF42-AB03-E45F22820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1" y="1643"/>
                <a:ext cx="75" cy="29"/>
              </a:xfrm>
              <a:custGeom>
                <a:avLst/>
                <a:gdLst>
                  <a:gd name="T0" fmla="*/ 1175 w 30"/>
                  <a:gd name="T1" fmla="*/ 145 h 11"/>
                  <a:gd name="T2" fmla="*/ 863 w 30"/>
                  <a:gd name="T3" fmla="*/ 527 h 11"/>
                  <a:gd name="T4" fmla="*/ 0 w 30"/>
                  <a:gd name="T5" fmla="*/ 0 h 11"/>
                  <a:gd name="T6" fmla="*/ 1175 w 30"/>
                  <a:gd name="T7" fmla="*/ 145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0" h="11">
                    <a:moveTo>
                      <a:pt x="30" y="3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2"/>
                      <a:pt x="23" y="8"/>
                      <a:pt x="3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63" name="Freeform 152">
                <a:extLst>
                  <a:ext uri="{FF2B5EF4-FFF2-40B4-BE49-F238E27FC236}">
                    <a16:creationId xmlns:a16="http://schemas.microsoft.com/office/drawing/2014/main" xmlns="" id="{3AB61797-E0DE-2747-9934-AED495EC8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1627"/>
                <a:ext cx="180" cy="448"/>
              </a:xfrm>
              <a:custGeom>
                <a:avLst/>
                <a:gdLst>
                  <a:gd name="T0" fmla="*/ 2813 w 72"/>
                  <a:gd name="T1" fmla="*/ 0 h 168"/>
                  <a:gd name="T2" fmla="*/ 0 w 72"/>
                  <a:gd name="T3" fmla="*/ 4245 h 168"/>
                  <a:gd name="T4" fmla="*/ 2658 w 72"/>
                  <a:gd name="T5" fmla="*/ 8499 h 168"/>
                  <a:gd name="T6" fmla="*/ 470 w 72"/>
                  <a:gd name="T7" fmla="*/ 4245 h 168"/>
                  <a:gd name="T8" fmla="*/ 2813 w 72"/>
                  <a:gd name="T9" fmla="*/ 0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2" h="168">
                    <a:moveTo>
                      <a:pt x="72" y="0"/>
                    </a:moveTo>
                    <a:cubicBezTo>
                      <a:pt x="37" y="4"/>
                      <a:pt x="0" y="47"/>
                      <a:pt x="0" y="84"/>
                    </a:cubicBezTo>
                    <a:cubicBezTo>
                      <a:pt x="0" y="120"/>
                      <a:pt x="28" y="162"/>
                      <a:pt x="68" y="168"/>
                    </a:cubicBezTo>
                    <a:cubicBezTo>
                      <a:pt x="35" y="154"/>
                      <a:pt x="12" y="117"/>
                      <a:pt x="12" y="84"/>
                    </a:cubicBezTo>
                    <a:cubicBezTo>
                      <a:pt x="12" y="51"/>
                      <a:pt x="41" y="13"/>
                      <a:pt x="72" y="0"/>
                    </a:cubicBezTo>
                    <a:close/>
                  </a:path>
                </a:pathLst>
              </a:custGeom>
              <a:solidFill>
                <a:srgbClr val="FEE0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64" name="Freeform 153">
                <a:extLst>
                  <a:ext uri="{FF2B5EF4-FFF2-40B4-BE49-F238E27FC236}">
                    <a16:creationId xmlns:a16="http://schemas.microsoft.com/office/drawing/2014/main" xmlns="" id="{A19116A9-765D-CE45-990D-150DA02397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" y="1632"/>
                <a:ext cx="155" cy="435"/>
              </a:xfrm>
              <a:custGeom>
                <a:avLst/>
                <a:gdLst>
                  <a:gd name="T0" fmla="*/ 158 w 62"/>
                  <a:gd name="T1" fmla="*/ 4161 h 163"/>
                  <a:gd name="T2" fmla="*/ 2425 w 62"/>
                  <a:gd name="T3" fmla="*/ 0 h 163"/>
                  <a:gd name="T4" fmla="*/ 0 w 62"/>
                  <a:gd name="T5" fmla="*/ 4161 h 163"/>
                  <a:gd name="T6" fmla="*/ 2188 w 62"/>
                  <a:gd name="T7" fmla="*/ 8268 h 163"/>
                  <a:gd name="T8" fmla="*/ 158 w 62"/>
                  <a:gd name="T9" fmla="*/ 4161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163">
                    <a:moveTo>
                      <a:pt x="4" y="82"/>
                    </a:moveTo>
                    <a:cubicBezTo>
                      <a:pt x="4" y="50"/>
                      <a:pt x="32" y="12"/>
                      <a:pt x="62" y="0"/>
                    </a:cubicBezTo>
                    <a:cubicBezTo>
                      <a:pt x="30" y="10"/>
                      <a:pt x="0" y="49"/>
                      <a:pt x="0" y="82"/>
                    </a:cubicBezTo>
                    <a:cubicBezTo>
                      <a:pt x="0" y="114"/>
                      <a:pt x="23" y="152"/>
                      <a:pt x="56" y="163"/>
                    </a:cubicBezTo>
                    <a:cubicBezTo>
                      <a:pt x="25" y="150"/>
                      <a:pt x="4" y="114"/>
                      <a:pt x="4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65" name="Freeform 154">
                <a:extLst>
                  <a:ext uri="{FF2B5EF4-FFF2-40B4-BE49-F238E27FC236}">
                    <a16:creationId xmlns:a16="http://schemas.microsoft.com/office/drawing/2014/main" xmlns="" id="{FE5C7551-38D8-B245-8A00-69EB0F4368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6" y="1819"/>
                <a:ext cx="195" cy="194"/>
              </a:xfrm>
              <a:custGeom>
                <a:avLst/>
                <a:gdLst>
                  <a:gd name="T0" fmla="*/ 122 w 195"/>
                  <a:gd name="T1" fmla="*/ 160 h 194"/>
                  <a:gd name="T2" fmla="*/ 135 w 195"/>
                  <a:gd name="T3" fmla="*/ 93 h 194"/>
                  <a:gd name="T4" fmla="*/ 65 w 195"/>
                  <a:gd name="T5" fmla="*/ 90 h 194"/>
                  <a:gd name="T6" fmla="*/ 92 w 195"/>
                  <a:gd name="T7" fmla="*/ 26 h 194"/>
                  <a:gd name="T8" fmla="*/ 45 w 195"/>
                  <a:gd name="T9" fmla="*/ 0 h 194"/>
                  <a:gd name="T10" fmla="*/ 0 w 195"/>
                  <a:gd name="T11" fmla="*/ 21 h 194"/>
                  <a:gd name="T12" fmla="*/ 65 w 195"/>
                  <a:gd name="T13" fmla="*/ 56 h 194"/>
                  <a:gd name="T14" fmla="*/ 35 w 195"/>
                  <a:gd name="T15" fmla="*/ 120 h 194"/>
                  <a:gd name="T16" fmla="*/ 107 w 195"/>
                  <a:gd name="T17" fmla="*/ 122 h 194"/>
                  <a:gd name="T18" fmla="*/ 95 w 195"/>
                  <a:gd name="T19" fmla="*/ 192 h 194"/>
                  <a:gd name="T20" fmla="*/ 165 w 195"/>
                  <a:gd name="T21" fmla="*/ 194 h 194"/>
                  <a:gd name="T22" fmla="*/ 195 w 195"/>
                  <a:gd name="T23" fmla="*/ 165 h 194"/>
                  <a:gd name="T24" fmla="*/ 122 w 195"/>
                  <a:gd name="T25" fmla="*/ 160 h 1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5" h="194">
                    <a:moveTo>
                      <a:pt x="122" y="160"/>
                    </a:moveTo>
                    <a:lnTo>
                      <a:pt x="135" y="93"/>
                    </a:lnTo>
                    <a:lnTo>
                      <a:pt x="65" y="90"/>
                    </a:lnTo>
                    <a:lnTo>
                      <a:pt x="92" y="26"/>
                    </a:lnTo>
                    <a:lnTo>
                      <a:pt x="45" y="0"/>
                    </a:lnTo>
                    <a:lnTo>
                      <a:pt x="0" y="21"/>
                    </a:lnTo>
                    <a:lnTo>
                      <a:pt x="65" y="56"/>
                    </a:lnTo>
                    <a:lnTo>
                      <a:pt x="35" y="120"/>
                    </a:lnTo>
                    <a:lnTo>
                      <a:pt x="107" y="122"/>
                    </a:lnTo>
                    <a:lnTo>
                      <a:pt x="95" y="192"/>
                    </a:lnTo>
                    <a:lnTo>
                      <a:pt x="165" y="194"/>
                    </a:lnTo>
                    <a:lnTo>
                      <a:pt x="195" y="165"/>
                    </a:lnTo>
                    <a:lnTo>
                      <a:pt x="122" y="16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66" name="Freeform 155">
                <a:extLst>
                  <a:ext uri="{FF2B5EF4-FFF2-40B4-BE49-F238E27FC236}">
                    <a16:creationId xmlns:a16="http://schemas.microsoft.com/office/drawing/2014/main" xmlns="" id="{038A290B-0925-F144-9D8E-0F9E0E157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8" y="1680"/>
                <a:ext cx="43" cy="67"/>
              </a:xfrm>
              <a:custGeom>
                <a:avLst/>
                <a:gdLst>
                  <a:gd name="T0" fmla="*/ 15 w 43"/>
                  <a:gd name="T1" fmla="*/ 67 h 67"/>
                  <a:gd name="T2" fmla="*/ 43 w 43"/>
                  <a:gd name="T3" fmla="*/ 37 h 67"/>
                  <a:gd name="T4" fmla="*/ 35 w 43"/>
                  <a:gd name="T5" fmla="*/ 0 h 67"/>
                  <a:gd name="T6" fmla="*/ 0 w 43"/>
                  <a:gd name="T7" fmla="*/ 3 h 67"/>
                  <a:gd name="T8" fmla="*/ 15 w 43"/>
                  <a:gd name="T9" fmla="*/ 67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15" y="67"/>
                    </a:moveTo>
                    <a:lnTo>
                      <a:pt x="43" y="37"/>
                    </a:lnTo>
                    <a:lnTo>
                      <a:pt x="35" y="0"/>
                    </a:lnTo>
                    <a:lnTo>
                      <a:pt x="0" y="3"/>
                    </a:lnTo>
                    <a:lnTo>
                      <a:pt x="15" y="67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67" name="Line 156">
                <a:extLst>
                  <a:ext uri="{FF2B5EF4-FFF2-40B4-BE49-F238E27FC236}">
                    <a16:creationId xmlns:a16="http://schemas.microsoft.com/office/drawing/2014/main" xmlns="" id="{B98D1DFA-3996-6A43-81A9-7B01A989B1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91" y="1845"/>
                <a:ext cx="27" cy="32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68" name="Line 157">
                <a:extLst>
                  <a:ext uri="{FF2B5EF4-FFF2-40B4-BE49-F238E27FC236}">
                    <a16:creationId xmlns:a16="http://schemas.microsoft.com/office/drawing/2014/main" xmlns="" id="{B22EDE9B-72C9-E749-9AAC-DEB3DDDDFF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31" y="1912"/>
                <a:ext cx="30" cy="32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69" name="Line 158">
                <a:extLst>
                  <a:ext uri="{FF2B5EF4-FFF2-40B4-BE49-F238E27FC236}">
                    <a16:creationId xmlns:a16="http://schemas.microsoft.com/office/drawing/2014/main" xmlns="" id="{698D222E-FB8A-9A48-9D5A-A554621067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61" y="1909"/>
                <a:ext cx="30" cy="30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70" name="Line 159">
                <a:extLst>
                  <a:ext uri="{FF2B5EF4-FFF2-40B4-BE49-F238E27FC236}">
                    <a16:creationId xmlns:a16="http://schemas.microsoft.com/office/drawing/2014/main" xmlns="" id="{E74E4EF2-B224-264E-83FC-AFA1E66202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21" y="1979"/>
                <a:ext cx="27" cy="32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71" name="Freeform 160">
                <a:extLst>
                  <a:ext uri="{FF2B5EF4-FFF2-40B4-BE49-F238E27FC236}">
                    <a16:creationId xmlns:a16="http://schemas.microsoft.com/office/drawing/2014/main" xmlns="" id="{BA54130C-C4DA-8642-B360-A50E34111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3" y="1584"/>
                <a:ext cx="416" cy="176"/>
              </a:xfrm>
              <a:custGeom>
                <a:avLst/>
                <a:gdLst>
                  <a:gd name="T0" fmla="*/ 3353 w 166"/>
                  <a:gd name="T1" fmla="*/ 0 h 66"/>
                  <a:gd name="T2" fmla="*/ 0 w 166"/>
                  <a:gd name="T3" fmla="*/ 3336 h 66"/>
                  <a:gd name="T4" fmla="*/ 2882 w 166"/>
                  <a:gd name="T5" fmla="*/ 547 h 66"/>
                  <a:gd name="T6" fmla="*/ 6072 w 166"/>
                  <a:gd name="T7" fmla="*/ 1821 h 66"/>
                  <a:gd name="T8" fmla="*/ 6551 w 166"/>
                  <a:gd name="T9" fmla="*/ 1272 h 66"/>
                  <a:gd name="T10" fmla="*/ 3353 w 166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6" h="66">
                    <a:moveTo>
                      <a:pt x="85" y="0"/>
                    </a:moveTo>
                    <a:cubicBezTo>
                      <a:pt x="54" y="0"/>
                      <a:pt x="14" y="32"/>
                      <a:pt x="0" y="66"/>
                    </a:cubicBezTo>
                    <a:cubicBezTo>
                      <a:pt x="15" y="36"/>
                      <a:pt x="46" y="11"/>
                      <a:pt x="73" y="11"/>
                    </a:cubicBezTo>
                    <a:cubicBezTo>
                      <a:pt x="111" y="11"/>
                      <a:pt x="154" y="36"/>
                      <a:pt x="154" y="36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6" y="25"/>
                      <a:pt x="122" y="0"/>
                      <a:pt x="85" y="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72" name="Freeform 161">
                <a:extLst>
                  <a:ext uri="{FF2B5EF4-FFF2-40B4-BE49-F238E27FC236}">
                    <a16:creationId xmlns:a16="http://schemas.microsoft.com/office/drawing/2014/main" xmlns="" id="{F02246F0-BA36-F94E-AD65-9D04AC511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3" y="1749"/>
                <a:ext cx="55" cy="59"/>
              </a:xfrm>
              <a:custGeom>
                <a:avLst/>
                <a:gdLst>
                  <a:gd name="T0" fmla="*/ 25 w 55"/>
                  <a:gd name="T1" fmla="*/ 59 h 59"/>
                  <a:gd name="T2" fmla="*/ 55 w 55"/>
                  <a:gd name="T3" fmla="*/ 27 h 59"/>
                  <a:gd name="T4" fmla="*/ 40 w 55"/>
                  <a:gd name="T5" fmla="*/ 0 h 59"/>
                  <a:gd name="T6" fmla="*/ 0 w 55"/>
                  <a:gd name="T7" fmla="*/ 3 h 59"/>
                  <a:gd name="T8" fmla="*/ 25 w 55"/>
                  <a:gd name="T9" fmla="*/ 59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9">
                    <a:moveTo>
                      <a:pt x="25" y="59"/>
                    </a:moveTo>
                    <a:lnTo>
                      <a:pt x="55" y="27"/>
                    </a:lnTo>
                    <a:lnTo>
                      <a:pt x="40" y="0"/>
                    </a:lnTo>
                    <a:lnTo>
                      <a:pt x="0" y="3"/>
                    </a:lnTo>
                    <a:lnTo>
                      <a:pt x="25" y="59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  <p:sp>
            <p:nvSpPr>
              <p:cNvPr id="1973" name="Freeform 162">
                <a:extLst>
                  <a:ext uri="{FF2B5EF4-FFF2-40B4-BE49-F238E27FC236}">
                    <a16:creationId xmlns:a16="http://schemas.microsoft.com/office/drawing/2014/main" xmlns="" id="{694EE094-8ED1-0E41-9363-549E8E5DF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" y="1613"/>
                <a:ext cx="408" cy="480"/>
              </a:xfrm>
              <a:custGeom>
                <a:avLst/>
                <a:gdLst>
                  <a:gd name="T0" fmla="*/ 3214 w 163"/>
                  <a:gd name="T1" fmla="*/ 9101 h 180"/>
                  <a:gd name="T2" fmla="*/ 0 w 163"/>
                  <a:gd name="T3" fmla="*/ 4552 h 180"/>
                  <a:gd name="T4" fmla="*/ 3214 w 163"/>
                  <a:gd name="T5" fmla="*/ 0 h 180"/>
                  <a:gd name="T6" fmla="*/ 6398 w 163"/>
                  <a:gd name="T7" fmla="*/ 1272 h 180"/>
                  <a:gd name="T8" fmla="*/ 5301 w 163"/>
                  <a:gd name="T9" fmla="*/ 1309 h 180"/>
                  <a:gd name="T10" fmla="*/ 5539 w 163"/>
                  <a:gd name="T11" fmla="*/ 2525 h 180"/>
                  <a:gd name="T12" fmla="*/ 4435 w 163"/>
                  <a:gd name="T13" fmla="*/ 2637 h 180"/>
                  <a:gd name="T14" fmla="*/ 4831 w 163"/>
                  <a:gd name="T15" fmla="*/ 3699 h 180"/>
                  <a:gd name="T16" fmla="*/ 3685 w 163"/>
                  <a:gd name="T17" fmla="*/ 4301 h 180"/>
                  <a:gd name="T18" fmla="*/ 4706 w 163"/>
                  <a:gd name="T19" fmla="*/ 4949 h 180"/>
                  <a:gd name="T20" fmla="*/ 4235 w 163"/>
                  <a:gd name="T21" fmla="*/ 6165 h 180"/>
                  <a:gd name="T22" fmla="*/ 5382 w 163"/>
                  <a:gd name="T23" fmla="*/ 6221 h 180"/>
                  <a:gd name="T24" fmla="*/ 5176 w 163"/>
                  <a:gd name="T25" fmla="*/ 7531 h 180"/>
                  <a:gd name="T26" fmla="*/ 6273 w 163"/>
                  <a:gd name="T27" fmla="*/ 7587 h 180"/>
                  <a:gd name="T28" fmla="*/ 3214 w 163"/>
                  <a:gd name="T29" fmla="*/ 9101 h 18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3" h="180">
                    <a:moveTo>
                      <a:pt x="82" y="180"/>
                    </a:moveTo>
                    <a:cubicBezTo>
                      <a:pt x="36" y="180"/>
                      <a:pt x="0" y="131"/>
                      <a:pt x="0" y="90"/>
                    </a:cubicBezTo>
                    <a:cubicBezTo>
                      <a:pt x="0" y="49"/>
                      <a:pt x="44" y="0"/>
                      <a:pt x="82" y="0"/>
                    </a:cubicBezTo>
                    <a:cubicBezTo>
                      <a:pt x="120" y="0"/>
                      <a:pt x="163" y="25"/>
                      <a:pt x="163" y="25"/>
                    </a:cubicBezTo>
                    <a:cubicBezTo>
                      <a:pt x="135" y="26"/>
                      <a:pt x="135" y="26"/>
                      <a:pt x="135" y="26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13" y="52"/>
                      <a:pt x="113" y="52"/>
                      <a:pt x="113" y="52"/>
                    </a:cubicBezTo>
                    <a:cubicBezTo>
                      <a:pt x="123" y="73"/>
                      <a:pt x="123" y="73"/>
                      <a:pt x="123" y="73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120" y="98"/>
                      <a:pt x="120" y="98"/>
                      <a:pt x="120" y="98"/>
                    </a:cubicBezTo>
                    <a:cubicBezTo>
                      <a:pt x="108" y="122"/>
                      <a:pt x="108" y="122"/>
                      <a:pt x="108" y="122"/>
                    </a:cubicBezTo>
                    <a:cubicBezTo>
                      <a:pt x="137" y="123"/>
                      <a:pt x="137" y="123"/>
                      <a:pt x="137" y="123"/>
                    </a:cubicBezTo>
                    <a:cubicBezTo>
                      <a:pt x="132" y="149"/>
                      <a:pt x="132" y="149"/>
                      <a:pt x="132" y="149"/>
                    </a:cubicBezTo>
                    <a:cubicBezTo>
                      <a:pt x="160" y="150"/>
                      <a:pt x="160" y="150"/>
                      <a:pt x="160" y="150"/>
                    </a:cubicBezTo>
                    <a:cubicBezTo>
                      <a:pt x="160" y="150"/>
                      <a:pt x="129" y="180"/>
                      <a:pt x="82" y="18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/>
              </a:p>
            </p:txBody>
          </p:sp>
        </p:grpSp>
        <p:cxnSp>
          <p:nvCxnSpPr>
            <p:cNvPr id="5" name="Connecteur droit avec flèche 4">
              <a:extLst>
                <a:ext uri="{FF2B5EF4-FFF2-40B4-BE49-F238E27FC236}">
                  <a16:creationId xmlns:a16="http://schemas.microsoft.com/office/drawing/2014/main" xmlns="" id="{9A3C8A5A-FB20-884E-8127-5747BB8076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96711" y="5128023"/>
              <a:ext cx="37213" cy="21788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8" name="Connecteur droit avec flèche 1977">
              <a:extLst>
                <a:ext uri="{FF2B5EF4-FFF2-40B4-BE49-F238E27FC236}">
                  <a16:creationId xmlns:a16="http://schemas.microsoft.com/office/drawing/2014/main" xmlns="" id="{0251FCC6-5D9B-5F44-A943-0C2609ECAA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84988" y="5083639"/>
              <a:ext cx="37213" cy="21788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xmlns="" id="{2A1F4407-FF5B-4FB9-A912-094FA019EDA3}"/>
              </a:ext>
            </a:extLst>
          </p:cNvPr>
          <p:cNvGrpSpPr/>
          <p:nvPr/>
        </p:nvGrpSpPr>
        <p:grpSpPr>
          <a:xfrm>
            <a:off x="95514" y="4295745"/>
            <a:ext cx="2746220" cy="411827"/>
            <a:chOff x="102682" y="4291616"/>
            <a:chExt cx="2746220" cy="411827"/>
          </a:xfrm>
        </p:grpSpPr>
        <p:sp>
          <p:nvSpPr>
            <p:cNvPr id="5433" name="ZoneTexte 5432">
              <a:extLst>
                <a:ext uri="{FF2B5EF4-FFF2-40B4-BE49-F238E27FC236}">
                  <a16:creationId xmlns:a16="http://schemas.microsoft.com/office/drawing/2014/main" xmlns="" id="{C4BF9B41-5863-49D9-B567-1E7342A7A050}"/>
                </a:ext>
              </a:extLst>
            </p:cNvPr>
            <p:cNvSpPr txBox="1"/>
            <p:nvPr/>
          </p:nvSpPr>
          <p:spPr>
            <a:xfrm>
              <a:off x="181184" y="4364889"/>
              <a:ext cx="2667718" cy="338554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fr-FR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Modification de l’antibiotique</a:t>
              </a:r>
            </a:p>
          </p:txBody>
        </p:sp>
        <p:grpSp>
          <p:nvGrpSpPr>
            <p:cNvPr id="1979" name="Group 3917">
              <a:extLst>
                <a:ext uri="{FF2B5EF4-FFF2-40B4-BE49-F238E27FC236}">
                  <a16:creationId xmlns:a16="http://schemas.microsoft.com/office/drawing/2014/main" xmlns="" id="{EDA05BD2-98D2-8C44-ADE7-A80A8FACDCE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2682" y="4291616"/>
              <a:ext cx="157003" cy="146545"/>
              <a:chOff x="2448" y="1438"/>
              <a:chExt cx="120" cy="112"/>
            </a:xfrm>
          </p:grpSpPr>
          <p:sp>
            <p:nvSpPr>
              <p:cNvPr id="1980" name="Freeform 3918">
                <a:extLst>
                  <a:ext uri="{FF2B5EF4-FFF2-40B4-BE49-F238E27FC236}">
                    <a16:creationId xmlns:a16="http://schemas.microsoft.com/office/drawing/2014/main" xmlns="" id="{850A431B-4047-694E-8E12-CF5EE973D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1438"/>
                <a:ext cx="120" cy="112"/>
              </a:xfrm>
              <a:custGeom>
                <a:avLst/>
                <a:gdLst>
                  <a:gd name="T0" fmla="*/ 30 w 120"/>
                  <a:gd name="T1" fmla="*/ 112 h 112"/>
                  <a:gd name="T2" fmla="*/ 0 w 120"/>
                  <a:gd name="T3" fmla="*/ 56 h 112"/>
                  <a:gd name="T4" fmla="*/ 30 w 120"/>
                  <a:gd name="T5" fmla="*/ 0 h 112"/>
                  <a:gd name="T6" fmla="*/ 90 w 120"/>
                  <a:gd name="T7" fmla="*/ 0 h 112"/>
                  <a:gd name="T8" fmla="*/ 120 w 120"/>
                  <a:gd name="T9" fmla="*/ 56 h 112"/>
                  <a:gd name="T10" fmla="*/ 90 w 120"/>
                  <a:gd name="T11" fmla="*/ 112 h 112"/>
                  <a:gd name="T12" fmla="*/ 30 w 120"/>
                  <a:gd name="T13" fmla="*/ 112 h 1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12">
                    <a:moveTo>
                      <a:pt x="30" y="112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90" y="0"/>
                    </a:lnTo>
                    <a:lnTo>
                      <a:pt x="120" y="56"/>
                    </a:lnTo>
                    <a:lnTo>
                      <a:pt x="90" y="112"/>
                    </a:lnTo>
                    <a:lnTo>
                      <a:pt x="30" y="112"/>
                    </a:lnTo>
                    <a:close/>
                  </a:path>
                </a:pathLst>
              </a:custGeom>
              <a:solidFill>
                <a:srgbClr val="7421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81" name="Freeform 3919">
                <a:extLst>
                  <a:ext uri="{FF2B5EF4-FFF2-40B4-BE49-F238E27FC236}">
                    <a16:creationId xmlns:a16="http://schemas.microsoft.com/office/drawing/2014/main" xmlns="" id="{768212BC-0BAA-AB44-9D59-C773DCF61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1449"/>
                <a:ext cx="73" cy="88"/>
              </a:xfrm>
              <a:custGeom>
                <a:avLst/>
                <a:gdLst>
                  <a:gd name="T0" fmla="*/ 28 w 73"/>
                  <a:gd name="T1" fmla="*/ 0 h 88"/>
                  <a:gd name="T2" fmla="*/ 0 w 73"/>
                  <a:gd name="T3" fmla="*/ 45 h 88"/>
                  <a:gd name="T4" fmla="*/ 23 w 73"/>
                  <a:gd name="T5" fmla="*/ 88 h 88"/>
                  <a:gd name="T6" fmla="*/ 18 w 73"/>
                  <a:gd name="T7" fmla="*/ 45 h 88"/>
                  <a:gd name="T8" fmla="*/ 38 w 73"/>
                  <a:gd name="T9" fmla="*/ 5 h 88"/>
                  <a:gd name="T10" fmla="*/ 73 w 73"/>
                  <a:gd name="T11" fmla="*/ 0 h 88"/>
                  <a:gd name="T12" fmla="*/ 28 w 73"/>
                  <a:gd name="T13" fmla="*/ 0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88">
                    <a:moveTo>
                      <a:pt x="28" y="0"/>
                    </a:moveTo>
                    <a:lnTo>
                      <a:pt x="0" y="45"/>
                    </a:lnTo>
                    <a:lnTo>
                      <a:pt x="23" y="88"/>
                    </a:lnTo>
                    <a:lnTo>
                      <a:pt x="18" y="45"/>
                    </a:lnTo>
                    <a:lnTo>
                      <a:pt x="38" y="5"/>
                    </a:lnTo>
                    <a:lnTo>
                      <a:pt x="73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8F48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82" name="Freeform 3920">
                <a:extLst>
                  <a:ext uri="{FF2B5EF4-FFF2-40B4-BE49-F238E27FC236}">
                    <a16:creationId xmlns:a16="http://schemas.microsoft.com/office/drawing/2014/main" xmlns="" id="{60B79176-868E-6146-B2E4-672393EE6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1438"/>
                <a:ext cx="120" cy="112"/>
              </a:xfrm>
              <a:custGeom>
                <a:avLst/>
                <a:gdLst>
                  <a:gd name="T0" fmla="*/ 30 w 120"/>
                  <a:gd name="T1" fmla="*/ 112 h 112"/>
                  <a:gd name="T2" fmla="*/ 0 w 120"/>
                  <a:gd name="T3" fmla="*/ 56 h 112"/>
                  <a:gd name="T4" fmla="*/ 30 w 120"/>
                  <a:gd name="T5" fmla="*/ 0 h 112"/>
                  <a:gd name="T6" fmla="*/ 90 w 120"/>
                  <a:gd name="T7" fmla="*/ 0 h 112"/>
                  <a:gd name="T8" fmla="*/ 120 w 120"/>
                  <a:gd name="T9" fmla="*/ 56 h 112"/>
                  <a:gd name="T10" fmla="*/ 90 w 120"/>
                  <a:gd name="T11" fmla="*/ 112 h 112"/>
                  <a:gd name="T12" fmla="*/ 30 w 120"/>
                  <a:gd name="T13" fmla="*/ 112 h 1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12">
                    <a:moveTo>
                      <a:pt x="30" y="112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90" y="0"/>
                    </a:lnTo>
                    <a:lnTo>
                      <a:pt x="120" y="56"/>
                    </a:lnTo>
                    <a:lnTo>
                      <a:pt x="90" y="112"/>
                    </a:lnTo>
                    <a:lnTo>
                      <a:pt x="30" y="112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998" name="ZoneTexte 1997">
            <a:extLst>
              <a:ext uri="{FF2B5EF4-FFF2-40B4-BE49-F238E27FC236}">
                <a16:creationId xmlns:a16="http://schemas.microsoft.com/office/drawing/2014/main" xmlns="" id="{69217384-048F-2F42-929F-66B858F73279}"/>
              </a:ext>
            </a:extLst>
          </p:cNvPr>
          <p:cNvSpPr txBox="1"/>
          <p:nvPr/>
        </p:nvSpPr>
        <p:spPr>
          <a:xfrm>
            <a:off x="6881041" y="3767296"/>
            <a:ext cx="1659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Augmentation/ Inhibition de la synthèse de la cible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xmlns="" id="{E33B662D-0989-7148-A196-B38C245C0896}"/>
              </a:ext>
            </a:extLst>
          </p:cNvPr>
          <p:cNvSpPr txBox="1"/>
          <p:nvPr/>
        </p:nvSpPr>
        <p:spPr>
          <a:xfrm>
            <a:off x="6037166" y="3416335"/>
            <a:ext cx="2226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Modification de régulation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xmlns="" id="{C4DC3E1F-832D-438E-AF53-B228C38B5F94}"/>
              </a:ext>
            </a:extLst>
          </p:cNvPr>
          <p:cNvGrpSpPr/>
          <p:nvPr/>
        </p:nvGrpSpPr>
        <p:grpSpPr>
          <a:xfrm>
            <a:off x="1492977" y="3654086"/>
            <a:ext cx="3495392" cy="460557"/>
            <a:chOff x="2616072" y="3694768"/>
            <a:chExt cx="3495392" cy="460557"/>
          </a:xfrm>
        </p:grpSpPr>
        <p:grpSp>
          <p:nvGrpSpPr>
            <p:cNvPr id="6253" name="Groupe 6252">
              <a:extLst>
                <a:ext uri="{FF2B5EF4-FFF2-40B4-BE49-F238E27FC236}">
                  <a16:creationId xmlns:a16="http://schemas.microsoft.com/office/drawing/2014/main" xmlns="" id="{23C4E396-BFD1-48D5-9BA7-0D124ED1D92D}"/>
                </a:ext>
              </a:extLst>
            </p:cNvPr>
            <p:cNvGrpSpPr/>
            <p:nvPr/>
          </p:nvGrpSpPr>
          <p:grpSpPr>
            <a:xfrm>
              <a:off x="2616072" y="3694768"/>
              <a:ext cx="2443106" cy="370764"/>
              <a:chOff x="2260017" y="3920392"/>
              <a:chExt cx="2693066" cy="408698"/>
            </a:xfrm>
          </p:grpSpPr>
          <p:grpSp>
            <p:nvGrpSpPr>
              <p:cNvPr id="6233" name="Groupe 6232">
                <a:extLst>
                  <a:ext uri="{FF2B5EF4-FFF2-40B4-BE49-F238E27FC236}">
                    <a16:creationId xmlns:a16="http://schemas.microsoft.com/office/drawing/2014/main" xmlns="" id="{FCE4BDDC-B3A3-45FA-934A-34B8F7F83D35}"/>
                  </a:ext>
                </a:extLst>
              </p:cNvPr>
              <p:cNvGrpSpPr/>
              <p:nvPr/>
            </p:nvGrpSpPr>
            <p:grpSpPr>
              <a:xfrm>
                <a:off x="4273847" y="4170392"/>
                <a:ext cx="679236" cy="158698"/>
                <a:chOff x="4953111" y="3866056"/>
                <a:chExt cx="679236" cy="158698"/>
              </a:xfrm>
            </p:grpSpPr>
            <p:sp>
              <p:nvSpPr>
                <p:cNvPr id="5454" name="Rectangle 5453">
                  <a:extLst>
                    <a:ext uri="{FF2B5EF4-FFF2-40B4-BE49-F238E27FC236}">
                      <a16:creationId xmlns:a16="http://schemas.microsoft.com/office/drawing/2014/main" xmlns="" id="{C864A294-56A4-4145-90C3-5510C968464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8693354">
                  <a:off x="5467549" y="3857515"/>
                  <a:ext cx="156258" cy="173339"/>
                </a:xfrm>
                <a:prstGeom prst="rect">
                  <a:avLst/>
                </a:prstGeom>
                <a:solidFill>
                  <a:srgbClr val="742161"/>
                </a:solidFill>
                <a:ln>
                  <a:solidFill>
                    <a:srgbClr val="742161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460" name="Rectangle 5459">
                  <a:extLst>
                    <a:ext uri="{FF2B5EF4-FFF2-40B4-BE49-F238E27FC236}">
                      <a16:creationId xmlns:a16="http://schemas.microsoft.com/office/drawing/2014/main" xmlns="" id="{C86F06B8-E52C-4684-8667-804A8D97E5A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8693354">
                  <a:off x="4961639" y="3860188"/>
                  <a:ext cx="156038" cy="173094"/>
                </a:xfrm>
                <a:prstGeom prst="rect">
                  <a:avLst/>
                </a:prstGeom>
                <a:solidFill>
                  <a:srgbClr val="742161"/>
                </a:solidFill>
                <a:ln>
                  <a:solidFill>
                    <a:srgbClr val="742161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249" name="ZoneTexte 6248">
                <a:extLst>
                  <a:ext uri="{FF2B5EF4-FFF2-40B4-BE49-F238E27FC236}">
                    <a16:creationId xmlns:a16="http://schemas.microsoft.com/office/drawing/2014/main" xmlns="" id="{B5178413-B0FB-4125-818A-2C797AD1B7F0}"/>
                  </a:ext>
                </a:extLst>
              </p:cNvPr>
              <p:cNvSpPr txBox="1"/>
              <p:nvPr/>
            </p:nvSpPr>
            <p:spPr>
              <a:xfrm>
                <a:off x="2260017" y="3920392"/>
                <a:ext cx="1745446" cy="3053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 duplication</a:t>
                </a:r>
                <a:endParaRPr lang="fr-FR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06" name="Arc partiel 5318">
              <a:extLst>
                <a:ext uri="{FF2B5EF4-FFF2-40B4-BE49-F238E27FC236}">
                  <a16:creationId xmlns:a16="http://schemas.microsoft.com/office/drawing/2014/main" xmlns="" id="{55C0A207-8B6A-1547-98E1-02704F4609D7}"/>
                </a:ext>
              </a:extLst>
            </p:cNvPr>
            <p:cNvSpPr>
              <a:spLocks noChangeAspect="1"/>
            </p:cNvSpPr>
            <p:nvPr/>
          </p:nvSpPr>
          <p:spPr>
            <a:xfrm rot="2546626">
              <a:off x="4219385" y="3833808"/>
              <a:ext cx="321517" cy="321517"/>
            </a:xfrm>
            <a:prstGeom prst="pie">
              <a:avLst/>
            </a:prstGeom>
            <a:solidFill>
              <a:srgbClr val="F55E40"/>
            </a:solidFill>
            <a:ln>
              <a:solidFill>
                <a:srgbClr val="F89374"/>
              </a:solidFill>
            </a:ln>
            <a:effectLst/>
            <a:scene3d>
              <a:camera prst="orthographicFront"/>
              <a:lightRig rig="chilly" dir="t">
                <a:rot lat="0" lon="0" rev="2400000"/>
              </a:lightRig>
            </a:scene3d>
            <a:sp3d extrusionH="76200" contourW="12700">
              <a:bevelT w="63500" h="63500"/>
              <a:bevelB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3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08" name="Arc partiel 5318">
              <a:extLst>
                <a:ext uri="{FF2B5EF4-FFF2-40B4-BE49-F238E27FC236}">
                  <a16:creationId xmlns:a16="http://schemas.microsoft.com/office/drawing/2014/main" xmlns="" id="{88F22D4E-7077-864F-8268-05112A6D8CDA}"/>
                </a:ext>
              </a:extLst>
            </p:cNvPr>
            <p:cNvSpPr>
              <a:spLocks noChangeAspect="1"/>
            </p:cNvSpPr>
            <p:nvPr/>
          </p:nvSpPr>
          <p:spPr>
            <a:xfrm rot="2546626">
              <a:off x="4678251" y="3833808"/>
              <a:ext cx="321517" cy="321517"/>
            </a:xfrm>
            <a:prstGeom prst="pie">
              <a:avLst/>
            </a:prstGeom>
            <a:solidFill>
              <a:srgbClr val="F55E40"/>
            </a:solidFill>
            <a:ln>
              <a:solidFill>
                <a:srgbClr val="F89374"/>
              </a:solidFill>
            </a:ln>
            <a:effectLst/>
            <a:scene3d>
              <a:camera prst="orthographicFront"/>
              <a:lightRig rig="chilly" dir="t">
                <a:rot lat="0" lon="0" rev="2400000"/>
              </a:lightRig>
            </a:scene3d>
            <a:sp3d extrusionH="76200" contourW="12700">
              <a:bevelT w="63500" h="63500"/>
              <a:bevelB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3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09" name="Arc partiel 5318">
              <a:extLst>
                <a:ext uri="{FF2B5EF4-FFF2-40B4-BE49-F238E27FC236}">
                  <a16:creationId xmlns:a16="http://schemas.microsoft.com/office/drawing/2014/main" xmlns="" id="{C64EE8EF-F113-F640-AB6D-91B6D6B4BCD4}"/>
                </a:ext>
              </a:extLst>
            </p:cNvPr>
            <p:cNvSpPr>
              <a:spLocks noChangeAspect="1"/>
            </p:cNvSpPr>
            <p:nvPr/>
          </p:nvSpPr>
          <p:spPr>
            <a:xfrm rot="2546626">
              <a:off x="5140264" y="3833807"/>
              <a:ext cx="321517" cy="321517"/>
            </a:xfrm>
            <a:prstGeom prst="pie">
              <a:avLst/>
            </a:prstGeom>
            <a:solidFill>
              <a:srgbClr val="F55E40"/>
            </a:solidFill>
            <a:ln>
              <a:solidFill>
                <a:srgbClr val="F89374"/>
              </a:solidFill>
            </a:ln>
            <a:effectLst/>
            <a:scene3d>
              <a:camera prst="orthographicFront"/>
              <a:lightRig rig="chilly" dir="t">
                <a:rot lat="0" lon="0" rev="2400000"/>
              </a:lightRig>
            </a:scene3d>
            <a:sp3d extrusionH="76200" contourW="12700">
              <a:bevelT w="63500" h="63500"/>
              <a:bevelB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3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10" name="Arc partiel 5318">
              <a:extLst>
                <a:ext uri="{FF2B5EF4-FFF2-40B4-BE49-F238E27FC236}">
                  <a16:creationId xmlns:a16="http://schemas.microsoft.com/office/drawing/2014/main" xmlns="" id="{E924104F-449A-094D-A839-CFB838A6AE10}"/>
                </a:ext>
              </a:extLst>
            </p:cNvPr>
            <p:cNvSpPr>
              <a:spLocks noChangeAspect="1"/>
            </p:cNvSpPr>
            <p:nvPr/>
          </p:nvSpPr>
          <p:spPr>
            <a:xfrm rot="2546626">
              <a:off x="5469664" y="3833807"/>
              <a:ext cx="321517" cy="321517"/>
            </a:xfrm>
            <a:prstGeom prst="pie">
              <a:avLst/>
            </a:prstGeom>
            <a:solidFill>
              <a:srgbClr val="F55E40"/>
            </a:solidFill>
            <a:ln>
              <a:solidFill>
                <a:srgbClr val="F89374"/>
              </a:solidFill>
            </a:ln>
            <a:effectLst/>
            <a:scene3d>
              <a:camera prst="orthographicFront"/>
              <a:lightRig rig="chilly" dir="t">
                <a:rot lat="0" lon="0" rev="2400000"/>
              </a:lightRig>
            </a:scene3d>
            <a:sp3d extrusionH="76200" contourW="12700">
              <a:bevelT w="63500" h="63500"/>
              <a:bevelB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3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11" name="Arc partiel 5318">
              <a:extLst>
                <a:ext uri="{FF2B5EF4-FFF2-40B4-BE49-F238E27FC236}">
                  <a16:creationId xmlns:a16="http://schemas.microsoft.com/office/drawing/2014/main" xmlns="" id="{50A2F889-D330-C746-B6EA-5F1A4EC6A6C1}"/>
                </a:ext>
              </a:extLst>
            </p:cNvPr>
            <p:cNvSpPr>
              <a:spLocks noChangeAspect="1"/>
            </p:cNvSpPr>
            <p:nvPr/>
          </p:nvSpPr>
          <p:spPr>
            <a:xfrm rot="2546626">
              <a:off x="5789947" y="3833807"/>
              <a:ext cx="321517" cy="321517"/>
            </a:xfrm>
            <a:prstGeom prst="pie">
              <a:avLst/>
            </a:prstGeom>
            <a:solidFill>
              <a:srgbClr val="F55E40"/>
            </a:solidFill>
            <a:ln>
              <a:solidFill>
                <a:srgbClr val="F89374"/>
              </a:solidFill>
            </a:ln>
            <a:effectLst/>
            <a:scene3d>
              <a:camera prst="orthographicFront"/>
              <a:lightRig rig="chilly" dir="t">
                <a:rot lat="0" lon="0" rev="2400000"/>
              </a:lightRig>
            </a:scene3d>
            <a:sp3d extrusionH="76200" contourW="12700">
              <a:bevelT w="63500" h="63500"/>
              <a:bevelB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3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18D9D093-E840-411D-85AE-4FE04CEE19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2439" y="3709498"/>
            <a:ext cx="1394795" cy="69943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C6390989-6F1B-45AE-9E07-CCB3737568BE}"/>
              </a:ext>
            </a:extLst>
          </p:cNvPr>
          <p:cNvSpPr/>
          <p:nvPr/>
        </p:nvSpPr>
        <p:spPr>
          <a:xfrm>
            <a:off x="1474765" y="3448429"/>
            <a:ext cx="24272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Augmentation de la synthèse </a:t>
            </a:r>
            <a:endParaRPr lang="en-US" sz="1400" dirty="0"/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xmlns="" id="{A8B89779-BE18-4127-AF9E-82A4C44B7AD5}"/>
              </a:ext>
            </a:extLst>
          </p:cNvPr>
          <p:cNvGrpSpPr/>
          <p:nvPr/>
        </p:nvGrpSpPr>
        <p:grpSpPr>
          <a:xfrm>
            <a:off x="3164846" y="531425"/>
            <a:ext cx="1483727" cy="1796128"/>
            <a:chOff x="4238767" y="142143"/>
            <a:chExt cx="1483727" cy="1796128"/>
          </a:xfrm>
        </p:grpSpPr>
        <p:grpSp>
          <p:nvGrpSpPr>
            <p:cNvPr id="4138" name="Groupe 4137">
              <a:extLst>
                <a:ext uri="{FF2B5EF4-FFF2-40B4-BE49-F238E27FC236}">
                  <a16:creationId xmlns:a16="http://schemas.microsoft.com/office/drawing/2014/main" xmlns="" id="{EA0271F2-3A99-4DE3-9142-90BAC28C3E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38767" y="182178"/>
              <a:ext cx="1453156" cy="1434887"/>
              <a:chOff x="7904396" y="4879315"/>
              <a:chExt cx="1804023" cy="1781343"/>
            </a:xfrm>
          </p:grpSpPr>
          <p:sp>
            <p:nvSpPr>
              <p:cNvPr id="4152" name="Rectangle 4151">
                <a:extLst>
                  <a:ext uri="{FF2B5EF4-FFF2-40B4-BE49-F238E27FC236}">
                    <a16:creationId xmlns:a16="http://schemas.microsoft.com/office/drawing/2014/main" xmlns="" id="{8BA4C463-8C9F-4A21-9803-1D52D246965B}"/>
                  </a:ext>
                </a:extLst>
              </p:cNvPr>
              <p:cNvSpPr/>
              <p:nvPr/>
            </p:nvSpPr>
            <p:spPr>
              <a:xfrm>
                <a:off x="7917038" y="5607124"/>
                <a:ext cx="1791381" cy="8685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82953" tIns="41476" rIns="82953" bIns="414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 sz="1633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153" name="Group 1835">
                <a:extLst>
                  <a:ext uri="{FF2B5EF4-FFF2-40B4-BE49-F238E27FC236}">
                    <a16:creationId xmlns:a16="http://schemas.microsoft.com/office/drawing/2014/main" xmlns="" id="{E54F22B9-6CE8-4DD0-A507-F27097D2500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7917038" y="6191697"/>
                <a:ext cx="1410737" cy="422184"/>
                <a:chOff x="463" y="3452"/>
                <a:chExt cx="1046" cy="313"/>
              </a:xfrm>
            </p:grpSpPr>
            <p:grpSp>
              <p:nvGrpSpPr>
                <p:cNvPr id="4642" name="Group 1836">
                  <a:extLst>
                    <a:ext uri="{FF2B5EF4-FFF2-40B4-BE49-F238E27FC236}">
                      <a16:creationId xmlns:a16="http://schemas.microsoft.com/office/drawing/2014/main" xmlns="" id="{0954B9AF-263B-4806-95D8-101289FCDF1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63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4860" name="Oval 1837">
                    <a:extLst>
                      <a:ext uri="{FF2B5EF4-FFF2-40B4-BE49-F238E27FC236}">
                        <a16:creationId xmlns:a16="http://schemas.microsoft.com/office/drawing/2014/main" xmlns="" id="{1FBDA755-3FA9-49E4-A2A0-AB5230C81AB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61" name="Oval 1838">
                    <a:extLst>
                      <a:ext uri="{FF2B5EF4-FFF2-40B4-BE49-F238E27FC236}">
                        <a16:creationId xmlns:a16="http://schemas.microsoft.com/office/drawing/2014/main" xmlns="" id="{2B53F897-F37D-4A7D-90DC-74B72464409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62" name="Freeform 1839">
                    <a:extLst>
                      <a:ext uri="{FF2B5EF4-FFF2-40B4-BE49-F238E27FC236}">
                        <a16:creationId xmlns:a16="http://schemas.microsoft.com/office/drawing/2014/main" xmlns="" id="{819AACF8-5BCE-4D83-8AD2-6C01E2A34C8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63" name="Freeform 1840">
                    <a:extLst>
                      <a:ext uri="{FF2B5EF4-FFF2-40B4-BE49-F238E27FC236}">
                        <a16:creationId xmlns:a16="http://schemas.microsoft.com/office/drawing/2014/main" xmlns="" id="{4BA9F68B-BE46-4C78-910D-297BBC751BB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64" name="Freeform 1841">
                    <a:extLst>
                      <a:ext uri="{FF2B5EF4-FFF2-40B4-BE49-F238E27FC236}">
                        <a16:creationId xmlns:a16="http://schemas.microsoft.com/office/drawing/2014/main" xmlns="" id="{5B5216F4-8361-4862-B665-DE93A7B34ED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65" name="Oval 1842">
                    <a:extLst>
                      <a:ext uri="{FF2B5EF4-FFF2-40B4-BE49-F238E27FC236}">
                        <a16:creationId xmlns:a16="http://schemas.microsoft.com/office/drawing/2014/main" xmlns="" id="{35781962-4EA1-4FBF-9A1E-251DBFBDC9E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43" name="Group 1843">
                  <a:extLst>
                    <a:ext uri="{FF2B5EF4-FFF2-40B4-BE49-F238E27FC236}">
                      <a16:creationId xmlns:a16="http://schemas.microsoft.com/office/drawing/2014/main" xmlns="" id="{214A7BCB-14CD-4C3F-9011-1DE0F132B68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463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4854" name="Oval 1844">
                    <a:extLst>
                      <a:ext uri="{FF2B5EF4-FFF2-40B4-BE49-F238E27FC236}">
                        <a16:creationId xmlns:a16="http://schemas.microsoft.com/office/drawing/2014/main" xmlns="" id="{01E9D5EA-74F9-4BEE-A94D-D72885382F0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55" name="Oval 1845">
                    <a:extLst>
                      <a:ext uri="{FF2B5EF4-FFF2-40B4-BE49-F238E27FC236}">
                        <a16:creationId xmlns:a16="http://schemas.microsoft.com/office/drawing/2014/main" xmlns="" id="{83E35373-B561-446D-B784-02D5A13006F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56" name="Freeform 1846">
                    <a:extLst>
                      <a:ext uri="{FF2B5EF4-FFF2-40B4-BE49-F238E27FC236}">
                        <a16:creationId xmlns:a16="http://schemas.microsoft.com/office/drawing/2014/main" xmlns="" id="{BB83AE4D-248E-4E74-9B10-948E4DEB972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57" name="Freeform 1847">
                    <a:extLst>
                      <a:ext uri="{FF2B5EF4-FFF2-40B4-BE49-F238E27FC236}">
                        <a16:creationId xmlns:a16="http://schemas.microsoft.com/office/drawing/2014/main" xmlns="" id="{EE4A3B6D-EDC9-4B26-A49C-1C92EAB02D1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58" name="Freeform 1848">
                    <a:extLst>
                      <a:ext uri="{FF2B5EF4-FFF2-40B4-BE49-F238E27FC236}">
                        <a16:creationId xmlns:a16="http://schemas.microsoft.com/office/drawing/2014/main" xmlns="" id="{FC56A57D-95A4-4AD5-A853-C0DF3692996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59" name="Oval 1849">
                    <a:extLst>
                      <a:ext uri="{FF2B5EF4-FFF2-40B4-BE49-F238E27FC236}">
                        <a16:creationId xmlns:a16="http://schemas.microsoft.com/office/drawing/2014/main" xmlns="" id="{43FA9A20-CA8D-43F1-94B1-DA6BE220450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44" name="Group 1850">
                  <a:extLst>
                    <a:ext uri="{FF2B5EF4-FFF2-40B4-BE49-F238E27FC236}">
                      <a16:creationId xmlns:a16="http://schemas.microsoft.com/office/drawing/2014/main" xmlns="" id="{6DE9FBB9-5FC4-4367-922C-411EADFA86F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29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4848" name="Oval 1851">
                    <a:extLst>
                      <a:ext uri="{FF2B5EF4-FFF2-40B4-BE49-F238E27FC236}">
                        <a16:creationId xmlns:a16="http://schemas.microsoft.com/office/drawing/2014/main" xmlns="" id="{21937318-6E28-4967-B8E2-4CB6E519719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49" name="Oval 1852">
                    <a:extLst>
                      <a:ext uri="{FF2B5EF4-FFF2-40B4-BE49-F238E27FC236}">
                        <a16:creationId xmlns:a16="http://schemas.microsoft.com/office/drawing/2014/main" xmlns="" id="{FBC2779E-C6DC-495E-AB25-DE770F49A5E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50" name="Freeform 1853">
                    <a:extLst>
                      <a:ext uri="{FF2B5EF4-FFF2-40B4-BE49-F238E27FC236}">
                        <a16:creationId xmlns:a16="http://schemas.microsoft.com/office/drawing/2014/main" xmlns="" id="{EF9664EA-1805-4E6F-AA1D-FD2A43BBCB0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51" name="Freeform 1854">
                    <a:extLst>
                      <a:ext uri="{FF2B5EF4-FFF2-40B4-BE49-F238E27FC236}">
                        <a16:creationId xmlns:a16="http://schemas.microsoft.com/office/drawing/2014/main" xmlns="" id="{04E1E0C0-8067-4025-BF38-6E82B5CD806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52" name="Freeform 1855">
                    <a:extLst>
                      <a:ext uri="{FF2B5EF4-FFF2-40B4-BE49-F238E27FC236}">
                        <a16:creationId xmlns:a16="http://schemas.microsoft.com/office/drawing/2014/main" xmlns="" id="{5BBDC3DF-50C5-44D5-B9B1-48CF5629B7A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53" name="Oval 1856">
                    <a:extLst>
                      <a:ext uri="{FF2B5EF4-FFF2-40B4-BE49-F238E27FC236}">
                        <a16:creationId xmlns:a16="http://schemas.microsoft.com/office/drawing/2014/main" xmlns="" id="{63B7BEAE-A271-40B1-AD35-725F8C7AB7A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45" name="Group 1857">
                  <a:extLst>
                    <a:ext uri="{FF2B5EF4-FFF2-40B4-BE49-F238E27FC236}">
                      <a16:creationId xmlns:a16="http://schemas.microsoft.com/office/drawing/2014/main" xmlns="" id="{3812A23F-0538-4CFE-805E-998D34BE0F0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29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4842" name="Oval 1858">
                    <a:extLst>
                      <a:ext uri="{FF2B5EF4-FFF2-40B4-BE49-F238E27FC236}">
                        <a16:creationId xmlns:a16="http://schemas.microsoft.com/office/drawing/2014/main" xmlns="" id="{E50BF9A8-94D9-4D71-B224-9A323A5B10C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43" name="Oval 1859">
                    <a:extLst>
                      <a:ext uri="{FF2B5EF4-FFF2-40B4-BE49-F238E27FC236}">
                        <a16:creationId xmlns:a16="http://schemas.microsoft.com/office/drawing/2014/main" xmlns="" id="{7CBDBA5B-CA8C-4B0C-BB25-A7F93CC135F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44" name="Freeform 1860">
                    <a:extLst>
                      <a:ext uri="{FF2B5EF4-FFF2-40B4-BE49-F238E27FC236}">
                        <a16:creationId xmlns:a16="http://schemas.microsoft.com/office/drawing/2014/main" xmlns="" id="{B181A68B-5574-490A-9D0B-3A5CE48D527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45" name="Freeform 1861">
                    <a:extLst>
                      <a:ext uri="{FF2B5EF4-FFF2-40B4-BE49-F238E27FC236}">
                        <a16:creationId xmlns:a16="http://schemas.microsoft.com/office/drawing/2014/main" xmlns="" id="{436EDBB9-8EAD-4E20-A59E-AABBF82B15D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46" name="Freeform 1862">
                    <a:extLst>
                      <a:ext uri="{FF2B5EF4-FFF2-40B4-BE49-F238E27FC236}">
                        <a16:creationId xmlns:a16="http://schemas.microsoft.com/office/drawing/2014/main" xmlns="" id="{E1A1F360-A759-419A-9728-9F01AB10B8E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47" name="Oval 1863">
                    <a:extLst>
                      <a:ext uri="{FF2B5EF4-FFF2-40B4-BE49-F238E27FC236}">
                        <a16:creationId xmlns:a16="http://schemas.microsoft.com/office/drawing/2014/main" xmlns="" id="{75450A58-1A34-4E33-8792-71BA1208289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46" name="Group 1864">
                  <a:extLst>
                    <a:ext uri="{FF2B5EF4-FFF2-40B4-BE49-F238E27FC236}">
                      <a16:creationId xmlns:a16="http://schemas.microsoft.com/office/drawing/2014/main" xmlns="" id="{E2F49E03-06F8-4804-BCE7-502470B88E9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93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4836" name="Oval 1865">
                    <a:extLst>
                      <a:ext uri="{FF2B5EF4-FFF2-40B4-BE49-F238E27FC236}">
                        <a16:creationId xmlns:a16="http://schemas.microsoft.com/office/drawing/2014/main" xmlns="" id="{E2CB5F12-E4CA-4109-9DB6-91DCCA0C630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37" name="Oval 1866">
                    <a:extLst>
                      <a:ext uri="{FF2B5EF4-FFF2-40B4-BE49-F238E27FC236}">
                        <a16:creationId xmlns:a16="http://schemas.microsoft.com/office/drawing/2014/main" xmlns="" id="{5B5E1C4C-36CA-4842-AD90-217958354AA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38" name="Freeform 1867">
                    <a:extLst>
                      <a:ext uri="{FF2B5EF4-FFF2-40B4-BE49-F238E27FC236}">
                        <a16:creationId xmlns:a16="http://schemas.microsoft.com/office/drawing/2014/main" xmlns="" id="{83008B82-17CC-4B42-8449-A997569EA11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39" name="Freeform 1868">
                    <a:extLst>
                      <a:ext uri="{FF2B5EF4-FFF2-40B4-BE49-F238E27FC236}">
                        <a16:creationId xmlns:a16="http://schemas.microsoft.com/office/drawing/2014/main" xmlns="" id="{13AD8BA0-DDDF-44AE-89F1-F878B029D50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40" name="Freeform 1869">
                    <a:extLst>
                      <a:ext uri="{FF2B5EF4-FFF2-40B4-BE49-F238E27FC236}">
                        <a16:creationId xmlns:a16="http://schemas.microsoft.com/office/drawing/2014/main" xmlns="" id="{A714D5C8-1FF5-49C9-B858-E9BD280BF4E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41" name="Oval 1870">
                    <a:extLst>
                      <a:ext uri="{FF2B5EF4-FFF2-40B4-BE49-F238E27FC236}">
                        <a16:creationId xmlns:a16="http://schemas.microsoft.com/office/drawing/2014/main" xmlns="" id="{C7C80D8D-6374-4945-9DC7-8ED5C508283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47" name="Group 1871">
                  <a:extLst>
                    <a:ext uri="{FF2B5EF4-FFF2-40B4-BE49-F238E27FC236}">
                      <a16:creationId xmlns:a16="http://schemas.microsoft.com/office/drawing/2014/main" xmlns="" id="{D2B5738E-5699-4B0C-951A-5EFAF0E35D6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93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4830" name="Oval 1872">
                    <a:extLst>
                      <a:ext uri="{FF2B5EF4-FFF2-40B4-BE49-F238E27FC236}">
                        <a16:creationId xmlns:a16="http://schemas.microsoft.com/office/drawing/2014/main" xmlns="" id="{8C75A295-56A2-45B6-8180-84443272B7B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31" name="Oval 1873">
                    <a:extLst>
                      <a:ext uri="{FF2B5EF4-FFF2-40B4-BE49-F238E27FC236}">
                        <a16:creationId xmlns:a16="http://schemas.microsoft.com/office/drawing/2014/main" xmlns="" id="{D6A087D7-D793-4D47-AEC2-884A9642558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32" name="Freeform 1874">
                    <a:extLst>
                      <a:ext uri="{FF2B5EF4-FFF2-40B4-BE49-F238E27FC236}">
                        <a16:creationId xmlns:a16="http://schemas.microsoft.com/office/drawing/2014/main" xmlns="" id="{1F0A4DDA-74C7-4B6E-A757-3D69E269218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33" name="Freeform 1875">
                    <a:extLst>
                      <a:ext uri="{FF2B5EF4-FFF2-40B4-BE49-F238E27FC236}">
                        <a16:creationId xmlns:a16="http://schemas.microsoft.com/office/drawing/2014/main" xmlns="" id="{92FFAC2E-0A54-4B8B-9446-2C85C8C1AF2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34" name="Freeform 1876">
                    <a:extLst>
                      <a:ext uri="{FF2B5EF4-FFF2-40B4-BE49-F238E27FC236}">
                        <a16:creationId xmlns:a16="http://schemas.microsoft.com/office/drawing/2014/main" xmlns="" id="{0E340474-BE43-4AF3-AF4F-C14811107C0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35" name="Oval 1877">
                    <a:extLst>
                      <a:ext uri="{FF2B5EF4-FFF2-40B4-BE49-F238E27FC236}">
                        <a16:creationId xmlns:a16="http://schemas.microsoft.com/office/drawing/2014/main" xmlns="" id="{C985C331-66F1-4A6E-820E-1763F151550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48" name="Group 1878">
                  <a:extLst>
                    <a:ext uri="{FF2B5EF4-FFF2-40B4-BE49-F238E27FC236}">
                      <a16:creationId xmlns:a16="http://schemas.microsoft.com/office/drawing/2014/main" xmlns="" id="{374F9113-3E95-4A8C-B30A-0317F0C45BD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658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4824" name="Oval 1879">
                    <a:extLst>
                      <a:ext uri="{FF2B5EF4-FFF2-40B4-BE49-F238E27FC236}">
                        <a16:creationId xmlns:a16="http://schemas.microsoft.com/office/drawing/2014/main" xmlns="" id="{8FB81024-D540-41DF-B4B2-B94684B479D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25" name="Oval 1880">
                    <a:extLst>
                      <a:ext uri="{FF2B5EF4-FFF2-40B4-BE49-F238E27FC236}">
                        <a16:creationId xmlns:a16="http://schemas.microsoft.com/office/drawing/2014/main" xmlns="" id="{A8A2ACE8-208A-4859-9051-2DF9A20F0D6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26" name="Freeform 1881">
                    <a:extLst>
                      <a:ext uri="{FF2B5EF4-FFF2-40B4-BE49-F238E27FC236}">
                        <a16:creationId xmlns:a16="http://schemas.microsoft.com/office/drawing/2014/main" xmlns="" id="{D7EF289D-E014-4318-8A4E-6B04076425F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27" name="Freeform 1882">
                    <a:extLst>
                      <a:ext uri="{FF2B5EF4-FFF2-40B4-BE49-F238E27FC236}">
                        <a16:creationId xmlns:a16="http://schemas.microsoft.com/office/drawing/2014/main" xmlns="" id="{2703FD45-2C35-4B5D-B240-4BC0D26DFF0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28" name="Freeform 1883">
                    <a:extLst>
                      <a:ext uri="{FF2B5EF4-FFF2-40B4-BE49-F238E27FC236}">
                        <a16:creationId xmlns:a16="http://schemas.microsoft.com/office/drawing/2014/main" xmlns="" id="{58098E29-F754-4AE2-B058-CD7445AAB08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29" name="Oval 1884">
                    <a:extLst>
                      <a:ext uri="{FF2B5EF4-FFF2-40B4-BE49-F238E27FC236}">
                        <a16:creationId xmlns:a16="http://schemas.microsoft.com/office/drawing/2014/main" xmlns="" id="{0F5907FA-4A79-499E-87C0-853733A416B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49" name="Group 1885">
                  <a:extLst>
                    <a:ext uri="{FF2B5EF4-FFF2-40B4-BE49-F238E27FC236}">
                      <a16:creationId xmlns:a16="http://schemas.microsoft.com/office/drawing/2014/main" xmlns="" id="{A44C14C5-D3E0-41E4-ABC4-E760E735CEE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658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4818" name="Oval 1886">
                    <a:extLst>
                      <a:ext uri="{FF2B5EF4-FFF2-40B4-BE49-F238E27FC236}">
                        <a16:creationId xmlns:a16="http://schemas.microsoft.com/office/drawing/2014/main" xmlns="" id="{19542B5D-7E7C-4BF7-A86D-096C2AF4417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19" name="Oval 1887">
                    <a:extLst>
                      <a:ext uri="{FF2B5EF4-FFF2-40B4-BE49-F238E27FC236}">
                        <a16:creationId xmlns:a16="http://schemas.microsoft.com/office/drawing/2014/main" xmlns="" id="{8A17E28E-6343-4F9A-84BB-FF92B5EBE59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20" name="Freeform 1888">
                    <a:extLst>
                      <a:ext uri="{FF2B5EF4-FFF2-40B4-BE49-F238E27FC236}">
                        <a16:creationId xmlns:a16="http://schemas.microsoft.com/office/drawing/2014/main" xmlns="" id="{C47EB616-6466-4E5D-A583-694A10C8A02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21" name="Freeform 1889">
                    <a:extLst>
                      <a:ext uri="{FF2B5EF4-FFF2-40B4-BE49-F238E27FC236}">
                        <a16:creationId xmlns:a16="http://schemas.microsoft.com/office/drawing/2014/main" xmlns="" id="{3E0ABFCF-983A-42A1-9312-70E243F7E9F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22" name="Freeform 1890">
                    <a:extLst>
                      <a:ext uri="{FF2B5EF4-FFF2-40B4-BE49-F238E27FC236}">
                        <a16:creationId xmlns:a16="http://schemas.microsoft.com/office/drawing/2014/main" xmlns="" id="{82379B7F-2755-4676-9E57-EE4DEF10918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23" name="Oval 1891">
                    <a:extLst>
                      <a:ext uri="{FF2B5EF4-FFF2-40B4-BE49-F238E27FC236}">
                        <a16:creationId xmlns:a16="http://schemas.microsoft.com/office/drawing/2014/main" xmlns="" id="{8121E77D-EA50-40EF-B1A7-FEEB738F3A6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50" name="Group 1892">
                  <a:extLst>
                    <a:ext uri="{FF2B5EF4-FFF2-40B4-BE49-F238E27FC236}">
                      <a16:creationId xmlns:a16="http://schemas.microsoft.com/office/drawing/2014/main" xmlns="" id="{8C995D03-AF10-41AB-852B-0E6B4A62690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26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812" name="Oval 1893">
                    <a:extLst>
                      <a:ext uri="{FF2B5EF4-FFF2-40B4-BE49-F238E27FC236}">
                        <a16:creationId xmlns:a16="http://schemas.microsoft.com/office/drawing/2014/main" xmlns="" id="{9D0956DF-53C5-43FA-9542-45B400046CB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13" name="Oval 1894">
                    <a:extLst>
                      <a:ext uri="{FF2B5EF4-FFF2-40B4-BE49-F238E27FC236}">
                        <a16:creationId xmlns:a16="http://schemas.microsoft.com/office/drawing/2014/main" xmlns="" id="{28355AC6-A376-4070-80E3-A460F3F37E7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14" name="Freeform 1895">
                    <a:extLst>
                      <a:ext uri="{FF2B5EF4-FFF2-40B4-BE49-F238E27FC236}">
                        <a16:creationId xmlns:a16="http://schemas.microsoft.com/office/drawing/2014/main" xmlns="" id="{44690CBC-8EC9-4836-8EDB-060BF14AAD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15" name="Freeform 1896">
                    <a:extLst>
                      <a:ext uri="{FF2B5EF4-FFF2-40B4-BE49-F238E27FC236}">
                        <a16:creationId xmlns:a16="http://schemas.microsoft.com/office/drawing/2014/main" xmlns="" id="{F727435C-67DB-408E-A36B-263AAF31BF2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16" name="Freeform 1897">
                    <a:extLst>
                      <a:ext uri="{FF2B5EF4-FFF2-40B4-BE49-F238E27FC236}">
                        <a16:creationId xmlns:a16="http://schemas.microsoft.com/office/drawing/2014/main" xmlns="" id="{EA1CE46B-1930-48FD-83D0-5FC72841B96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17" name="Oval 1898">
                    <a:extLst>
                      <a:ext uri="{FF2B5EF4-FFF2-40B4-BE49-F238E27FC236}">
                        <a16:creationId xmlns:a16="http://schemas.microsoft.com/office/drawing/2014/main" xmlns="" id="{72009B72-7E41-44F4-8575-D55B1CD0804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51" name="Group 1899">
                  <a:extLst>
                    <a:ext uri="{FF2B5EF4-FFF2-40B4-BE49-F238E27FC236}">
                      <a16:creationId xmlns:a16="http://schemas.microsoft.com/office/drawing/2014/main" xmlns="" id="{02CEE494-F19E-47C4-A26E-C9593930BD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726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806" name="Oval 1900">
                    <a:extLst>
                      <a:ext uri="{FF2B5EF4-FFF2-40B4-BE49-F238E27FC236}">
                        <a16:creationId xmlns:a16="http://schemas.microsoft.com/office/drawing/2014/main" xmlns="" id="{D0B6A2F9-459C-4983-BB64-C14532623F7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07" name="Oval 1901">
                    <a:extLst>
                      <a:ext uri="{FF2B5EF4-FFF2-40B4-BE49-F238E27FC236}">
                        <a16:creationId xmlns:a16="http://schemas.microsoft.com/office/drawing/2014/main" xmlns="" id="{6F8E3E56-E005-4835-8C4E-BADCCE09D43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08" name="Freeform 1902">
                    <a:extLst>
                      <a:ext uri="{FF2B5EF4-FFF2-40B4-BE49-F238E27FC236}">
                        <a16:creationId xmlns:a16="http://schemas.microsoft.com/office/drawing/2014/main" xmlns="" id="{427CBF6B-E3BA-46C1-BA88-B965284831C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09" name="Freeform 1903">
                    <a:extLst>
                      <a:ext uri="{FF2B5EF4-FFF2-40B4-BE49-F238E27FC236}">
                        <a16:creationId xmlns:a16="http://schemas.microsoft.com/office/drawing/2014/main" xmlns="" id="{F836DF24-EED1-46BD-87D5-862E50E6582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10" name="Freeform 1904">
                    <a:extLst>
                      <a:ext uri="{FF2B5EF4-FFF2-40B4-BE49-F238E27FC236}">
                        <a16:creationId xmlns:a16="http://schemas.microsoft.com/office/drawing/2014/main" xmlns="" id="{2CC45B7D-7BA2-467A-B8E0-69823E4630B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11" name="Oval 1905">
                    <a:extLst>
                      <a:ext uri="{FF2B5EF4-FFF2-40B4-BE49-F238E27FC236}">
                        <a16:creationId xmlns:a16="http://schemas.microsoft.com/office/drawing/2014/main" xmlns="" id="{F3731F1C-7296-4E6B-9F33-8FF63B390C0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52" name="Group 1906">
                  <a:extLst>
                    <a:ext uri="{FF2B5EF4-FFF2-40B4-BE49-F238E27FC236}">
                      <a16:creationId xmlns:a16="http://schemas.microsoft.com/office/drawing/2014/main" xmlns="" id="{FFA81FAD-97D8-4FC7-84EC-4929D86F4F7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92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800" name="Oval 1907">
                    <a:extLst>
                      <a:ext uri="{FF2B5EF4-FFF2-40B4-BE49-F238E27FC236}">
                        <a16:creationId xmlns:a16="http://schemas.microsoft.com/office/drawing/2014/main" xmlns="" id="{CA449AA9-6A48-46CE-84F8-A7D7FC26BFA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01" name="Oval 1908">
                    <a:extLst>
                      <a:ext uri="{FF2B5EF4-FFF2-40B4-BE49-F238E27FC236}">
                        <a16:creationId xmlns:a16="http://schemas.microsoft.com/office/drawing/2014/main" xmlns="" id="{7929123A-3B58-45FB-AC3D-BF5299CA69E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02" name="Freeform 1909">
                    <a:extLst>
                      <a:ext uri="{FF2B5EF4-FFF2-40B4-BE49-F238E27FC236}">
                        <a16:creationId xmlns:a16="http://schemas.microsoft.com/office/drawing/2014/main" xmlns="" id="{5FF4123D-9C48-415C-82A0-015E6C012E4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03" name="Freeform 1910">
                    <a:extLst>
                      <a:ext uri="{FF2B5EF4-FFF2-40B4-BE49-F238E27FC236}">
                        <a16:creationId xmlns:a16="http://schemas.microsoft.com/office/drawing/2014/main" xmlns="" id="{D64C5AE4-FDDE-4227-9B7C-F39B4047571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04" name="Freeform 1911">
                    <a:extLst>
                      <a:ext uri="{FF2B5EF4-FFF2-40B4-BE49-F238E27FC236}">
                        <a16:creationId xmlns:a16="http://schemas.microsoft.com/office/drawing/2014/main" xmlns="" id="{0BEBF2B5-AC81-4085-A067-3FC834D19D5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05" name="Oval 1912">
                    <a:extLst>
                      <a:ext uri="{FF2B5EF4-FFF2-40B4-BE49-F238E27FC236}">
                        <a16:creationId xmlns:a16="http://schemas.microsoft.com/office/drawing/2014/main" xmlns="" id="{DA2C0C34-6D33-42FE-A709-20A2530912C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53" name="Group 1913">
                  <a:extLst>
                    <a:ext uri="{FF2B5EF4-FFF2-40B4-BE49-F238E27FC236}">
                      <a16:creationId xmlns:a16="http://schemas.microsoft.com/office/drawing/2014/main" xmlns="" id="{8E493EEC-E69D-4F1E-BFE1-A2CFC32EFCF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792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794" name="Oval 1914">
                    <a:extLst>
                      <a:ext uri="{FF2B5EF4-FFF2-40B4-BE49-F238E27FC236}">
                        <a16:creationId xmlns:a16="http://schemas.microsoft.com/office/drawing/2014/main" xmlns="" id="{3A9B0BC8-C38B-40FF-AC7D-C361A589A57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95" name="Oval 1915">
                    <a:extLst>
                      <a:ext uri="{FF2B5EF4-FFF2-40B4-BE49-F238E27FC236}">
                        <a16:creationId xmlns:a16="http://schemas.microsoft.com/office/drawing/2014/main" xmlns="" id="{43548BE1-B1B0-4194-9BDF-DAA5ACD890A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96" name="Freeform 1916">
                    <a:extLst>
                      <a:ext uri="{FF2B5EF4-FFF2-40B4-BE49-F238E27FC236}">
                        <a16:creationId xmlns:a16="http://schemas.microsoft.com/office/drawing/2014/main" xmlns="" id="{3F1D3E95-90CB-4EAC-AD19-4080263FD46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97" name="Freeform 1917">
                    <a:extLst>
                      <a:ext uri="{FF2B5EF4-FFF2-40B4-BE49-F238E27FC236}">
                        <a16:creationId xmlns:a16="http://schemas.microsoft.com/office/drawing/2014/main" xmlns="" id="{C38B0BA1-2743-4546-B22F-804304BC173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98" name="Freeform 1918">
                    <a:extLst>
                      <a:ext uri="{FF2B5EF4-FFF2-40B4-BE49-F238E27FC236}">
                        <a16:creationId xmlns:a16="http://schemas.microsoft.com/office/drawing/2014/main" xmlns="" id="{C4259A2F-E5A6-4C89-BB6F-6CADFA0834C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99" name="Oval 1919">
                    <a:extLst>
                      <a:ext uri="{FF2B5EF4-FFF2-40B4-BE49-F238E27FC236}">
                        <a16:creationId xmlns:a16="http://schemas.microsoft.com/office/drawing/2014/main" xmlns="" id="{EE525325-597B-4C5E-9042-FFE2CB7872C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54" name="Group 1920">
                  <a:extLst>
                    <a:ext uri="{FF2B5EF4-FFF2-40B4-BE49-F238E27FC236}">
                      <a16:creationId xmlns:a16="http://schemas.microsoft.com/office/drawing/2014/main" xmlns="" id="{835E1E98-727D-46AF-879D-4840DB79FA6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856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788" name="Oval 1921">
                    <a:extLst>
                      <a:ext uri="{FF2B5EF4-FFF2-40B4-BE49-F238E27FC236}">
                        <a16:creationId xmlns:a16="http://schemas.microsoft.com/office/drawing/2014/main" xmlns="" id="{B3511B1B-5D09-4511-AA88-46A63A1E992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89" name="Oval 1922">
                    <a:extLst>
                      <a:ext uri="{FF2B5EF4-FFF2-40B4-BE49-F238E27FC236}">
                        <a16:creationId xmlns:a16="http://schemas.microsoft.com/office/drawing/2014/main" xmlns="" id="{9368D878-C64D-4530-9C97-91D344AE93A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90" name="Freeform 1923">
                    <a:extLst>
                      <a:ext uri="{FF2B5EF4-FFF2-40B4-BE49-F238E27FC236}">
                        <a16:creationId xmlns:a16="http://schemas.microsoft.com/office/drawing/2014/main" xmlns="" id="{923B3DB2-C167-4D04-85B4-EF9BF319F18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91" name="Freeform 1924">
                    <a:extLst>
                      <a:ext uri="{FF2B5EF4-FFF2-40B4-BE49-F238E27FC236}">
                        <a16:creationId xmlns:a16="http://schemas.microsoft.com/office/drawing/2014/main" xmlns="" id="{8995CDF8-B71C-4801-9814-BBBA3D5D386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92" name="Freeform 1925">
                    <a:extLst>
                      <a:ext uri="{FF2B5EF4-FFF2-40B4-BE49-F238E27FC236}">
                        <a16:creationId xmlns:a16="http://schemas.microsoft.com/office/drawing/2014/main" xmlns="" id="{AA8A0863-BE66-4D8E-9EBF-74DC6BA97E6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93" name="Oval 1926">
                    <a:extLst>
                      <a:ext uri="{FF2B5EF4-FFF2-40B4-BE49-F238E27FC236}">
                        <a16:creationId xmlns:a16="http://schemas.microsoft.com/office/drawing/2014/main" xmlns="" id="{7886F436-3D63-4BA1-BD68-D4B36B42DCE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55" name="Group 1927">
                  <a:extLst>
                    <a:ext uri="{FF2B5EF4-FFF2-40B4-BE49-F238E27FC236}">
                      <a16:creationId xmlns:a16="http://schemas.microsoft.com/office/drawing/2014/main" xmlns="" id="{E6D4574D-863A-4036-9FAC-AB5417AAE63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856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782" name="Oval 1928">
                    <a:extLst>
                      <a:ext uri="{FF2B5EF4-FFF2-40B4-BE49-F238E27FC236}">
                        <a16:creationId xmlns:a16="http://schemas.microsoft.com/office/drawing/2014/main" xmlns="" id="{9406FDB5-EE38-4E77-A0B5-63246C895FC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83" name="Oval 1929">
                    <a:extLst>
                      <a:ext uri="{FF2B5EF4-FFF2-40B4-BE49-F238E27FC236}">
                        <a16:creationId xmlns:a16="http://schemas.microsoft.com/office/drawing/2014/main" xmlns="" id="{8D3490A9-ABC7-46E3-9870-674F7AA93BC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84" name="Freeform 1930">
                    <a:extLst>
                      <a:ext uri="{FF2B5EF4-FFF2-40B4-BE49-F238E27FC236}">
                        <a16:creationId xmlns:a16="http://schemas.microsoft.com/office/drawing/2014/main" xmlns="" id="{4F01DA10-C852-4846-9D13-B1895A0A175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85" name="Freeform 1931">
                    <a:extLst>
                      <a:ext uri="{FF2B5EF4-FFF2-40B4-BE49-F238E27FC236}">
                        <a16:creationId xmlns:a16="http://schemas.microsoft.com/office/drawing/2014/main" xmlns="" id="{3031E3F9-B7D0-4D7E-9984-EEF31DCFB63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86" name="Freeform 1932">
                    <a:extLst>
                      <a:ext uri="{FF2B5EF4-FFF2-40B4-BE49-F238E27FC236}">
                        <a16:creationId xmlns:a16="http://schemas.microsoft.com/office/drawing/2014/main" xmlns="" id="{3651AE82-C460-4C33-A9F5-8EEA10284A9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87" name="Oval 1933">
                    <a:extLst>
                      <a:ext uri="{FF2B5EF4-FFF2-40B4-BE49-F238E27FC236}">
                        <a16:creationId xmlns:a16="http://schemas.microsoft.com/office/drawing/2014/main" xmlns="" id="{9BB92758-416D-4057-9F23-BC149474681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56" name="Group 1934">
                  <a:extLst>
                    <a:ext uri="{FF2B5EF4-FFF2-40B4-BE49-F238E27FC236}">
                      <a16:creationId xmlns:a16="http://schemas.microsoft.com/office/drawing/2014/main" xmlns="" id="{EA1EA214-7CDA-430B-9988-55A7911D546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21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776" name="Oval 1935">
                    <a:extLst>
                      <a:ext uri="{FF2B5EF4-FFF2-40B4-BE49-F238E27FC236}">
                        <a16:creationId xmlns:a16="http://schemas.microsoft.com/office/drawing/2014/main" xmlns="" id="{1C95445C-7CCA-48AB-8177-87111C17DC7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77" name="Oval 1936">
                    <a:extLst>
                      <a:ext uri="{FF2B5EF4-FFF2-40B4-BE49-F238E27FC236}">
                        <a16:creationId xmlns:a16="http://schemas.microsoft.com/office/drawing/2014/main" xmlns="" id="{C6EA4565-73E7-461B-AA3F-54A4998919D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78" name="Freeform 1937">
                    <a:extLst>
                      <a:ext uri="{FF2B5EF4-FFF2-40B4-BE49-F238E27FC236}">
                        <a16:creationId xmlns:a16="http://schemas.microsoft.com/office/drawing/2014/main" xmlns="" id="{62CB688E-54A2-4F1F-B03A-4A1322A229A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79" name="Freeform 1938">
                    <a:extLst>
                      <a:ext uri="{FF2B5EF4-FFF2-40B4-BE49-F238E27FC236}">
                        <a16:creationId xmlns:a16="http://schemas.microsoft.com/office/drawing/2014/main" xmlns="" id="{B71D520C-9BCD-4BF1-9B0F-5607837B798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80" name="Freeform 1939">
                    <a:extLst>
                      <a:ext uri="{FF2B5EF4-FFF2-40B4-BE49-F238E27FC236}">
                        <a16:creationId xmlns:a16="http://schemas.microsoft.com/office/drawing/2014/main" xmlns="" id="{974F7700-DEAA-42C9-8D29-64E33BC5AEC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81" name="Oval 1940">
                    <a:extLst>
                      <a:ext uri="{FF2B5EF4-FFF2-40B4-BE49-F238E27FC236}">
                        <a16:creationId xmlns:a16="http://schemas.microsoft.com/office/drawing/2014/main" xmlns="" id="{7EDF13C6-6D67-403D-9F92-73A435D9302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57" name="Group 1941">
                  <a:extLst>
                    <a:ext uri="{FF2B5EF4-FFF2-40B4-BE49-F238E27FC236}">
                      <a16:creationId xmlns:a16="http://schemas.microsoft.com/office/drawing/2014/main" xmlns="" id="{183860BB-4996-492D-BE97-F3BC6156F7E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921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770" name="Oval 1942">
                    <a:extLst>
                      <a:ext uri="{FF2B5EF4-FFF2-40B4-BE49-F238E27FC236}">
                        <a16:creationId xmlns:a16="http://schemas.microsoft.com/office/drawing/2014/main" xmlns="" id="{05C2C4D8-2621-4AA1-8458-034BBB66BB7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71" name="Oval 1943">
                    <a:extLst>
                      <a:ext uri="{FF2B5EF4-FFF2-40B4-BE49-F238E27FC236}">
                        <a16:creationId xmlns:a16="http://schemas.microsoft.com/office/drawing/2014/main" xmlns="" id="{28365FB1-6019-4E12-A118-D18951A4CBF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72" name="Freeform 1944">
                    <a:extLst>
                      <a:ext uri="{FF2B5EF4-FFF2-40B4-BE49-F238E27FC236}">
                        <a16:creationId xmlns:a16="http://schemas.microsoft.com/office/drawing/2014/main" xmlns="" id="{CE3BE959-E3C5-430C-A44D-13389CA8389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73" name="Freeform 1945">
                    <a:extLst>
                      <a:ext uri="{FF2B5EF4-FFF2-40B4-BE49-F238E27FC236}">
                        <a16:creationId xmlns:a16="http://schemas.microsoft.com/office/drawing/2014/main" xmlns="" id="{53F5B28F-E051-4C86-B58F-E604E2122C9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74" name="Freeform 1946">
                    <a:extLst>
                      <a:ext uri="{FF2B5EF4-FFF2-40B4-BE49-F238E27FC236}">
                        <a16:creationId xmlns:a16="http://schemas.microsoft.com/office/drawing/2014/main" xmlns="" id="{7F42532D-109C-4A50-A4AC-07B17429FA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75" name="Oval 1947">
                    <a:extLst>
                      <a:ext uri="{FF2B5EF4-FFF2-40B4-BE49-F238E27FC236}">
                        <a16:creationId xmlns:a16="http://schemas.microsoft.com/office/drawing/2014/main" xmlns="" id="{BAEB4BBA-9B96-4A5E-A078-A08E2CFD7F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58" name="Group 1948">
                  <a:extLst>
                    <a:ext uri="{FF2B5EF4-FFF2-40B4-BE49-F238E27FC236}">
                      <a16:creationId xmlns:a16="http://schemas.microsoft.com/office/drawing/2014/main" xmlns="" id="{5465175E-8783-478B-8B0F-08B610565CB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89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764" name="Oval 1949">
                    <a:extLst>
                      <a:ext uri="{FF2B5EF4-FFF2-40B4-BE49-F238E27FC236}">
                        <a16:creationId xmlns:a16="http://schemas.microsoft.com/office/drawing/2014/main" xmlns="" id="{D2997FE8-CB57-4528-8DE6-8D7E1930663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65" name="Oval 1950">
                    <a:extLst>
                      <a:ext uri="{FF2B5EF4-FFF2-40B4-BE49-F238E27FC236}">
                        <a16:creationId xmlns:a16="http://schemas.microsoft.com/office/drawing/2014/main" xmlns="" id="{82145E6D-3164-49DB-B1BC-FCC01C15482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66" name="Freeform 1951">
                    <a:extLst>
                      <a:ext uri="{FF2B5EF4-FFF2-40B4-BE49-F238E27FC236}">
                        <a16:creationId xmlns:a16="http://schemas.microsoft.com/office/drawing/2014/main" xmlns="" id="{C0ABE4F9-708D-4B8E-9E5B-769EE3F9911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67" name="Freeform 1952">
                    <a:extLst>
                      <a:ext uri="{FF2B5EF4-FFF2-40B4-BE49-F238E27FC236}">
                        <a16:creationId xmlns:a16="http://schemas.microsoft.com/office/drawing/2014/main" xmlns="" id="{92B29982-8BEB-4437-BE0A-C3E4402B509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68" name="Freeform 1953">
                    <a:extLst>
                      <a:ext uri="{FF2B5EF4-FFF2-40B4-BE49-F238E27FC236}">
                        <a16:creationId xmlns:a16="http://schemas.microsoft.com/office/drawing/2014/main" xmlns="" id="{912AF8E3-EBE8-48D8-91C4-5122C0DBAEE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69" name="Oval 1954">
                    <a:extLst>
                      <a:ext uri="{FF2B5EF4-FFF2-40B4-BE49-F238E27FC236}">
                        <a16:creationId xmlns:a16="http://schemas.microsoft.com/office/drawing/2014/main" xmlns="" id="{22413C8E-C4D3-481F-8818-B8DECF538A2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59" name="Group 1955">
                  <a:extLst>
                    <a:ext uri="{FF2B5EF4-FFF2-40B4-BE49-F238E27FC236}">
                      <a16:creationId xmlns:a16="http://schemas.microsoft.com/office/drawing/2014/main" xmlns="" id="{E35C5009-9B20-4802-9DF4-651041DDC36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989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758" name="Oval 1956">
                    <a:extLst>
                      <a:ext uri="{FF2B5EF4-FFF2-40B4-BE49-F238E27FC236}">
                        <a16:creationId xmlns:a16="http://schemas.microsoft.com/office/drawing/2014/main" xmlns="" id="{13BD3E3B-FA27-4A22-A84A-DA2CAFE3DA0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59" name="Oval 1957">
                    <a:extLst>
                      <a:ext uri="{FF2B5EF4-FFF2-40B4-BE49-F238E27FC236}">
                        <a16:creationId xmlns:a16="http://schemas.microsoft.com/office/drawing/2014/main" xmlns="" id="{4D4ADC9C-269E-4E60-B39C-EB20B7C053E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60" name="Freeform 1958">
                    <a:extLst>
                      <a:ext uri="{FF2B5EF4-FFF2-40B4-BE49-F238E27FC236}">
                        <a16:creationId xmlns:a16="http://schemas.microsoft.com/office/drawing/2014/main" xmlns="" id="{E80AEFD3-157F-4A44-A3B5-D65A92F99CB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61" name="Freeform 1959">
                    <a:extLst>
                      <a:ext uri="{FF2B5EF4-FFF2-40B4-BE49-F238E27FC236}">
                        <a16:creationId xmlns:a16="http://schemas.microsoft.com/office/drawing/2014/main" xmlns="" id="{5487EFDE-EC18-41BA-97E6-83112B70069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62" name="Freeform 1960">
                    <a:extLst>
                      <a:ext uri="{FF2B5EF4-FFF2-40B4-BE49-F238E27FC236}">
                        <a16:creationId xmlns:a16="http://schemas.microsoft.com/office/drawing/2014/main" xmlns="" id="{E4D29C69-12DD-4603-8F56-37D105B42B3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63" name="Oval 1961">
                    <a:extLst>
                      <a:ext uri="{FF2B5EF4-FFF2-40B4-BE49-F238E27FC236}">
                        <a16:creationId xmlns:a16="http://schemas.microsoft.com/office/drawing/2014/main" xmlns="" id="{E5C5000B-BC6C-444E-BD89-0141141E064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60" name="Group 1962">
                  <a:extLst>
                    <a:ext uri="{FF2B5EF4-FFF2-40B4-BE49-F238E27FC236}">
                      <a16:creationId xmlns:a16="http://schemas.microsoft.com/office/drawing/2014/main" xmlns="" id="{E224B50D-7C44-43E9-8CC7-FC5571AA186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55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752" name="Oval 1963">
                    <a:extLst>
                      <a:ext uri="{FF2B5EF4-FFF2-40B4-BE49-F238E27FC236}">
                        <a16:creationId xmlns:a16="http://schemas.microsoft.com/office/drawing/2014/main" xmlns="" id="{97A8AAF3-42F2-420C-8CD1-56DDF28EAED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53" name="Oval 1964">
                    <a:extLst>
                      <a:ext uri="{FF2B5EF4-FFF2-40B4-BE49-F238E27FC236}">
                        <a16:creationId xmlns:a16="http://schemas.microsoft.com/office/drawing/2014/main" xmlns="" id="{B2A04010-35BC-4D4D-B2D0-C17C22E099E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54" name="Freeform 1965">
                    <a:extLst>
                      <a:ext uri="{FF2B5EF4-FFF2-40B4-BE49-F238E27FC236}">
                        <a16:creationId xmlns:a16="http://schemas.microsoft.com/office/drawing/2014/main" xmlns="" id="{AB021B1D-1BA9-443B-98E8-4D71B0855B9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55" name="Freeform 1966">
                    <a:extLst>
                      <a:ext uri="{FF2B5EF4-FFF2-40B4-BE49-F238E27FC236}">
                        <a16:creationId xmlns:a16="http://schemas.microsoft.com/office/drawing/2014/main" xmlns="" id="{CB440062-8E60-445A-8ADE-B7E63F24581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56" name="Freeform 1967">
                    <a:extLst>
                      <a:ext uri="{FF2B5EF4-FFF2-40B4-BE49-F238E27FC236}">
                        <a16:creationId xmlns:a16="http://schemas.microsoft.com/office/drawing/2014/main" xmlns="" id="{6E17C011-D8AC-4C0F-B59B-E86F715DA4E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57" name="Oval 1968">
                    <a:extLst>
                      <a:ext uri="{FF2B5EF4-FFF2-40B4-BE49-F238E27FC236}">
                        <a16:creationId xmlns:a16="http://schemas.microsoft.com/office/drawing/2014/main" xmlns="" id="{C8D005F4-A9D9-4401-ACFF-508FDA9B6DB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61" name="Group 1969">
                  <a:extLst>
                    <a:ext uri="{FF2B5EF4-FFF2-40B4-BE49-F238E27FC236}">
                      <a16:creationId xmlns:a16="http://schemas.microsoft.com/office/drawing/2014/main" xmlns="" id="{C4870BC2-B9E1-44C6-BEAC-633A9F94441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055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746" name="Oval 1970">
                    <a:extLst>
                      <a:ext uri="{FF2B5EF4-FFF2-40B4-BE49-F238E27FC236}">
                        <a16:creationId xmlns:a16="http://schemas.microsoft.com/office/drawing/2014/main" xmlns="" id="{068AD295-A747-4C0B-B787-BCF310DDD0F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47" name="Oval 1971">
                    <a:extLst>
                      <a:ext uri="{FF2B5EF4-FFF2-40B4-BE49-F238E27FC236}">
                        <a16:creationId xmlns:a16="http://schemas.microsoft.com/office/drawing/2014/main" xmlns="" id="{A486D12B-0712-493C-9AF0-1C08599D38D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48" name="Freeform 1972">
                    <a:extLst>
                      <a:ext uri="{FF2B5EF4-FFF2-40B4-BE49-F238E27FC236}">
                        <a16:creationId xmlns:a16="http://schemas.microsoft.com/office/drawing/2014/main" xmlns="" id="{EEF97BD0-1A92-44AE-8777-DC1D7AA30D1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49" name="Freeform 1973">
                    <a:extLst>
                      <a:ext uri="{FF2B5EF4-FFF2-40B4-BE49-F238E27FC236}">
                        <a16:creationId xmlns:a16="http://schemas.microsoft.com/office/drawing/2014/main" xmlns="" id="{31456843-4060-408F-9547-125F598F92F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50" name="Freeform 1974">
                    <a:extLst>
                      <a:ext uri="{FF2B5EF4-FFF2-40B4-BE49-F238E27FC236}">
                        <a16:creationId xmlns:a16="http://schemas.microsoft.com/office/drawing/2014/main" xmlns="" id="{C185248F-5CF2-41BD-8BC3-6F6AEA248D3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51" name="Oval 1975">
                    <a:extLst>
                      <a:ext uri="{FF2B5EF4-FFF2-40B4-BE49-F238E27FC236}">
                        <a16:creationId xmlns:a16="http://schemas.microsoft.com/office/drawing/2014/main" xmlns="" id="{5602B7E7-D6D7-4ADB-B639-130AA40F844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62" name="Group 1976">
                  <a:extLst>
                    <a:ext uri="{FF2B5EF4-FFF2-40B4-BE49-F238E27FC236}">
                      <a16:creationId xmlns:a16="http://schemas.microsoft.com/office/drawing/2014/main" xmlns="" id="{BB0D6A79-6C7C-47C4-9639-E33E2986520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19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740" name="Oval 1977">
                    <a:extLst>
                      <a:ext uri="{FF2B5EF4-FFF2-40B4-BE49-F238E27FC236}">
                        <a16:creationId xmlns:a16="http://schemas.microsoft.com/office/drawing/2014/main" xmlns="" id="{D3956CB5-E5D2-47CE-9293-EB9523D62C9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41" name="Oval 1978">
                    <a:extLst>
                      <a:ext uri="{FF2B5EF4-FFF2-40B4-BE49-F238E27FC236}">
                        <a16:creationId xmlns:a16="http://schemas.microsoft.com/office/drawing/2014/main" xmlns="" id="{1A437026-5120-4028-8545-01846276C2C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42" name="Freeform 1979">
                    <a:extLst>
                      <a:ext uri="{FF2B5EF4-FFF2-40B4-BE49-F238E27FC236}">
                        <a16:creationId xmlns:a16="http://schemas.microsoft.com/office/drawing/2014/main" xmlns="" id="{AE4BC72C-9259-4BFF-B6B3-E00636A89D5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43" name="Freeform 1980">
                    <a:extLst>
                      <a:ext uri="{FF2B5EF4-FFF2-40B4-BE49-F238E27FC236}">
                        <a16:creationId xmlns:a16="http://schemas.microsoft.com/office/drawing/2014/main" xmlns="" id="{4BC125C1-D783-4D7E-B7ED-225427C85BE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44" name="Freeform 1981">
                    <a:extLst>
                      <a:ext uri="{FF2B5EF4-FFF2-40B4-BE49-F238E27FC236}">
                        <a16:creationId xmlns:a16="http://schemas.microsoft.com/office/drawing/2014/main" xmlns="" id="{1AAD0AE2-8DFA-4366-87E7-B0CE60ED0B5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45" name="Oval 1982">
                    <a:extLst>
                      <a:ext uri="{FF2B5EF4-FFF2-40B4-BE49-F238E27FC236}">
                        <a16:creationId xmlns:a16="http://schemas.microsoft.com/office/drawing/2014/main" xmlns="" id="{F55F7161-5F4E-46CE-A2B8-93132ACA136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63" name="Group 1983">
                  <a:extLst>
                    <a:ext uri="{FF2B5EF4-FFF2-40B4-BE49-F238E27FC236}">
                      <a16:creationId xmlns:a16="http://schemas.microsoft.com/office/drawing/2014/main" xmlns="" id="{A522F0F8-72EB-41E2-8936-986304BD711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119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734" name="Oval 1984">
                    <a:extLst>
                      <a:ext uri="{FF2B5EF4-FFF2-40B4-BE49-F238E27FC236}">
                        <a16:creationId xmlns:a16="http://schemas.microsoft.com/office/drawing/2014/main" xmlns="" id="{871E9B7C-715C-41F6-BC39-6F18105E1DA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35" name="Oval 1985">
                    <a:extLst>
                      <a:ext uri="{FF2B5EF4-FFF2-40B4-BE49-F238E27FC236}">
                        <a16:creationId xmlns:a16="http://schemas.microsoft.com/office/drawing/2014/main" xmlns="" id="{E89403CE-175D-49BB-A750-CFC7F0D054E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36" name="Freeform 1986">
                    <a:extLst>
                      <a:ext uri="{FF2B5EF4-FFF2-40B4-BE49-F238E27FC236}">
                        <a16:creationId xmlns:a16="http://schemas.microsoft.com/office/drawing/2014/main" xmlns="" id="{85E6B4EB-F67D-4D46-98E5-0080BBB8AAF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37" name="Freeform 1987">
                    <a:extLst>
                      <a:ext uri="{FF2B5EF4-FFF2-40B4-BE49-F238E27FC236}">
                        <a16:creationId xmlns:a16="http://schemas.microsoft.com/office/drawing/2014/main" xmlns="" id="{3636CF73-D7CD-4171-81D0-D982DE446E5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38" name="Freeform 1988">
                    <a:extLst>
                      <a:ext uri="{FF2B5EF4-FFF2-40B4-BE49-F238E27FC236}">
                        <a16:creationId xmlns:a16="http://schemas.microsoft.com/office/drawing/2014/main" xmlns="" id="{8CF06961-813D-44D4-BB3C-53E1592622D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39" name="Oval 1989">
                    <a:extLst>
                      <a:ext uri="{FF2B5EF4-FFF2-40B4-BE49-F238E27FC236}">
                        <a16:creationId xmlns:a16="http://schemas.microsoft.com/office/drawing/2014/main" xmlns="" id="{20889800-2F4E-498E-B514-A744D23587B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64" name="Group 1990">
                  <a:extLst>
                    <a:ext uri="{FF2B5EF4-FFF2-40B4-BE49-F238E27FC236}">
                      <a16:creationId xmlns:a16="http://schemas.microsoft.com/office/drawing/2014/main" xmlns="" id="{3EB00E60-DC6D-4F86-B744-CAA240B2787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84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728" name="Oval 1991">
                    <a:extLst>
                      <a:ext uri="{FF2B5EF4-FFF2-40B4-BE49-F238E27FC236}">
                        <a16:creationId xmlns:a16="http://schemas.microsoft.com/office/drawing/2014/main" xmlns="" id="{53B3ADBC-4661-4630-A093-7B2FE9C2B1B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29" name="Oval 1992">
                    <a:extLst>
                      <a:ext uri="{FF2B5EF4-FFF2-40B4-BE49-F238E27FC236}">
                        <a16:creationId xmlns:a16="http://schemas.microsoft.com/office/drawing/2014/main" xmlns="" id="{3A5B15DA-AA6E-4461-A340-8817EE98A17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30" name="Freeform 1993">
                    <a:extLst>
                      <a:ext uri="{FF2B5EF4-FFF2-40B4-BE49-F238E27FC236}">
                        <a16:creationId xmlns:a16="http://schemas.microsoft.com/office/drawing/2014/main" xmlns="" id="{ED70B6E9-AC43-44DA-BAEA-009E3CF60BF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31" name="Freeform 1994">
                    <a:extLst>
                      <a:ext uri="{FF2B5EF4-FFF2-40B4-BE49-F238E27FC236}">
                        <a16:creationId xmlns:a16="http://schemas.microsoft.com/office/drawing/2014/main" xmlns="" id="{67DD4186-1221-4BAC-8B00-6E3858EC091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32" name="Freeform 1995">
                    <a:extLst>
                      <a:ext uri="{FF2B5EF4-FFF2-40B4-BE49-F238E27FC236}">
                        <a16:creationId xmlns:a16="http://schemas.microsoft.com/office/drawing/2014/main" xmlns="" id="{92AFA061-1BCC-48AD-AB79-3A0D449CD24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33" name="Oval 1996">
                    <a:extLst>
                      <a:ext uri="{FF2B5EF4-FFF2-40B4-BE49-F238E27FC236}">
                        <a16:creationId xmlns:a16="http://schemas.microsoft.com/office/drawing/2014/main" xmlns="" id="{25EA53C8-A0A4-4095-A6F3-8AE921F877D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65" name="Group 1997">
                  <a:extLst>
                    <a:ext uri="{FF2B5EF4-FFF2-40B4-BE49-F238E27FC236}">
                      <a16:creationId xmlns:a16="http://schemas.microsoft.com/office/drawing/2014/main" xmlns="" id="{3C7347C7-8032-42C2-8DB6-5A3A3A7CBD9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184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722" name="Oval 1998">
                    <a:extLst>
                      <a:ext uri="{FF2B5EF4-FFF2-40B4-BE49-F238E27FC236}">
                        <a16:creationId xmlns:a16="http://schemas.microsoft.com/office/drawing/2014/main" xmlns="" id="{9188B213-B8EA-46D2-BEC9-D0D6C672F5A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23" name="Oval 1999">
                    <a:extLst>
                      <a:ext uri="{FF2B5EF4-FFF2-40B4-BE49-F238E27FC236}">
                        <a16:creationId xmlns:a16="http://schemas.microsoft.com/office/drawing/2014/main" xmlns="" id="{971696EA-7E60-49A0-8BF9-E447E4BDF62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24" name="Freeform 2000">
                    <a:extLst>
                      <a:ext uri="{FF2B5EF4-FFF2-40B4-BE49-F238E27FC236}">
                        <a16:creationId xmlns:a16="http://schemas.microsoft.com/office/drawing/2014/main" xmlns="" id="{C0CA0752-0E2C-4D24-9F59-730E4B4FB1F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25" name="Freeform 2001">
                    <a:extLst>
                      <a:ext uri="{FF2B5EF4-FFF2-40B4-BE49-F238E27FC236}">
                        <a16:creationId xmlns:a16="http://schemas.microsoft.com/office/drawing/2014/main" xmlns="" id="{647AB53E-08FC-4626-AB2F-0D0B3A80D9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26" name="Freeform 2002">
                    <a:extLst>
                      <a:ext uri="{FF2B5EF4-FFF2-40B4-BE49-F238E27FC236}">
                        <a16:creationId xmlns:a16="http://schemas.microsoft.com/office/drawing/2014/main" xmlns="" id="{F934ED80-12EE-4BAD-80B0-7C51F197F77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27" name="Oval 2003">
                    <a:extLst>
                      <a:ext uri="{FF2B5EF4-FFF2-40B4-BE49-F238E27FC236}">
                        <a16:creationId xmlns:a16="http://schemas.microsoft.com/office/drawing/2014/main" xmlns="" id="{0B7A5EB2-B087-4CFE-BA66-B66EED25455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66" name="Group 2004">
                  <a:extLst>
                    <a:ext uri="{FF2B5EF4-FFF2-40B4-BE49-F238E27FC236}">
                      <a16:creationId xmlns:a16="http://schemas.microsoft.com/office/drawing/2014/main" xmlns="" id="{976FFF1D-5FEE-4978-8ACF-AC5599D1B70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52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4716" name="Oval 2005">
                    <a:extLst>
                      <a:ext uri="{FF2B5EF4-FFF2-40B4-BE49-F238E27FC236}">
                        <a16:creationId xmlns:a16="http://schemas.microsoft.com/office/drawing/2014/main" xmlns="" id="{560FEA25-15CB-43B5-A13E-E2AA78132A2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7" name="Oval 2006">
                    <a:extLst>
                      <a:ext uri="{FF2B5EF4-FFF2-40B4-BE49-F238E27FC236}">
                        <a16:creationId xmlns:a16="http://schemas.microsoft.com/office/drawing/2014/main" xmlns="" id="{DFAAE741-16A1-4DC8-BBD9-B061705F3B7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8" name="Freeform 2007">
                    <a:extLst>
                      <a:ext uri="{FF2B5EF4-FFF2-40B4-BE49-F238E27FC236}">
                        <a16:creationId xmlns:a16="http://schemas.microsoft.com/office/drawing/2014/main" xmlns="" id="{4F39E316-D481-4168-A879-D7111C8F1D2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9" name="Freeform 2008">
                    <a:extLst>
                      <a:ext uri="{FF2B5EF4-FFF2-40B4-BE49-F238E27FC236}">
                        <a16:creationId xmlns:a16="http://schemas.microsoft.com/office/drawing/2014/main" xmlns="" id="{C61ACD7A-5F4F-4151-8D15-906A8978FEC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20" name="Freeform 2009">
                    <a:extLst>
                      <a:ext uri="{FF2B5EF4-FFF2-40B4-BE49-F238E27FC236}">
                        <a16:creationId xmlns:a16="http://schemas.microsoft.com/office/drawing/2014/main" xmlns="" id="{1CD03D87-3B80-4738-8F63-E8BDC9E165A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21" name="Oval 2010">
                    <a:extLst>
                      <a:ext uri="{FF2B5EF4-FFF2-40B4-BE49-F238E27FC236}">
                        <a16:creationId xmlns:a16="http://schemas.microsoft.com/office/drawing/2014/main" xmlns="" id="{5349964D-5FE2-48C1-894D-03256CCB804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67" name="Group 2011">
                  <a:extLst>
                    <a:ext uri="{FF2B5EF4-FFF2-40B4-BE49-F238E27FC236}">
                      <a16:creationId xmlns:a16="http://schemas.microsoft.com/office/drawing/2014/main" xmlns="" id="{3AC5E0DD-2E36-412B-A458-5DCAF784479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252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4710" name="Oval 2012">
                    <a:extLst>
                      <a:ext uri="{FF2B5EF4-FFF2-40B4-BE49-F238E27FC236}">
                        <a16:creationId xmlns:a16="http://schemas.microsoft.com/office/drawing/2014/main" xmlns="" id="{0558E8AC-F10A-48B9-828F-1245AF3D733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1" name="Oval 2013">
                    <a:extLst>
                      <a:ext uri="{FF2B5EF4-FFF2-40B4-BE49-F238E27FC236}">
                        <a16:creationId xmlns:a16="http://schemas.microsoft.com/office/drawing/2014/main" xmlns="" id="{28DCA24E-6769-4492-A24B-275D68549A0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2" name="Freeform 2014">
                    <a:extLst>
                      <a:ext uri="{FF2B5EF4-FFF2-40B4-BE49-F238E27FC236}">
                        <a16:creationId xmlns:a16="http://schemas.microsoft.com/office/drawing/2014/main" xmlns="" id="{0C3C07DC-DFF4-467A-A833-B08A86CF760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3" name="Freeform 2015">
                    <a:extLst>
                      <a:ext uri="{FF2B5EF4-FFF2-40B4-BE49-F238E27FC236}">
                        <a16:creationId xmlns:a16="http://schemas.microsoft.com/office/drawing/2014/main" xmlns="" id="{0192FD2B-A847-4056-BAB8-12B67C72C78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4" name="Freeform 2016">
                    <a:extLst>
                      <a:ext uri="{FF2B5EF4-FFF2-40B4-BE49-F238E27FC236}">
                        <a16:creationId xmlns:a16="http://schemas.microsoft.com/office/drawing/2014/main" xmlns="" id="{EC4264CB-9B56-480D-96F7-7BA4DD06DEE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5" name="Oval 2017">
                    <a:extLst>
                      <a:ext uri="{FF2B5EF4-FFF2-40B4-BE49-F238E27FC236}">
                        <a16:creationId xmlns:a16="http://schemas.microsoft.com/office/drawing/2014/main" xmlns="" id="{4577F009-07B9-4610-9A83-C722C07A1D5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68" name="Group 2018">
                  <a:extLst>
                    <a:ext uri="{FF2B5EF4-FFF2-40B4-BE49-F238E27FC236}">
                      <a16:creationId xmlns:a16="http://schemas.microsoft.com/office/drawing/2014/main" xmlns="" id="{B7EDB46B-04D3-4E7D-81E1-6C25304D3FE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18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4704" name="Oval 2019">
                    <a:extLst>
                      <a:ext uri="{FF2B5EF4-FFF2-40B4-BE49-F238E27FC236}">
                        <a16:creationId xmlns:a16="http://schemas.microsoft.com/office/drawing/2014/main" xmlns="" id="{1BAC7B76-7897-4EA2-9C55-53A67179F3C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05" name="Oval 2020">
                    <a:extLst>
                      <a:ext uri="{FF2B5EF4-FFF2-40B4-BE49-F238E27FC236}">
                        <a16:creationId xmlns:a16="http://schemas.microsoft.com/office/drawing/2014/main" xmlns="" id="{51CA0677-3785-4D80-9AE3-02DD252DC28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06" name="Freeform 2021">
                    <a:extLst>
                      <a:ext uri="{FF2B5EF4-FFF2-40B4-BE49-F238E27FC236}">
                        <a16:creationId xmlns:a16="http://schemas.microsoft.com/office/drawing/2014/main" xmlns="" id="{00A759B2-02C6-46B8-B0A5-5F26ABCD268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07" name="Freeform 2022">
                    <a:extLst>
                      <a:ext uri="{FF2B5EF4-FFF2-40B4-BE49-F238E27FC236}">
                        <a16:creationId xmlns:a16="http://schemas.microsoft.com/office/drawing/2014/main" xmlns="" id="{415A9053-5C52-4721-8896-18097BEE1E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08" name="Freeform 2023">
                    <a:extLst>
                      <a:ext uri="{FF2B5EF4-FFF2-40B4-BE49-F238E27FC236}">
                        <a16:creationId xmlns:a16="http://schemas.microsoft.com/office/drawing/2014/main" xmlns="" id="{18D2EEDA-0DE4-4BF8-86A4-91D65518BE1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09" name="Oval 2024">
                    <a:extLst>
                      <a:ext uri="{FF2B5EF4-FFF2-40B4-BE49-F238E27FC236}">
                        <a16:creationId xmlns:a16="http://schemas.microsoft.com/office/drawing/2014/main" xmlns="" id="{22DE96F7-D670-405E-B627-34166445422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69" name="Group 2025">
                  <a:extLst>
                    <a:ext uri="{FF2B5EF4-FFF2-40B4-BE49-F238E27FC236}">
                      <a16:creationId xmlns:a16="http://schemas.microsoft.com/office/drawing/2014/main" xmlns="" id="{F4A05984-64B7-4199-9A87-7B7C7DFBA0E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318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4698" name="Oval 2026">
                    <a:extLst>
                      <a:ext uri="{FF2B5EF4-FFF2-40B4-BE49-F238E27FC236}">
                        <a16:creationId xmlns:a16="http://schemas.microsoft.com/office/drawing/2014/main" xmlns="" id="{A67F3D97-25AC-4922-A9D4-05C8436FE9C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99" name="Oval 2027">
                    <a:extLst>
                      <a:ext uri="{FF2B5EF4-FFF2-40B4-BE49-F238E27FC236}">
                        <a16:creationId xmlns:a16="http://schemas.microsoft.com/office/drawing/2014/main" xmlns="" id="{A800AC7F-75D9-405A-9401-E7B2AF1D08F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00" name="Freeform 2028">
                    <a:extLst>
                      <a:ext uri="{FF2B5EF4-FFF2-40B4-BE49-F238E27FC236}">
                        <a16:creationId xmlns:a16="http://schemas.microsoft.com/office/drawing/2014/main" xmlns="" id="{22A85072-86CD-40AA-9472-6A13ACC7C98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01" name="Freeform 2029">
                    <a:extLst>
                      <a:ext uri="{FF2B5EF4-FFF2-40B4-BE49-F238E27FC236}">
                        <a16:creationId xmlns:a16="http://schemas.microsoft.com/office/drawing/2014/main" xmlns="" id="{73343D26-EB93-4EAA-B6F5-CA58747F747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02" name="Freeform 2030">
                    <a:extLst>
                      <a:ext uri="{FF2B5EF4-FFF2-40B4-BE49-F238E27FC236}">
                        <a16:creationId xmlns:a16="http://schemas.microsoft.com/office/drawing/2014/main" xmlns="" id="{7EE8476D-5D68-4C94-BED7-F0752752D2A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03" name="Oval 2031">
                    <a:extLst>
                      <a:ext uri="{FF2B5EF4-FFF2-40B4-BE49-F238E27FC236}">
                        <a16:creationId xmlns:a16="http://schemas.microsoft.com/office/drawing/2014/main" xmlns="" id="{74B63A51-D92A-4FB1-98D6-B3459FF12D7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70" name="Group 2032">
                  <a:extLst>
                    <a:ext uri="{FF2B5EF4-FFF2-40B4-BE49-F238E27FC236}">
                      <a16:creationId xmlns:a16="http://schemas.microsoft.com/office/drawing/2014/main" xmlns="" id="{1377C1C9-40C8-4084-BAE0-708BEE5F78D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82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4692" name="Oval 2033">
                    <a:extLst>
                      <a:ext uri="{FF2B5EF4-FFF2-40B4-BE49-F238E27FC236}">
                        <a16:creationId xmlns:a16="http://schemas.microsoft.com/office/drawing/2014/main" xmlns="" id="{AB317C98-AAFE-4179-8DE1-185E8C203CB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93" name="Oval 2034">
                    <a:extLst>
                      <a:ext uri="{FF2B5EF4-FFF2-40B4-BE49-F238E27FC236}">
                        <a16:creationId xmlns:a16="http://schemas.microsoft.com/office/drawing/2014/main" xmlns="" id="{3F664EB7-F2C6-43E5-83EA-B005D97D409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94" name="Freeform 2035">
                    <a:extLst>
                      <a:ext uri="{FF2B5EF4-FFF2-40B4-BE49-F238E27FC236}">
                        <a16:creationId xmlns:a16="http://schemas.microsoft.com/office/drawing/2014/main" xmlns="" id="{D124B7D4-4B3A-4D5E-BE43-41573381482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95" name="Freeform 2036">
                    <a:extLst>
                      <a:ext uri="{FF2B5EF4-FFF2-40B4-BE49-F238E27FC236}">
                        <a16:creationId xmlns:a16="http://schemas.microsoft.com/office/drawing/2014/main" xmlns="" id="{DB97C5B6-77C4-4DDC-9ED4-CA510CB77A9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96" name="Freeform 2037">
                    <a:extLst>
                      <a:ext uri="{FF2B5EF4-FFF2-40B4-BE49-F238E27FC236}">
                        <a16:creationId xmlns:a16="http://schemas.microsoft.com/office/drawing/2014/main" xmlns="" id="{2A238B5E-91D9-4459-B2C0-AB019A71728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97" name="Oval 2038">
                    <a:extLst>
                      <a:ext uri="{FF2B5EF4-FFF2-40B4-BE49-F238E27FC236}">
                        <a16:creationId xmlns:a16="http://schemas.microsoft.com/office/drawing/2014/main" xmlns="" id="{08392A78-8F6B-4752-BE0E-F98B3644232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71" name="Group 2039">
                  <a:extLst>
                    <a:ext uri="{FF2B5EF4-FFF2-40B4-BE49-F238E27FC236}">
                      <a16:creationId xmlns:a16="http://schemas.microsoft.com/office/drawing/2014/main" xmlns="" id="{152580B7-D1E4-47EC-8BB1-7AA1B877D4A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382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4686" name="Oval 2040">
                    <a:extLst>
                      <a:ext uri="{FF2B5EF4-FFF2-40B4-BE49-F238E27FC236}">
                        <a16:creationId xmlns:a16="http://schemas.microsoft.com/office/drawing/2014/main" xmlns="" id="{058E9C55-8795-4D7E-9B9F-6E9062409B5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87" name="Oval 2041">
                    <a:extLst>
                      <a:ext uri="{FF2B5EF4-FFF2-40B4-BE49-F238E27FC236}">
                        <a16:creationId xmlns:a16="http://schemas.microsoft.com/office/drawing/2014/main" xmlns="" id="{F6C7F321-9A17-4D54-AE25-11611915A40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88" name="Freeform 2042">
                    <a:extLst>
                      <a:ext uri="{FF2B5EF4-FFF2-40B4-BE49-F238E27FC236}">
                        <a16:creationId xmlns:a16="http://schemas.microsoft.com/office/drawing/2014/main" xmlns="" id="{4E484E86-280C-4032-A287-AF7419B888A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89" name="Freeform 2043">
                    <a:extLst>
                      <a:ext uri="{FF2B5EF4-FFF2-40B4-BE49-F238E27FC236}">
                        <a16:creationId xmlns:a16="http://schemas.microsoft.com/office/drawing/2014/main" xmlns="" id="{A6A6975B-6A0B-4E56-AEF6-1D5ADEDDE52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90" name="Freeform 2044">
                    <a:extLst>
                      <a:ext uri="{FF2B5EF4-FFF2-40B4-BE49-F238E27FC236}">
                        <a16:creationId xmlns:a16="http://schemas.microsoft.com/office/drawing/2014/main" xmlns="" id="{50D14FFC-BDD5-4E36-A1A7-3C1A77268F1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91" name="Oval 2045">
                    <a:extLst>
                      <a:ext uri="{FF2B5EF4-FFF2-40B4-BE49-F238E27FC236}">
                        <a16:creationId xmlns:a16="http://schemas.microsoft.com/office/drawing/2014/main" xmlns="" id="{C742C086-C9B4-4AC8-965C-0FBFC6D665E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72" name="Group 2046">
                  <a:extLst>
                    <a:ext uri="{FF2B5EF4-FFF2-40B4-BE49-F238E27FC236}">
                      <a16:creationId xmlns:a16="http://schemas.microsoft.com/office/drawing/2014/main" xmlns="" id="{9CB8DDC2-FABE-4601-8783-D207E46191E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47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4680" name="Oval 2047">
                    <a:extLst>
                      <a:ext uri="{FF2B5EF4-FFF2-40B4-BE49-F238E27FC236}">
                        <a16:creationId xmlns:a16="http://schemas.microsoft.com/office/drawing/2014/main" xmlns="" id="{EDF5BA47-FF58-4926-91B5-AAE350753D8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81" name="Oval 2048">
                    <a:extLst>
                      <a:ext uri="{FF2B5EF4-FFF2-40B4-BE49-F238E27FC236}">
                        <a16:creationId xmlns:a16="http://schemas.microsoft.com/office/drawing/2014/main" xmlns="" id="{74BBC9AB-CB29-4DD4-91AF-6AFF28B4829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82" name="Freeform 2049">
                    <a:extLst>
                      <a:ext uri="{FF2B5EF4-FFF2-40B4-BE49-F238E27FC236}">
                        <a16:creationId xmlns:a16="http://schemas.microsoft.com/office/drawing/2014/main" xmlns="" id="{675DCA42-BB69-48A1-B107-7DE68B541A3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83" name="Freeform 2050">
                    <a:extLst>
                      <a:ext uri="{FF2B5EF4-FFF2-40B4-BE49-F238E27FC236}">
                        <a16:creationId xmlns:a16="http://schemas.microsoft.com/office/drawing/2014/main" xmlns="" id="{3FADEC79-B5D3-4FC9-81AB-5C9489E5331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84" name="Freeform 2051">
                    <a:extLst>
                      <a:ext uri="{FF2B5EF4-FFF2-40B4-BE49-F238E27FC236}">
                        <a16:creationId xmlns:a16="http://schemas.microsoft.com/office/drawing/2014/main" xmlns="" id="{61D23BA1-B971-4982-A443-480E84FAD9C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85" name="Oval 2052">
                    <a:extLst>
                      <a:ext uri="{FF2B5EF4-FFF2-40B4-BE49-F238E27FC236}">
                        <a16:creationId xmlns:a16="http://schemas.microsoft.com/office/drawing/2014/main" xmlns="" id="{59A4566B-5700-4A9E-A893-722D6D18205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73" name="Group 2053">
                  <a:extLst>
                    <a:ext uri="{FF2B5EF4-FFF2-40B4-BE49-F238E27FC236}">
                      <a16:creationId xmlns:a16="http://schemas.microsoft.com/office/drawing/2014/main" xmlns="" id="{AAC7F27B-6AEE-49E9-8E64-FFF6CB785A0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447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4674" name="Oval 2054">
                    <a:extLst>
                      <a:ext uri="{FF2B5EF4-FFF2-40B4-BE49-F238E27FC236}">
                        <a16:creationId xmlns:a16="http://schemas.microsoft.com/office/drawing/2014/main" xmlns="" id="{DE2FA38C-3F47-4D27-951F-DFDBBC5AA1E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75" name="Oval 2055">
                    <a:extLst>
                      <a:ext uri="{FF2B5EF4-FFF2-40B4-BE49-F238E27FC236}">
                        <a16:creationId xmlns:a16="http://schemas.microsoft.com/office/drawing/2014/main" xmlns="" id="{F76912CE-449B-41B9-B3D4-9BE48F86FA8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76" name="Freeform 2056">
                    <a:extLst>
                      <a:ext uri="{FF2B5EF4-FFF2-40B4-BE49-F238E27FC236}">
                        <a16:creationId xmlns:a16="http://schemas.microsoft.com/office/drawing/2014/main" xmlns="" id="{C47850F6-6C1C-43E3-AC25-39E9F3B87B6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77" name="Freeform 2057">
                    <a:extLst>
                      <a:ext uri="{FF2B5EF4-FFF2-40B4-BE49-F238E27FC236}">
                        <a16:creationId xmlns:a16="http://schemas.microsoft.com/office/drawing/2014/main" xmlns="" id="{AA287676-4FD1-4F11-B5F1-E0DA1EFDA64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78" name="Freeform 2058">
                    <a:extLst>
                      <a:ext uri="{FF2B5EF4-FFF2-40B4-BE49-F238E27FC236}">
                        <a16:creationId xmlns:a16="http://schemas.microsoft.com/office/drawing/2014/main" xmlns="" id="{77BC98E4-25BE-45DF-AD33-FA8F616B625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79" name="Oval 2059">
                    <a:extLst>
                      <a:ext uri="{FF2B5EF4-FFF2-40B4-BE49-F238E27FC236}">
                        <a16:creationId xmlns:a16="http://schemas.microsoft.com/office/drawing/2014/main" xmlns="" id="{73E8EACD-9C2F-487C-90AB-DC2438B99D7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4154" name="Group 1835">
                <a:extLst>
                  <a:ext uri="{FF2B5EF4-FFF2-40B4-BE49-F238E27FC236}">
                    <a16:creationId xmlns:a16="http://schemas.microsoft.com/office/drawing/2014/main" xmlns="" id="{450D6CC0-8C77-4318-A29B-F8586C0282D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7917036" y="5463383"/>
                <a:ext cx="1410734" cy="422184"/>
                <a:chOff x="463" y="3452"/>
                <a:chExt cx="1046" cy="313"/>
              </a:xfrm>
            </p:grpSpPr>
            <p:grpSp>
              <p:nvGrpSpPr>
                <p:cNvPr id="4421" name="Group 1836">
                  <a:extLst>
                    <a:ext uri="{FF2B5EF4-FFF2-40B4-BE49-F238E27FC236}">
                      <a16:creationId xmlns:a16="http://schemas.microsoft.com/office/drawing/2014/main" xmlns="" id="{B1C78A91-9439-466F-B6B6-BC886613AC8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63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4636" name="Oval 1837">
                    <a:extLst>
                      <a:ext uri="{FF2B5EF4-FFF2-40B4-BE49-F238E27FC236}">
                        <a16:creationId xmlns:a16="http://schemas.microsoft.com/office/drawing/2014/main" xmlns="" id="{293AE80A-122C-4E0D-9042-5DBD8A308C2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37" name="Oval 1838">
                    <a:extLst>
                      <a:ext uri="{FF2B5EF4-FFF2-40B4-BE49-F238E27FC236}">
                        <a16:creationId xmlns:a16="http://schemas.microsoft.com/office/drawing/2014/main" xmlns="" id="{D8D52B9F-085A-458D-AED7-3F45194A703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38" name="Freeform 1839">
                    <a:extLst>
                      <a:ext uri="{FF2B5EF4-FFF2-40B4-BE49-F238E27FC236}">
                        <a16:creationId xmlns:a16="http://schemas.microsoft.com/office/drawing/2014/main" xmlns="" id="{B9F6EDA5-04C4-4760-ADFF-372C403BAE4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39" name="Freeform 1840">
                    <a:extLst>
                      <a:ext uri="{FF2B5EF4-FFF2-40B4-BE49-F238E27FC236}">
                        <a16:creationId xmlns:a16="http://schemas.microsoft.com/office/drawing/2014/main" xmlns="" id="{ACF71F49-B6BE-400B-A560-FB4037C514D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40" name="Freeform 1841">
                    <a:extLst>
                      <a:ext uri="{FF2B5EF4-FFF2-40B4-BE49-F238E27FC236}">
                        <a16:creationId xmlns:a16="http://schemas.microsoft.com/office/drawing/2014/main" xmlns="" id="{EB8C9B74-039D-4F3C-9D71-33DD9C49EC3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41" name="Oval 1842">
                    <a:extLst>
                      <a:ext uri="{FF2B5EF4-FFF2-40B4-BE49-F238E27FC236}">
                        <a16:creationId xmlns:a16="http://schemas.microsoft.com/office/drawing/2014/main" xmlns="" id="{34C0095B-E8AC-4FA3-82AC-6C4BBBE99DD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22" name="Group 1843">
                  <a:extLst>
                    <a:ext uri="{FF2B5EF4-FFF2-40B4-BE49-F238E27FC236}">
                      <a16:creationId xmlns:a16="http://schemas.microsoft.com/office/drawing/2014/main" xmlns="" id="{DE079790-CA7B-462A-909B-2AD5A981AE9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463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4630" name="Oval 1844">
                    <a:extLst>
                      <a:ext uri="{FF2B5EF4-FFF2-40B4-BE49-F238E27FC236}">
                        <a16:creationId xmlns:a16="http://schemas.microsoft.com/office/drawing/2014/main" xmlns="" id="{B581DA57-0E14-4C94-9CEF-3DF90BABC40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31" name="Oval 1845">
                    <a:extLst>
                      <a:ext uri="{FF2B5EF4-FFF2-40B4-BE49-F238E27FC236}">
                        <a16:creationId xmlns:a16="http://schemas.microsoft.com/office/drawing/2014/main" xmlns="" id="{D2051156-1E5A-4D70-A00C-0A632B336A5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32" name="Freeform 1846">
                    <a:extLst>
                      <a:ext uri="{FF2B5EF4-FFF2-40B4-BE49-F238E27FC236}">
                        <a16:creationId xmlns:a16="http://schemas.microsoft.com/office/drawing/2014/main" xmlns="" id="{9C150A4A-EDBF-4422-A607-FC893CBF493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33" name="Freeform 1847">
                    <a:extLst>
                      <a:ext uri="{FF2B5EF4-FFF2-40B4-BE49-F238E27FC236}">
                        <a16:creationId xmlns:a16="http://schemas.microsoft.com/office/drawing/2014/main" xmlns="" id="{F2443B73-110B-49B2-A2D9-CC0A8133EDF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34" name="Freeform 1848">
                    <a:extLst>
                      <a:ext uri="{FF2B5EF4-FFF2-40B4-BE49-F238E27FC236}">
                        <a16:creationId xmlns:a16="http://schemas.microsoft.com/office/drawing/2014/main" xmlns="" id="{31A8B65B-832E-4B68-851B-464BC486B42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35" name="Oval 1849">
                    <a:extLst>
                      <a:ext uri="{FF2B5EF4-FFF2-40B4-BE49-F238E27FC236}">
                        <a16:creationId xmlns:a16="http://schemas.microsoft.com/office/drawing/2014/main" xmlns="" id="{98C64617-6222-4534-94FB-72A0E41A18C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23" name="Group 1850">
                  <a:extLst>
                    <a:ext uri="{FF2B5EF4-FFF2-40B4-BE49-F238E27FC236}">
                      <a16:creationId xmlns:a16="http://schemas.microsoft.com/office/drawing/2014/main" xmlns="" id="{B4714939-D4F3-455F-8A2F-78FF7AE0EB3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29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4624" name="Oval 1851">
                    <a:extLst>
                      <a:ext uri="{FF2B5EF4-FFF2-40B4-BE49-F238E27FC236}">
                        <a16:creationId xmlns:a16="http://schemas.microsoft.com/office/drawing/2014/main" xmlns="" id="{352440EA-7BD5-4A06-B0A6-09A5B9B850D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25" name="Oval 1852">
                    <a:extLst>
                      <a:ext uri="{FF2B5EF4-FFF2-40B4-BE49-F238E27FC236}">
                        <a16:creationId xmlns:a16="http://schemas.microsoft.com/office/drawing/2014/main" xmlns="" id="{9DBAE0ED-76AB-4BCC-8B64-52F7FEE8BF6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26" name="Freeform 1853">
                    <a:extLst>
                      <a:ext uri="{FF2B5EF4-FFF2-40B4-BE49-F238E27FC236}">
                        <a16:creationId xmlns:a16="http://schemas.microsoft.com/office/drawing/2014/main" xmlns="" id="{F7D9B6C6-FB07-4288-8C10-0B37825CAE9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27" name="Freeform 1854">
                    <a:extLst>
                      <a:ext uri="{FF2B5EF4-FFF2-40B4-BE49-F238E27FC236}">
                        <a16:creationId xmlns:a16="http://schemas.microsoft.com/office/drawing/2014/main" xmlns="" id="{86987275-DC16-4968-A300-8A3ABF7C28C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28" name="Freeform 1855">
                    <a:extLst>
                      <a:ext uri="{FF2B5EF4-FFF2-40B4-BE49-F238E27FC236}">
                        <a16:creationId xmlns:a16="http://schemas.microsoft.com/office/drawing/2014/main" xmlns="" id="{8E842940-86EE-4ABB-AC77-0C1D355CF72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29" name="Oval 1856">
                    <a:extLst>
                      <a:ext uri="{FF2B5EF4-FFF2-40B4-BE49-F238E27FC236}">
                        <a16:creationId xmlns:a16="http://schemas.microsoft.com/office/drawing/2014/main" xmlns="" id="{C4DCD79C-91D3-4C8D-A1E5-B6B6BF2EB8E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24" name="Group 1857">
                  <a:extLst>
                    <a:ext uri="{FF2B5EF4-FFF2-40B4-BE49-F238E27FC236}">
                      <a16:creationId xmlns:a16="http://schemas.microsoft.com/office/drawing/2014/main" xmlns="" id="{0EAFD815-23F9-4BA8-A39C-196AB649D22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29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4618" name="Oval 1858">
                    <a:extLst>
                      <a:ext uri="{FF2B5EF4-FFF2-40B4-BE49-F238E27FC236}">
                        <a16:creationId xmlns:a16="http://schemas.microsoft.com/office/drawing/2014/main" xmlns="" id="{A4875DEF-4378-400D-BA22-6A74A76446D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9" name="Oval 1859">
                    <a:extLst>
                      <a:ext uri="{FF2B5EF4-FFF2-40B4-BE49-F238E27FC236}">
                        <a16:creationId xmlns:a16="http://schemas.microsoft.com/office/drawing/2014/main" xmlns="" id="{C5205B83-1DEB-4DE4-A694-B91F6B8323B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20" name="Freeform 1860">
                    <a:extLst>
                      <a:ext uri="{FF2B5EF4-FFF2-40B4-BE49-F238E27FC236}">
                        <a16:creationId xmlns:a16="http://schemas.microsoft.com/office/drawing/2014/main" xmlns="" id="{6B0F88D4-22F3-4EFF-A320-4B62A5B63AA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21" name="Freeform 1861">
                    <a:extLst>
                      <a:ext uri="{FF2B5EF4-FFF2-40B4-BE49-F238E27FC236}">
                        <a16:creationId xmlns:a16="http://schemas.microsoft.com/office/drawing/2014/main" xmlns="" id="{5522E42B-A7DC-4859-BCF4-566EFE97D69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22" name="Freeform 1862">
                    <a:extLst>
                      <a:ext uri="{FF2B5EF4-FFF2-40B4-BE49-F238E27FC236}">
                        <a16:creationId xmlns:a16="http://schemas.microsoft.com/office/drawing/2014/main" xmlns="" id="{7C9EF877-F697-4AF5-8114-5779C02FCDE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23" name="Oval 1863">
                    <a:extLst>
                      <a:ext uri="{FF2B5EF4-FFF2-40B4-BE49-F238E27FC236}">
                        <a16:creationId xmlns:a16="http://schemas.microsoft.com/office/drawing/2014/main" xmlns="" id="{AB05413F-12B6-4C95-B188-86E3C3D637F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25" name="Group 1864">
                  <a:extLst>
                    <a:ext uri="{FF2B5EF4-FFF2-40B4-BE49-F238E27FC236}">
                      <a16:creationId xmlns:a16="http://schemas.microsoft.com/office/drawing/2014/main" xmlns="" id="{58BC6187-060D-42BF-AD25-56714DAC5D2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93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4612" name="Oval 1865">
                    <a:extLst>
                      <a:ext uri="{FF2B5EF4-FFF2-40B4-BE49-F238E27FC236}">
                        <a16:creationId xmlns:a16="http://schemas.microsoft.com/office/drawing/2014/main" xmlns="" id="{C9442D2E-1FFB-4353-A44E-60146DFA155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3" name="Oval 1866">
                    <a:extLst>
                      <a:ext uri="{FF2B5EF4-FFF2-40B4-BE49-F238E27FC236}">
                        <a16:creationId xmlns:a16="http://schemas.microsoft.com/office/drawing/2014/main" xmlns="" id="{D99E65B7-80FD-41C6-80FE-1A28122B87A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4" name="Freeform 1867">
                    <a:extLst>
                      <a:ext uri="{FF2B5EF4-FFF2-40B4-BE49-F238E27FC236}">
                        <a16:creationId xmlns:a16="http://schemas.microsoft.com/office/drawing/2014/main" xmlns="" id="{284575B0-F319-4BF8-8C4F-8509E50FC4D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5" name="Freeform 1868">
                    <a:extLst>
                      <a:ext uri="{FF2B5EF4-FFF2-40B4-BE49-F238E27FC236}">
                        <a16:creationId xmlns:a16="http://schemas.microsoft.com/office/drawing/2014/main" xmlns="" id="{0A39C1BD-8738-40DA-A2BC-0729A1C8217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6" name="Freeform 1869">
                    <a:extLst>
                      <a:ext uri="{FF2B5EF4-FFF2-40B4-BE49-F238E27FC236}">
                        <a16:creationId xmlns:a16="http://schemas.microsoft.com/office/drawing/2014/main" xmlns="" id="{3FF30C1B-BB42-4F4E-9BB1-BC5D3088817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7" name="Oval 1870">
                    <a:extLst>
                      <a:ext uri="{FF2B5EF4-FFF2-40B4-BE49-F238E27FC236}">
                        <a16:creationId xmlns:a16="http://schemas.microsoft.com/office/drawing/2014/main" xmlns="" id="{BA245AA0-FC69-4FD2-BA5E-F4DF6A38A15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26" name="Group 1871">
                  <a:extLst>
                    <a:ext uri="{FF2B5EF4-FFF2-40B4-BE49-F238E27FC236}">
                      <a16:creationId xmlns:a16="http://schemas.microsoft.com/office/drawing/2014/main" xmlns="" id="{D266D064-D806-4A87-A360-F200998FBDE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93" y="3621"/>
                  <a:ext cx="62" cy="144"/>
                  <a:chOff x="2693" y="2933"/>
                  <a:chExt cx="175" cy="403"/>
                </a:xfrm>
              </p:grpSpPr>
              <p:sp>
                <p:nvSpPr>
                  <p:cNvPr id="4606" name="Oval 1872">
                    <a:extLst>
                      <a:ext uri="{FF2B5EF4-FFF2-40B4-BE49-F238E27FC236}">
                        <a16:creationId xmlns:a16="http://schemas.microsoft.com/office/drawing/2014/main" xmlns="" id="{87A4C6CB-6EDE-4001-83DB-95C5F5BC20D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7" name="Oval 1873">
                    <a:extLst>
                      <a:ext uri="{FF2B5EF4-FFF2-40B4-BE49-F238E27FC236}">
                        <a16:creationId xmlns:a16="http://schemas.microsoft.com/office/drawing/2014/main" xmlns="" id="{7FD99B02-B050-4697-ADA2-C2D508CD65B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8" name="Freeform 1874">
                    <a:extLst>
                      <a:ext uri="{FF2B5EF4-FFF2-40B4-BE49-F238E27FC236}">
                        <a16:creationId xmlns:a16="http://schemas.microsoft.com/office/drawing/2014/main" xmlns="" id="{D4A71F82-3280-4F37-9731-EE4CA3049BD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9" name="Freeform 1875">
                    <a:extLst>
                      <a:ext uri="{FF2B5EF4-FFF2-40B4-BE49-F238E27FC236}">
                        <a16:creationId xmlns:a16="http://schemas.microsoft.com/office/drawing/2014/main" xmlns="" id="{261E5357-010B-4215-8BAC-8744471FF47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0" name="Freeform 1876">
                    <a:extLst>
                      <a:ext uri="{FF2B5EF4-FFF2-40B4-BE49-F238E27FC236}">
                        <a16:creationId xmlns:a16="http://schemas.microsoft.com/office/drawing/2014/main" xmlns="" id="{215B2DED-0F59-42AC-8C53-B02C5803D10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1" name="Oval 1877">
                    <a:extLst>
                      <a:ext uri="{FF2B5EF4-FFF2-40B4-BE49-F238E27FC236}">
                        <a16:creationId xmlns:a16="http://schemas.microsoft.com/office/drawing/2014/main" xmlns="" id="{0997333B-F8CD-4367-ACE4-7406F5AE13B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27" name="Group 1878">
                  <a:extLst>
                    <a:ext uri="{FF2B5EF4-FFF2-40B4-BE49-F238E27FC236}">
                      <a16:creationId xmlns:a16="http://schemas.microsoft.com/office/drawing/2014/main" xmlns="" id="{E44F92C2-8845-40B5-A06C-2287FE3F76E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658" y="3456"/>
                  <a:ext cx="62" cy="144"/>
                  <a:chOff x="2693" y="2933"/>
                  <a:chExt cx="175" cy="403"/>
                </a:xfrm>
              </p:grpSpPr>
              <p:sp>
                <p:nvSpPr>
                  <p:cNvPr id="4600" name="Oval 1879">
                    <a:extLst>
                      <a:ext uri="{FF2B5EF4-FFF2-40B4-BE49-F238E27FC236}">
                        <a16:creationId xmlns:a16="http://schemas.microsoft.com/office/drawing/2014/main" xmlns="" id="{093EAE00-D124-46D1-B555-B990179CFFB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1" name="Oval 1880">
                    <a:extLst>
                      <a:ext uri="{FF2B5EF4-FFF2-40B4-BE49-F238E27FC236}">
                        <a16:creationId xmlns:a16="http://schemas.microsoft.com/office/drawing/2014/main" xmlns="" id="{DD608BFD-F057-4BCA-8D1D-F4210FB7523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2" name="Freeform 1881">
                    <a:extLst>
                      <a:ext uri="{FF2B5EF4-FFF2-40B4-BE49-F238E27FC236}">
                        <a16:creationId xmlns:a16="http://schemas.microsoft.com/office/drawing/2014/main" xmlns="" id="{D965D7AD-06D0-48EF-AD43-E4F85DB9ADC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3" name="Freeform 1882">
                    <a:extLst>
                      <a:ext uri="{FF2B5EF4-FFF2-40B4-BE49-F238E27FC236}">
                        <a16:creationId xmlns:a16="http://schemas.microsoft.com/office/drawing/2014/main" xmlns="" id="{C8253624-BE01-41CA-9141-AC01586896F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4" name="Freeform 1883">
                    <a:extLst>
                      <a:ext uri="{FF2B5EF4-FFF2-40B4-BE49-F238E27FC236}">
                        <a16:creationId xmlns:a16="http://schemas.microsoft.com/office/drawing/2014/main" xmlns="" id="{AEFB1777-6D2F-4E1E-9019-EDF1A556FB9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05" name="Oval 1884">
                    <a:extLst>
                      <a:ext uri="{FF2B5EF4-FFF2-40B4-BE49-F238E27FC236}">
                        <a16:creationId xmlns:a16="http://schemas.microsoft.com/office/drawing/2014/main" xmlns="" id="{C3A5D24B-A00C-47C5-955B-FC56161CF8B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28" name="Group 1885">
                  <a:extLst>
                    <a:ext uri="{FF2B5EF4-FFF2-40B4-BE49-F238E27FC236}">
                      <a16:creationId xmlns:a16="http://schemas.microsoft.com/office/drawing/2014/main" xmlns="" id="{C53E9C1F-EB08-4D0D-9060-A51466E010F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668" y="3620"/>
                  <a:ext cx="31" cy="83"/>
                  <a:chOff x="2736" y="3104"/>
                  <a:chExt cx="87" cy="232"/>
                </a:xfrm>
              </p:grpSpPr>
              <p:sp>
                <p:nvSpPr>
                  <p:cNvPr id="4597" name="Freeform 1888">
                    <a:extLst>
                      <a:ext uri="{FF2B5EF4-FFF2-40B4-BE49-F238E27FC236}">
                        <a16:creationId xmlns:a16="http://schemas.microsoft.com/office/drawing/2014/main" xmlns="" id="{8B89F178-3641-41CA-9E4C-0F57FA6B4D9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98" name="Freeform 1889">
                    <a:extLst>
                      <a:ext uri="{FF2B5EF4-FFF2-40B4-BE49-F238E27FC236}">
                        <a16:creationId xmlns:a16="http://schemas.microsoft.com/office/drawing/2014/main" xmlns="" id="{B7E315FE-1B41-4BF5-A118-D88174D220D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99" name="Freeform 1890">
                    <a:extLst>
                      <a:ext uri="{FF2B5EF4-FFF2-40B4-BE49-F238E27FC236}">
                        <a16:creationId xmlns:a16="http://schemas.microsoft.com/office/drawing/2014/main" xmlns="" id="{7655C59E-886A-4E95-9CF3-6A88F20D7F3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29" name="Group 1892">
                  <a:extLst>
                    <a:ext uri="{FF2B5EF4-FFF2-40B4-BE49-F238E27FC236}">
                      <a16:creationId xmlns:a16="http://schemas.microsoft.com/office/drawing/2014/main" xmlns="" id="{DEADD9EE-BAA2-491E-BA57-5E798D21A40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26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591" name="Oval 1893">
                    <a:extLst>
                      <a:ext uri="{FF2B5EF4-FFF2-40B4-BE49-F238E27FC236}">
                        <a16:creationId xmlns:a16="http://schemas.microsoft.com/office/drawing/2014/main" xmlns="" id="{BD30FAFE-0C35-4286-8392-9CD18612197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92" name="Oval 1894">
                    <a:extLst>
                      <a:ext uri="{FF2B5EF4-FFF2-40B4-BE49-F238E27FC236}">
                        <a16:creationId xmlns:a16="http://schemas.microsoft.com/office/drawing/2014/main" xmlns="" id="{44620D47-43D6-481A-8A58-6FDA4C8EDA6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93" name="Freeform 1895">
                    <a:extLst>
                      <a:ext uri="{FF2B5EF4-FFF2-40B4-BE49-F238E27FC236}">
                        <a16:creationId xmlns:a16="http://schemas.microsoft.com/office/drawing/2014/main" xmlns="" id="{F03E29AE-EC81-4CF2-A44C-CAC2A6A1606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94" name="Freeform 1896">
                    <a:extLst>
                      <a:ext uri="{FF2B5EF4-FFF2-40B4-BE49-F238E27FC236}">
                        <a16:creationId xmlns:a16="http://schemas.microsoft.com/office/drawing/2014/main" xmlns="" id="{A29C4158-C469-4B7D-B9FA-D9090F81F0D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95" name="Freeform 1897">
                    <a:extLst>
                      <a:ext uri="{FF2B5EF4-FFF2-40B4-BE49-F238E27FC236}">
                        <a16:creationId xmlns:a16="http://schemas.microsoft.com/office/drawing/2014/main" xmlns="" id="{05F8FE2A-C2F7-4E39-8AC8-BB9C435286F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96" name="Oval 1898">
                    <a:extLst>
                      <a:ext uri="{FF2B5EF4-FFF2-40B4-BE49-F238E27FC236}">
                        <a16:creationId xmlns:a16="http://schemas.microsoft.com/office/drawing/2014/main" xmlns="" id="{FEA23F2C-8CFD-46F0-9956-A562404C4C2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30" name="Group 1899">
                  <a:extLst>
                    <a:ext uri="{FF2B5EF4-FFF2-40B4-BE49-F238E27FC236}">
                      <a16:creationId xmlns:a16="http://schemas.microsoft.com/office/drawing/2014/main" xmlns="" id="{1E5BED95-CB48-459A-BF1D-139B01DB746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726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585" name="Oval 1900">
                    <a:extLst>
                      <a:ext uri="{FF2B5EF4-FFF2-40B4-BE49-F238E27FC236}">
                        <a16:creationId xmlns:a16="http://schemas.microsoft.com/office/drawing/2014/main" xmlns="" id="{2C3A7CCC-C792-496D-A4AD-B90B70254D0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86" name="Oval 1901">
                    <a:extLst>
                      <a:ext uri="{FF2B5EF4-FFF2-40B4-BE49-F238E27FC236}">
                        <a16:creationId xmlns:a16="http://schemas.microsoft.com/office/drawing/2014/main" xmlns="" id="{7D098865-1444-4852-ABA1-CF8EBA369CC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87" name="Freeform 1902">
                    <a:extLst>
                      <a:ext uri="{FF2B5EF4-FFF2-40B4-BE49-F238E27FC236}">
                        <a16:creationId xmlns:a16="http://schemas.microsoft.com/office/drawing/2014/main" xmlns="" id="{AF779C5F-5EA3-43A8-A319-4A74D44FE54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88" name="Freeform 1903">
                    <a:extLst>
                      <a:ext uri="{FF2B5EF4-FFF2-40B4-BE49-F238E27FC236}">
                        <a16:creationId xmlns:a16="http://schemas.microsoft.com/office/drawing/2014/main" xmlns="" id="{A2184DB7-F8B7-430B-93FE-04C1BE4EAF5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89" name="Freeform 1904">
                    <a:extLst>
                      <a:ext uri="{FF2B5EF4-FFF2-40B4-BE49-F238E27FC236}">
                        <a16:creationId xmlns:a16="http://schemas.microsoft.com/office/drawing/2014/main" xmlns="" id="{FFBE21ED-C181-4EA8-A50C-3DEFB4B7B5A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90" name="Oval 1905">
                    <a:extLst>
                      <a:ext uri="{FF2B5EF4-FFF2-40B4-BE49-F238E27FC236}">
                        <a16:creationId xmlns:a16="http://schemas.microsoft.com/office/drawing/2014/main" xmlns="" id="{B641D07B-A112-49A5-A16B-797C5755062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31" name="Group 1906">
                  <a:extLst>
                    <a:ext uri="{FF2B5EF4-FFF2-40B4-BE49-F238E27FC236}">
                      <a16:creationId xmlns:a16="http://schemas.microsoft.com/office/drawing/2014/main" xmlns="" id="{4892BD1A-27EB-4EB9-9397-D2B17091742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92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579" name="Oval 1907">
                    <a:extLst>
                      <a:ext uri="{FF2B5EF4-FFF2-40B4-BE49-F238E27FC236}">
                        <a16:creationId xmlns:a16="http://schemas.microsoft.com/office/drawing/2014/main" xmlns="" id="{48D4746D-5113-4EAE-BC41-0386AA6F2FC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80" name="Oval 1908">
                    <a:extLst>
                      <a:ext uri="{FF2B5EF4-FFF2-40B4-BE49-F238E27FC236}">
                        <a16:creationId xmlns:a16="http://schemas.microsoft.com/office/drawing/2014/main" xmlns="" id="{B181FEC2-C274-4652-8763-0F9C3414012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81" name="Freeform 1909">
                    <a:extLst>
                      <a:ext uri="{FF2B5EF4-FFF2-40B4-BE49-F238E27FC236}">
                        <a16:creationId xmlns:a16="http://schemas.microsoft.com/office/drawing/2014/main" xmlns="" id="{A57AA15B-6AEF-4ECC-9A81-C234034FB30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82" name="Freeform 1910">
                    <a:extLst>
                      <a:ext uri="{FF2B5EF4-FFF2-40B4-BE49-F238E27FC236}">
                        <a16:creationId xmlns:a16="http://schemas.microsoft.com/office/drawing/2014/main" xmlns="" id="{9D725AAF-4306-4CAC-BDE2-B47C4D0710D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83" name="Freeform 1911">
                    <a:extLst>
                      <a:ext uri="{FF2B5EF4-FFF2-40B4-BE49-F238E27FC236}">
                        <a16:creationId xmlns:a16="http://schemas.microsoft.com/office/drawing/2014/main" xmlns="" id="{5F2316F1-E3D2-49E8-9CDC-B187C694B9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84" name="Oval 1912">
                    <a:extLst>
                      <a:ext uri="{FF2B5EF4-FFF2-40B4-BE49-F238E27FC236}">
                        <a16:creationId xmlns:a16="http://schemas.microsoft.com/office/drawing/2014/main" xmlns="" id="{70232D82-A6AE-40F4-8D37-FFA8E5D8393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32" name="Group 1913">
                  <a:extLst>
                    <a:ext uri="{FF2B5EF4-FFF2-40B4-BE49-F238E27FC236}">
                      <a16:creationId xmlns:a16="http://schemas.microsoft.com/office/drawing/2014/main" xmlns="" id="{78311DEB-9F0D-4DD2-B6B2-2DF1B3E499B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792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573" name="Oval 1914">
                    <a:extLst>
                      <a:ext uri="{FF2B5EF4-FFF2-40B4-BE49-F238E27FC236}">
                        <a16:creationId xmlns:a16="http://schemas.microsoft.com/office/drawing/2014/main" xmlns="" id="{F862A5EA-272D-4F0B-8F31-AE77DDDCF8B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74" name="Oval 1915">
                    <a:extLst>
                      <a:ext uri="{FF2B5EF4-FFF2-40B4-BE49-F238E27FC236}">
                        <a16:creationId xmlns:a16="http://schemas.microsoft.com/office/drawing/2014/main" xmlns="" id="{1BE1F597-A1AA-4DA4-B2A5-7879EEB9E10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75" name="Freeform 1916">
                    <a:extLst>
                      <a:ext uri="{FF2B5EF4-FFF2-40B4-BE49-F238E27FC236}">
                        <a16:creationId xmlns:a16="http://schemas.microsoft.com/office/drawing/2014/main" xmlns="" id="{B0FE9906-6C84-4582-B3C1-24148307F9A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76" name="Freeform 1917">
                    <a:extLst>
                      <a:ext uri="{FF2B5EF4-FFF2-40B4-BE49-F238E27FC236}">
                        <a16:creationId xmlns:a16="http://schemas.microsoft.com/office/drawing/2014/main" xmlns="" id="{26941F53-E116-40DD-BD3C-6D1389A0FF8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77" name="Freeform 1918">
                    <a:extLst>
                      <a:ext uri="{FF2B5EF4-FFF2-40B4-BE49-F238E27FC236}">
                        <a16:creationId xmlns:a16="http://schemas.microsoft.com/office/drawing/2014/main" xmlns="" id="{FF8C6662-96B4-4D17-8200-885E159F0A0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78" name="Oval 1919">
                    <a:extLst>
                      <a:ext uri="{FF2B5EF4-FFF2-40B4-BE49-F238E27FC236}">
                        <a16:creationId xmlns:a16="http://schemas.microsoft.com/office/drawing/2014/main" xmlns="" id="{4E38523F-1482-42DE-A8C1-9648D14CD74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33" name="Group 1920">
                  <a:extLst>
                    <a:ext uri="{FF2B5EF4-FFF2-40B4-BE49-F238E27FC236}">
                      <a16:creationId xmlns:a16="http://schemas.microsoft.com/office/drawing/2014/main" xmlns="" id="{2B8B9B4C-997C-40E4-9623-69480C8875C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856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567" name="Oval 1921">
                    <a:extLst>
                      <a:ext uri="{FF2B5EF4-FFF2-40B4-BE49-F238E27FC236}">
                        <a16:creationId xmlns:a16="http://schemas.microsoft.com/office/drawing/2014/main" xmlns="" id="{90A145D2-8CC4-4028-AADD-5C97C31262C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68" name="Oval 1922">
                    <a:extLst>
                      <a:ext uri="{FF2B5EF4-FFF2-40B4-BE49-F238E27FC236}">
                        <a16:creationId xmlns:a16="http://schemas.microsoft.com/office/drawing/2014/main" xmlns="" id="{D637CC3B-A5A4-4FB9-A66B-B02A2C6139A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69" name="Freeform 1923">
                    <a:extLst>
                      <a:ext uri="{FF2B5EF4-FFF2-40B4-BE49-F238E27FC236}">
                        <a16:creationId xmlns:a16="http://schemas.microsoft.com/office/drawing/2014/main" xmlns="" id="{45D0020D-EB30-4EE2-BC85-2ACFDA8FDF9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70" name="Freeform 1924">
                    <a:extLst>
                      <a:ext uri="{FF2B5EF4-FFF2-40B4-BE49-F238E27FC236}">
                        <a16:creationId xmlns:a16="http://schemas.microsoft.com/office/drawing/2014/main" xmlns="" id="{977FCF57-B69F-4010-AFC0-ACED6473AE0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71" name="Freeform 1925">
                    <a:extLst>
                      <a:ext uri="{FF2B5EF4-FFF2-40B4-BE49-F238E27FC236}">
                        <a16:creationId xmlns:a16="http://schemas.microsoft.com/office/drawing/2014/main" xmlns="" id="{69955ED4-D3EF-4775-9B40-1234B930865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72" name="Oval 1926">
                    <a:extLst>
                      <a:ext uri="{FF2B5EF4-FFF2-40B4-BE49-F238E27FC236}">
                        <a16:creationId xmlns:a16="http://schemas.microsoft.com/office/drawing/2014/main" xmlns="" id="{E40D0FB7-7B7F-42EA-B6A1-C1B2ECE8F04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34" name="Group 1927">
                  <a:extLst>
                    <a:ext uri="{FF2B5EF4-FFF2-40B4-BE49-F238E27FC236}">
                      <a16:creationId xmlns:a16="http://schemas.microsoft.com/office/drawing/2014/main" xmlns="" id="{D1703E89-A2DF-4889-BDAA-383D1682C25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856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561" name="Oval 1928">
                    <a:extLst>
                      <a:ext uri="{FF2B5EF4-FFF2-40B4-BE49-F238E27FC236}">
                        <a16:creationId xmlns:a16="http://schemas.microsoft.com/office/drawing/2014/main" xmlns="" id="{9AE20045-EE80-428B-82F1-D019E4A0694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62" name="Oval 1929">
                    <a:extLst>
                      <a:ext uri="{FF2B5EF4-FFF2-40B4-BE49-F238E27FC236}">
                        <a16:creationId xmlns:a16="http://schemas.microsoft.com/office/drawing/2014/main" xmlns="" id="{C70234A2-2C95-4E1F-97E3-B8BBDCBB02E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63" name="Freeform 1930">
                    <a:extLst>
                      <a:ext uri="{FF2B5EF4-FFF2-40B4-BE49-F238E27FC236}">
                        <a16:creationId xmlns:a16="http://schemas.microsoft.com/office/drawing/2014/main" xmlns="" id="{A32E50C5-38AB-494B-9EE8-F904BF772B0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64" name="Freeform 1931">
                    <a:extLst>
                      <a:ext uri="{FF2B5EF4-FFF2-40B4-BE49-F238E27FC236}">
                        <a16:creationId xmlns:a16="http://schemas.microsoft.com/office/drawing/2014/main" xmlns="" id="{15C56784-5671-4610-960D-772A2A44347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65" name="Freeform 1932">
                    <a:extLst>
                      <a:ext uri="{FF2B5EF4-FFF2-40B4-BE49-F238E27FC236}">
                        <a16:creationId xmlns:a16="http://schemas.microsoft.com/office/drawing/2014/main" xmlns="" id="{87E6504A-B767-4552-97AF-938AF466254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66" name="Oval 1933">
                    <a:extLst>
                      <a:ext uri="{FF2B5EF4-FFF2-40B4-BE49-F238E27FC236}">
                        <a16:creationId xmlns:a16="http://schemas.microsoft.com/office/drawing/2014/main" xmlns="" id="{C31BC5F7-91DC-4E32-A815-4DE5D1A6766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35" name="Group 1934">
                  <a:extLst>
                    <a:ext uri="{FF2B5EF4-FFF2-40B4-BE49-F238E27FC236}">
                      <a16:creationId xmlns:a16="http://schemas.microsoft.com/office/drawing/2014/main" xmlns="" id="{2D6B34A0-1CAE-4846-B834-2F60A3F7B4F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21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555" name="Oval 1935">
                    <a:extLst>
                      <a:ext uri="{FF2B5EF4-FFF2-40B4-BE49-F238E27FC236}">
                        <a16:creationId xmlns:a16="http://schemas.microsoft.com/office/drawing/2014/main" xmlns="" id="{250D486C-4CB5-41A5-8D84-A3ED7F2AE0B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56" name="Oval 1936">
                    <a:extLst>
                      <a:ext uri="{FF2B5EF4-FFF2-40B4-BE49-F238E27FC236}">
                        <a16:creationId xmlns:a16="http://schemas.microsoft.com/office/drawing/2014/main" xmlns="" id="{5C45CA20-2A9C-4DA5-B77F-B0132C76D78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57" name="Freeform 1937">
                    <a:extLst>
                      <a:ext uri="{FF2B5EF4-FFF2-40B4-BE49-F238E27FC236}">
                        <a16:creationId xmlns:a16="http://schemas.microsoft.com/office/drawing/2014/main" xmlns="" id="{68A08BFC-E5F7-42D6-A907-4D3BBA18874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58" name="Freeform 1938">
                    <a:extLst>
                      <a:ext uri="{FF2B5EF4-FFF2-40B4-BE49-F238E27FC236}">
                        <a16:creationId xmlns:a16="http://schemas.microsoft.com/office/drawing/2014/main" xmlns="" id="{AD7A29FE-37D9-466B-908B-A77928423CC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59" name="Freeform 1939">
                    <a:extLst>
                      <a:ext uri="{FF2B5EF4-FFF2-40B4-BE49-F238E27FC236}">
                        <a16:creationId xmlns:a16="http://schemas.microsoft.com/office/drawing/2014/main" xmlns="" id="{9A68DDFC-4ED8-43A6-BBCE-9C5BF47E090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60" name="Oval 1940">
                    <a:extLst>
                      <a:ext uri="{FF2B5EF4-FFF2-40B4-BE49-F238E27FC236}">
                        <a16:creationId xmlns:a16="http://schemas.microsoft.com/office/drawing/2014/main" xmlns="" id="{9E731155-47EA-4024-AFFF-4CF469AB735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36" name="Group 1941">
                  <a:extLst>
                    <a:ext uri="{FF2B5EF4-FFF2-40B4-BE49-F238E27FC236}">
                      <a16:creationId xmlns:a16="http://schemas.microsoft.com/office/drawing/2014/main" xmlns="" id="{07FE726A-538C-4821-A98C-E55B25D4717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921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549" name="Oval 1942">
                    <a:extLst>
                      <a:ext uri="{FF2B5EF4-FFF2-40B4-BE49-F238E27FC236}">
                        <a16:creationId xmlns:a16="http://schemas.microsoft.com/office/drawing/2014/main" xmlns="" id="{3C16EABC-34B3-4912-B30E-833FB94624F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50" name="Oval 1943">
                    <a:extLst>
                      <a:ext uri="{FF2B5EF4-FFF2-40B4-BE49-F238E27FC236}">
                        <a16:creationId xmlns:a16="http://schemas.microsoft.com/office/drawing/2014/main" xmlns="" id="{C09456DB-B80C-4BCE-B738-707C7758F40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51" name="Freeform 1944">
                    <a:extLst>
                      <a:ext uri="{FF2B5EF4-FFF2-40B4-BE49-F238E27FC236}">
                        <a16:creationId xmlns:a16="http://schemas.microsoft.com/office/drawing/2014/main" xmlns="" id="{473A10AE-7E9F-4BCC-B8FE-BDF9E0FB2F1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52" name="Freeform 1945">
                    <a:extLst>
                      <a:ext uri="{FF2B5EF4-FFF2-40B4-BE49-F238E27FC236}">
                        <a16:creationId xmlns:a16="http://schemas.microsoft.com/office/drawing/2014/main" xmlns="" id="{F48DCCF2-74C1-476A-921A-EBE0E009CB6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53" name="Freeform 1946">
                    <a:extLst>
                      <a:ext uri="{FF2B5EF4-FFF2-40B4-BE49-F238E27FC236}">
                        <a16:creationId xmlns:a16="http://schemas.microsoft.com/office/drawing/2014/main" xmlns="" id="{78656AD9-20FE-4845-9D16-87BC468A7F7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54" name="Oval 1947">
                    <a:extLst>
                      <a:ext uri="{FF2B5EF4-FFF2-40B4-BE49-F238E27FC236}">
                        <a16:creationId xmlns:a16="http://schemas.microsoft.com/office/drawing/2014/main" xmlns="" id="{8D879E56-E78E-488B-9627-714863B0A40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37" name="Group 1948">
                  <a:extLst>
                    <a:ext uri="{FF2B5EF4-FFF2-40B4-BE49-F238E27FC236}">
                      <a16:creationId xmlns:a16="http://schemas.microsoft.com/office/drawing/2014/main" xmlns="" id="{55A08503-1EA3-4711-9EB1-A6C5345B311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89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543" name="Oval 1949">
                    <a:extLst>
                      <a:ext uri="{FF2B5EF4-FFF2-40B4-BE49-F238E27FC236}">
                        <a16:creationId xmlns:a16="http://schemas.microsoft.com/office/drawing/2014/main" xmlns="" id="{C6E61512-B4E0-45A2-A661-DFB61381AA9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44" name="Oval 1950">
                    <a:extLst>
                      <a:ext uri="{FF2B5EF4-FFF2-40B4-BE49-F238E27FC236}">
                        <a16:creationId xmlns:a16="http://schemas.microsoft.com/office/drawing/2014/main" xmlns="" id="{40C51D88-51FF-4C4F-AEE1-EE479AA85DF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45" name="Freeform 1951">
                    <a:extLst>
                      <a:ext uri="{FF2B5EF4-FFF2-40B4-BE49-F238E27FC236}">
                        <a16:creationId xmlns:a16="http://schemas.microsoft.com/office/drawing/2014/main" xmlns="" id="{6096C359-6FF1-4473-AF6E-C93B344D185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46" name="Freeform 1952">
                    <a:extLst>
                      <a:ext uri="{FF2B5EF4-FFF2-40B4-BE49-F238E27FC236}">
                        <a16:creationId xmlns:a16="http://schemas.microsoft.com/office/drawing/2014/main" xmlns="" id="{841E1C52-2638-4080-9436-25CC8F7C338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47" name="Freeform 1953">
                    <a:extLst>
                      <a:ext uri="{FF2B5EF4-FFF2-40B4-BE49-F238E27FC236}">
                        <a16:creationId xmlns:a16="http://schemas.microsoft.com/office/drawing/2014/main" xmlns="" id="{D3ECFE13-BFBA-45F6-90E9-FC51863C412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48" name="Oval 1954">
                    <a:extLst>
                      <a:ext uri="{FF2B5EF4-FFF2-40B4-BE49-F238E27FC236}">
                        <a16:creationId xmlns:a16="http://schemas.microsoft.com/office/drawing/2014/main" xmlns="" id="{2ECF4D68-339D-485C-B842-79564369E10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38" name="Group 1955">
                  <a:extLst>
                    <a:ext uri="{FF2B5EF4-FFF2-40B4-BE49-F238E27FC236}">
                      <a16:creationId xmlns:a16="http://schemas.microsoft.com/office/drawing/2014/main" xmlns="" id="{8973BBB5-AB93-4F31-AFF3-2BD97AEFA78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989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537" name="Oval 1956">
                    <a:extLst>
                      <a:ext uri="{FF2B5EF4-FFF2-40B4-BE49-F238E27FC236}">
                        <a16:creationId xmlns:a16="http://schemas.microsoft.com/office/drawing/2014/main" xmlns="" id="{16E2E84A-33FA-4973-A042-B44E213CB47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38" name="Oval 1957">
                    <a:extLst>
                      <a:ext uri="{FF2B5EF4-FFF2-40B4-BE49-F238E27FC236}">
                        <a16:creationId xmlns:a16="http://schemas.microsoft.com/office/drawing/2014/main" xmlns="" id="{F6ADE6BA-A261-40AC-ACC4-A4746B4EBA4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39" name="Freeform 1958">
                    <a:extLst>
                      <a:ext uri="{FF2B5EF4-FFF2-40B4-BE49-F238E27FC236}">
                        <a16:creationId xmlns:a16="http://schemas.microsoft.com/office/drawing/2014/main" xmlns="" id="{6C6738D7-8817-4B63-A9EC-BE6C2EF23A8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40" name="Freeform 1959">
                    <a:extLst>
                      <a:ext uri="{FF2B5EF4-FFF2-40B4-BE49-F238E27FC236}">
                        <a16:creationId xmlns:a16="http://schemas.microsoft.com/office/drawing/2014/main" xmlns="" id="{CF6FEB46-0B1B-475E-81EB-47BE6E59336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41" name="Freeform 1960">
                    <a:extLst>
                      <a:ext uri="{FF2B5EF4-FFF2-40B4-BE49-F238E27FC236}">
                        <a16:creationId xmlns:a16="http://schemas.microsoft.com/office/drawing/2014/main" xmlns="" id="{046B97DA-59F6-4FFD-99BF-1134A00F67A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42" name="Oval 1961">
                    <a:extLst>
                      <a:ext uri="{FF2B5EF4-FFF2-40B4-BE49-F238E27FC236}">
                        <a16:creationId xmlns:a16="http://schemas.microsoft.com/office/drawing/2014/main" xmlns="" id="{0BE4A3ED-9A20-45BD-98F0-01AA8179F32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39" name="Group 1962">
                  <a:extLst>
                    <a:ext uri="{FF2B5EF4-FFF2-40B4-BE49-F238E27FC236}">
                      <a16:creationId xmlns:a16="http://schemas.microsoft.com/office/drawing/2014/main" xmlns="" id="{759C18D8-B588-43FF-A3A7-E98DCB14455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55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531" name="Oval 1963">
                    <a:extLst>
                      <a:ext uri="{FF2B5EF4-FFF2-40B4-BE49-F238E27FC236}">
                        <a16:creationId xmlns:a16="http://schemas.microsoft.com/office/drawing/2014/main" xmlns="" id="{87047314-D01F-45C7-9D7A-C5D10B4B7F5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32" name="Oval 1964">
                    <a:extLst>
                      <a:ext uri="{FF2B5EF4-FFF2-40B4-BE49-F238E27FC236}">
                        <a16:creationId xmlns:a16="http://schemas.microsoft.com/office/drawing/2014/main" xmlns="" id="{E3DE1D96-16B7-4CA6-AF2B-AAE11502F10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33" name="Freeform 1965">
                    <a:extLst>
                      <a:ext uri="{FF2B5EF4-FFF2-40B4-BE49-F238E27FC236}">
                        <a16:creationId xmlns:a16="http://schemas.microsoft.com/office/drawing/2014/main" xmlns="" id="{00834AFE-F25A-4269-86E4-100D0D04890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34" name="Freeform 1966">
                    <a:extLst>
                      <a:ext uri="{FF2B5EF4-FFF2-40B4-BE49-F238E27FC236}">
                        <a16:creationId xmlns:a16="http://schemas.microsoft.com/office/drawing/2014/main" xmlns="" id="{B2545D55-0F29-48FC-A072-95121C70853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35" name="Freeform 1967">
                    <a:extLst>
                      <a:ext uri="{FF2B5EF4-FFF2-40B4-BE49-F238E27FC236}">
                        <a16:creationId xmlns:a16="http://schemas.microsoft.com/office/drawing/2014/main" xmlns="" id="{49025F31-0545-44E4-99EE-363B5725EBD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36" name="Oval 1968">
                    <a:extLst>
                      <a:ext uri="{FF2B5EF4-FFF2-40B4-BE49-F238E27FC236}">
                        <a16:creationId xmlns:a16="http://schemas.microsoft.com/office/drawing/2014/main" xmlns="" id="{5BE230E8-996E-4B11-BA85-DA31B01EC79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40" name="Group 1969">
                  <a:extLst>
                    <a:ext uri="{FF2B5EF4-FFF2-40B4-BE49-F238E27FC236}">
                      <a16:creationId xmlns:a16="http://schemas.microsoft.com/office/drawing/2014/main" xmlns="" id="{56425857-9543-4747-A644-ACC961381BF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055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525" name="Oval 1970">
                    <a:extLst>
                      <a:ext uri="{FF2B5EF4-FFF2-40B4-BE49-F238E27FC236}">
                        <a16:creationId xmlns:a16="http://schemas.microsoft.com/office/drawing/2014/main" xmlns="" id="{85FAC181-991D-42F1-8F26-B6EAED6D751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26" name="Oval 1971">
                    <a:extLst>
                      <a:ext uri="{FF2B5EF4-FFF2-40B4-BE49-F238E27FC236}">
                        <a16:creationId xmlns:a16="http://schemas.microsoft.com/office/drawing/2014/main" xmlns="" id="{B92D7BF2-5723-4A1E-A11C-EBF9B07BED4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27" name="Freeform 1972">
                    <a:extLst>
                      <a:ext uri="{FF2B5EF4-FFF2-40B4-BE49-F238E27FC236}">
                        <a16:creationId xmlns:a16="http://schemas.microsoft.com/office/drawing/2014/main" xmlns="" id="{EC71AEA6-B906-4CC3-AC37-A431B1C4C0C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28" name="Freeform 1973">
                    <a:extLst>
                      <a:ext uri="{FF2B5EF4-FFF2-40B4-BE49-F238E27FC236}">
                        <a16:creationId xmlns:a16="http://schemas.microsoft.com/office/drawing/2014/main" xmlns="" id="{4038717D-C08B-4E76-9D32-5B11B0566AF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29" name="Freeform 1974">
                    <a:extLst>
                      <a:ext uri="{FF2B5EF4-FFF2-40B4-BE49-F238E27FC236}">
                        <a16:creationId xmlns:a16="http://schemas.microsoft.com/office/drawing/2014/main" xmlns="" id="{2936E542-B0FC-45DD-B0BB-39F137A5F31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30" name="Oval 1975">
                    <a:extLst>
                      <a:ext uri="{FF2B5EF4-FFF2-40B4-BE49-F238E27FC236}">
                        <a16:creationId xmlns:a16="http://schemas.microsoft.com/office/drawing/2014/main" xmlns="" id="{0C29BA9A-FE78-428D-B800-048E948F410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41" name="Group 1976">
                  <a:extLst>
                    <a:ext uri="{FF2B5EF4-FFF2-40B4-BE49-F238E27FC236}">
                      <a16:creationId xmlns:a16="http://schemas.microsoft.com/office/drawing/2014/main" xmlns="" id="{B0AA4E42-BACF-42DA-9F68-B4339920476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19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519" name="Oval 1977">
                    <a:extLst>
                      <a:ext uri="{FF2B5EF4-FFF2-40B4-BE49-F238E27FC236}">
                        <a16:creationId xmlns:a16="http://schemas.microsoft.com/office/drawing/2014/main" xmlns="" id="{FE1703EB-54EB-4DDE-8F19-E0D7273F1BA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20" name="Oval 1978">
                    <a:extLst>
                      <a:ext uri="{FF2B5EF4-FFF2-40B4-BE49-F238E27FC236}">
                        <a16:creationId xmlns:a16="http://schemas.microsoft.com/office/drawing/2014/main" xmlns="" id="{E79D3900-2A8C-46A7-8635-2478EB198FD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21" name="Freeform 1979">
                    <a:extLst>
                      <a:ext uri="{FF2B5EF4-FFF2-40B4-BE49-F238E27FC236}">
                        <a16:creationId xmlns:a16="http://schemas.microsoft.com/office/drawing/2014/main" xmlns="" id="{BD851DD6-725B-4CB4-AAF2-E53EA551BDB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22" name="Freeform 1980">
                    <a:extLst>
                      <a:ext uri="{FF2B5EF4-FFF2-40B4-BE49-F238E27FC236}">
                        <a16:creationId xmlns:a16="http://schemas.microsoft.com/office/drawing/2014/main" xmlns="" id="{FCA8D5E4-78A9-4DDD-9406-69F1368DA89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23" name="Freeform 1981">
                    <a:extLst>
                      <a:ext uri="{FF2B5EF4-FFF2-40B4-BE49-F238E27FC236}">
                        <a16:creationId xmlns:a16="http://schemas.microsoft.com/office/drawing/2014/main" xmlns="" id="{1617A9C3-D705-43A5-961A-FFC69F548B7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24" name="Oval 1982">
                    <a:extLst>
                      <a:ext uri="{FF2B5EF4-FFF2-40B4-BE49-F238E27FC236}">
                        <a16:creationId xmlns:a16="http://schemas.microsoft.com/office/drawing/2014/main" xmlns="" id="{35F2B342-2422-41EA-8A56-FAE590227C6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42" name="Group 1983">
                  <a:extLst>
                    <a:ext uri="{FF2B5EF4-FFF2-40B4-BE49-F238E27FC236}">
                      <a16:creationId xmlns:a16="http://schemas.microsoft.com/office/drawing/2014/main" xmlns="" id="{EF439F5C-439B-48B3-B59E-EDA52ED845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119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513" name="Oval 1984">
                    <a:extLst>
                      <a:ext uri="{FF2B5EF4-FFF2-40B4-BE49-F238E27FC236}">
                        <a16:creationId xmlns:a16="http://schemas.microsoft.com/office/drawing/2014/main" xmlns="" id="{83039739-B659-45B5-883E-80FC0850FA3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14" name="Oval 1985">
                    <a:extLst>
                      <a:ext uri="{FF2B5EF4-FFF2-40B4-BE49-F238E27FC236}">
                        <a16:creationId xmlns:a16="http://schemas.microsoft.com/office/drawing/2014/main" xmlns="" id="{86DB9777-F6F5-4311-AB30-942A4DCF389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15" name="Freeform 1986">
                    <a:extLst>
                      <a:ext uri="{FF2B5EF4-FFF2-40B4-BE49-F238E27FC236}">
                        <a16:creationId xmlns:a16="http://schemas.microsoft.com/office/drawing/2014/main" xmlns="" id="{C5B7332D-CBDD-45BB-A088-91939292A85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16" name="Freeform 1987">
                    <a:extLst>
                      <a:ext uri="{FF2B5EF4-FFF2-40B4-BE49-F238E27FC236}">
                        <a16:creationId xmlns:a16="http://schemas.microsoft.com/office/drawing/2014/main" xmlns="" id="{DB3CF15B-908D-4366-A590-E2876C1F847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17" name="Freeform 1988">
                    <a:extLst>
                      <a:ext uri="{FF2B5EF4-FFF2-40B4-BE49-F238E27FC236}">
                        <a16:creationId xmlns:a16="http://schemas.microsoft.com/office/drawing/2014/main" xmlns="" id="{01976150-4BF4-4A39-8263-E735584051D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18" name="Oval 1989">
                    <a:extLst>
                      <a:ext uri="{FF2B5EF4-FFF2-40B4-BE49-F238E27FC236}">
                        <a16:creationId xmlns:a16="http://schemas.microsoft.com/office/drawing/2014/main" xmlns="" id="{F6E2558B-C2B2-4ECF-A2BB-031FB612C96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43" name="Group 1990">
                  <a:extLst>
                    <a:ext uri="{FF2B5EF4-FFF2-40B4-BE49-F238E27FC236}">
                      <a16:creationId xmlns:a16="http://schemas.microsoft.com/office/drawing/2014/main" xmlns="" id="{C12DD712-4761-4707-9D94-8C7325AF070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84" y="3454"/>
                  <a:ext cx="62" cy="144"/>
                  <a:chOff x="2693" y="2933"/>
                  <a:chExt cx="175" cy="403"/>
                </a:xfrm>
              </p:grpSpPr>
              <p:sp>
                <p:nvSpPr>
                  <p:cNvPr id="4507" name="Oval 1991">
                    <a:extLst>
                      <a:ext uri="{FF2B5EF4-FFF2-40B4-BE49-F238E27FC236}">
                        <a16:creationId xmlns:a16="http://schemas.microsoft.com/office/drawing/2014/main" xmlns="" id="{1857AF75-C4CF-4354-AF98-9533CF59D6F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08" name="Oval 1992">
                    <a:extLst>
                      <a:ext uri="{FF2B5EF4-FFF2-40B4-BE49-F238E27FC236}">
                        <a16:creationId xmlns:a16="http://schemas.microsoft.com/office/drawing/2014/main" xmlns="" id="{8EE839E6-7E33-4A08-B1A4-AF100D8F015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09" name="Freeform 1993">
                    <a:extLst>
                      <a:ext uri="{FF2B5EF4-FFF2-40B4-BE49-F238E27FC236}">
                        <a16:creationId xmlns:a16="http://schemas.microsoft.com/office/drawing/2014/main" xmlns="" id="{94A6543D-4E55-40F0-8C5B-51F68B98A45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10" name="Freeform 1994">
                    <a:extLst>
                      <a:ext uri="{FF2B5EF4-FFF2-40B4-BE49-F238E27FC236}">
                        <a16:creationId xmlns:a16="http://schemas.microsoft.com/office/drawing/2014/main" xmlns="" id="{6B6824BC-A871-4CB2-A20A-E3C266915FD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11" name="Freeform 1995">
                    <a:extLst>
                      <a:ext uri="{FF2B5EF4-FFF2-40B4-BE49-F238E27FC236}">
                        <a16:creationId xmlns:a16="http://schemas.microsoft.com/office/drawing/2014/main" xmlns="" id="{E773AAFA-EA92-4F68-9F0A-CBA0D68DB0D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12" name="Oval 1996">
                    <a:extLst>
                      <a:ext uri="{FF2B5EF4-FFF2-40B4-BE49-F238E27FC236}">
                        <a16:creationId xmlns:a16="http://schemas.microsoft.com/office/drawing/2014/main" xmlns="" id="{9B39609B-8739-489B-9E9F-A55F274DCAA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44" name="Group 1997">
                  <a:extLst>
                    <a:ext uri="{FF2B5EF4-FFF2-40B4-BE49-F238E27FC236}">
                      <a16:creationId xmlns:a16="http://schemas.microsoft.com/office/drawing/2014/main" xmlns="" id="{DDD88DDE-10C9-4051-9423-137B0C447CF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184" y="3619"/>
                  <a:ext cx="62" cy="144"/>
                  <a:chOff x="2693" y="2933"/>
                  <a:chExt cx="175" cy="403"/>
                </a:xfrm>
              </p:grpSpPr>
              <p:sp>
                <p:nvSpPr>
                  <p:cNvPr id="4501" name="Oval 1998">
                    <a:extLst>
                      <a:ext uri="{FF2B5EF4-FFF2-40B4-BE49-F238E27FC236}">
                        <a16:creationId xmlns:a16="http://schemas.microsoft.com/office/drawing/2014/main" xmlns="" id="{82087DEB-33D8-4FEE-A11D-2C1AB857A97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02" name="Oval 1999">
                    <a:extLst>
                      <a:ext uri="{FF2B5EF4-FFF2-40B4-BE49-F238E27FC236}">
                        <a16:creationId xmlns:a16="http://schemas.microsoft.com/office/drawing/2014/main" xmlns="" id="{6AE079C3-082B-40E5-9350-52AB2085852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03" name="Freeform 2000">
                    <a:extLst>
                      <a:ext uri="{FF2B5EF4-FFF2-40B4-BE49-F238E27FC236}">
                        <a16:creationId xmlns:a16="http://schemas.microsoft.com/office/drawing/2014/main" xmlns="" id="{D510D62A-9840-49B6-AFA4-72A0CB6136A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04" name="Freeform 2001">
                    <a:extLst>
                      <a:ext uri="{FF2B5EF4-FFF2-40B4-BE49-F238E27FC236}">
                        <a16:creationId xmlns:a16="http://schemas.microsoft.com/office/drawing/2014/main" xmlns="" id="{44403515-530A-4CB8-8074-97E70588344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05" name="Freeform 2002">
                    <a:extLst>
                      <a:ext uri="{FF2B5EF4-FFF2-40B4-BE49-F238E27FC236}">
                        <a16:creationId xmlns:a16="http://schemas.microsoft.com/office/drawing/2014/main" xmlns="" id="{0013376A-2FF7-43B1-A53F-818C45E9B74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06" name="Oval 2003">
                    <a:extLst>
                      <a:ext uri="{FF2B5EF4-FFF2-40B4-BE49-F238E27FC236}">
                        <a16:creationId xmlns:a16="http://schemas.microsoft.com/office/drawing/2014/main" xmlns="" id="{CD803A0D-23BE-4914-8782-CD61771F4D6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45" name="Group 2004">
                  <a:extLst>
                    <a:ext uri="{FF2B5EF4-FFF2-40B4-BE49-F238E27FC236}">
                      <a16:creationId xmlns:a16="http://schemas.microsoft.com/office/drawing/2014/main" xmlns="" id="{EA926763-FD72-4068-9222-A0E43F52CA4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52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4495" name="Oval 2005">
                    <a:extLst>
                      <a:ext uri="{FF2B5EF4-FFF2-40B4-BE49-F238E27FC236}">
                        <a16:creationId xmlns:a16="http://schemas.microsoft.com/office/drawing/2014/main" xmlns="" id="{4936A981-1114-4C17-9613-0E44E0D49A5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96" name="Oval 2006">
                    <a:extLst>
                      <a:ext uri="{FF2B5EF4-FFF2-40B4-BE49-F238E27FC236}">
                        <a16:creationId xmlns:a16="http://schemas.microsoft.com/office/drawing/2014/main" xmlns="" id="{787F56ED-E673-44F3-8B86-0D7712A8FCD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97" name="Freeform 2007">
                    <a:extLst>
                      <a:ext uri="{FF2B5EF4-FFF2-40B4-BE49-F238E27FC236}">
                        <a16:creationId xmlns:a16="http://schemas.microsoft.com/office/drawing/2014/main" xmlns="" id="{5A808924-E9AB-47FB-99E9-EE349053933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98" name="Freeform 2008">
                    <a:extLst>
                      <a:ext uri="{FF2B5EF4-FFF2-40B4-BE49-F238E27FC236}">
                        <a16:creationId xmlns:a16="http://schemas.microsoft.com/office/drawing/2014/main" xmlns="" id="{5927A991-B8D3-4BDE-B256-ABDD5F25831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99" name="Freeform 2009">
                    <a:extLst>
                      <a:ext uri="{FF2B5EF4-FFF2-40B4-BE49-F238E27FC236}">
                        <a16:creationId xmlns:a16="http://schemas.microsoft.com/office/drawing/2014/main" xmlns="" id="{E99B3F1C-0321-4A3A-B6E5-D1F1EFC8622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00" name="Oval 2010">
                    <a:extLst>
                      <a:ext uri="{FF2B5EF4-FFF2-40B4-BE49-F238E27FC236}">
                        <a16:creationId xmlns:a16="http://schemas.microsoft.com/office/drawing/2014/main" xmlns="" id="{BF89CF2C-B2D8-4462-AF53-561C3D57632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46" name="Group 2011">
                  <a:extLst>
                    <a:ext uri="{FF2B5EF4-FFF2-40B4-BE49-F238E27FC236}">
                      <a16:creationId xmlns:a16="http://schemas.microsoft.com/office/drawing/2014/main" xmlns="" id="{9402C8D6-813E-433F-AC11-EA36CF58B57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252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4489" name="Oval 2012">
                    <a:extLst>
                      <a:ext uri="{FF2B5EF4-FFF2-40B4-BE49-F238E27FC236}">
                        <a16:creationId xmlns:a16="http://schemas.microsoft.com/office/drawing/2014/main" xmlns="" id="{6EA2FAA3-1072-481C-8357-7911C8AD606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90" name="Oval 2013">
                    <a:extLst>
                      <a:ext uri="{FF2B5EF4-FFF2-40B4-BE49-F238E27FC236}">
                        <a16:creationId xmlns:a16="http://schemas.microsoft.com/office/drawing/2014/main" xmlns="" id="{EBF9717E-B12C-4563-BF5E-ADECB826995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91" name="Freeform 2014">
                    <a:extLst>
                      <a:ext uri="{FF2B5EF4-FFF2-40B4-BE49-F238E27FC236}">
                        <a16:creationId xmlns:a16="http://schemas.microsoft.com/office/drawing/2014/main" xmlns="" id="{8C9A4373-B49D-4BFA-806B-F8AF44F9079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92" name="Freeform 2015">
                    <a:extLst>
                      <a:ext uri="{FF2B5EF4-FFF2-40B4-BE49-F238E27FC236}">
                        <a16:creationId xmlns:a16="http://schemas.microsoft.com/office/drawing/2014/main" xmlns="" id="{6B5BBE7B-242F-45DC-B3E1-52DB767D11C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93" name="Freeform 2016">
                    <a:extLst>
                      <a:ext uri="{FF2B5EF4-FFF2-40B4-BE49-F238E27FC236}">
                        <a16:creationId xmlns:a16="http://schemas.microsoft.com/office/drawing/2014/main" xmlns="" id="{4C67DA79-4416-4DD7-BB2A-879E204764A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94" name="Oval 2017">
                    <a:extLst>
                      <a:ext uri="{FF2B5EF4-FFF2-40B4-BE49-F238E27FC236}">
                        <a16:creationId xmlns:a16="http://schemas.microsoft.com/office/drawing/2014/main" xmlns="" id="{616A80A1-C13E-42EB-90DA-F6F5F80B525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47" name="Group 2018">
                  <a:extLst>
                    <a:ext uri="{FF2B5EF4-FFF2-40B4-BE49-F238E27FC236}">
                      <a16:creationId xmlns:a16="http://schemas.microsoft.com/office/drawing/2014/main" xmlns="" id="{85B6E03B-2ECC-41CC-8059-9D6041863F6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18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4483" name="Oval 2019">
                    <a:extLst>
                      <a:ext uri="{FF2B5EF4-FFF2-40B4-BE49-F238E27FC236}">
                        <a16:creationId xmlns:a16="http://schemas.microsoft.com/office/drawing/2014/main" xmlns="" id="{8AB8D235-D9BC-41F3-9E62-091F1A29C3C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84" name="Oval 2020">
                    <a:extLst>
                      <a:ext uri="{FF2B5EF4-FFF2-40B4-BE49-F238E27FC236}">
                        <a16:creationId xmlns:a16="http://schemas.microsoft.com/office/drawing/2014/main" xmlns="" id="{66AD0C80-4EE7-4F16-B639-98BAE94C7D5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85" name="Freeform 2021">
                    <a:extLst>
                      <a:ext uri="{FF2B5EF4-FFF2-40B4-BE49-F238E27FC236}">
                        <a16:creationId xmlns:a16="http://schemas.microsoft.com/office/drawing/2014/main" xmlns="" id="{CE9E203A-8BCD-4056-A228-D5E03E0E21E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86" name="Freeform 2022">
                    <a:extLst>
                      <a:ext uri="{FF2B5EF4-FFF2-40B4-BE49-F238E27FC236}">
                        <a16:creationId xmlns:a16="http://schemas.microsoft.com/office/drawing/2014/main" xmlns="" id="{2A18E6F3-F769-4A04-94FE-51323D4D377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87" name="Freeform 2023">
                    <a:extLst>
                      <a:ext uri="{FF2B5EF4-FFF2-40B4-BE49-F238E27FC236}">
                        <a16:creationId xmlns:a16="http://schemas.microsoft.com/office/drawing/2014/main" xmlns="" id="{F1203443-8519-46E2-99B9-0AE7D17A1A7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88" name="Oval 2024">
                    <a:extLst>
                      <a:ext uri="{FF2B5EF4-FFF2-40B4-BE49-F238E27FC236}">
                        <a16:creationId xmlns:a16="http://schemas.microsoft.com/office/drawing/2014/main" xmlns="" id="{AC4943DC-0B85-4957-81F0-CCB23F0D7B8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48" name="Group 2025">
                  <a:extLst>
                    <a:ext uri="{FF2B5EF4-FFF2-40B4-BE49-F238E27FC236}">
                      <a16:creationId xmlns:a16="http://schemas.microsoft.com/office/drawing/2014/main" xmlns="" id="{03813E69-1BAF-4CC0-9D71-33A69333838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318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4477" name="Oval 2026">
                    <a:extLst>
                      <a:ext uri="{FF2B5EF4-FFF2-40B4-BE49-F238E27FC236}">
                        <a16:creationId xmlns:a16="http://schemas.microsoft.com/office/drawing/2014/main" xmlns="" id="{2827AAE6-73F7-4FC6-B1F8-A522ADB1995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78" name="Oval 2027">
                    <a:extLst>
                      <a:ext uri="{FF2B5EF4-FFF2-40B4-BE49-F238E27FC236}">
                        <a16:creationId xmlns:a16="http://schemas.microsoft.com/office/drawing/2014/main" xmlns="" id="{11E3879F-0037-49AA-999F-163F1C4E349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79" name="Freeform 2028">
                    <a:extLst>
                      <a:ext uri="{FF2B5EF4-FFF2-40B4-BE49-F238E27FC236}">
                        <a16:creationId xmlns:a16="http://schemas.microsoft.com/office/drawing/2014/main" xmlns="" id="{81AF52AB-C6D8-40E1-8BEE-56D12C8A9BD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80" name="Freeform 2029">
                    <a:extLst>
                      <a:ext uri="{FF2B5EF4-FFF2-40B4-BE49-F238E27FC236}">
                        <a16:creationId xmlns:a16="http://schemas.microsoft.com/office/drawing/2014/main" xmlns="" id="{8EDAC605-53B0-4100-9CFC-A1F60283326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81" name="Freeform 2030">
                    <a:extLst>
                      <a:ext uri="{FF2B5EF4-FFF2-40B4-BE49-F238E27FC236}">
                        <a16:creationId xmlns:a16="http://schemas.microsoft.com/office/drawing/2014/main" xmlns="" id="{55846E9F-766C-4C36-9170-96D19FEFEBD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82" name="Oval 2031">
                    <a:extLst>
                      <a:ext uri="{FF2B5EF4-FFF2-40B4-BE49-F238E27FC236}">
                        <a16:creationId xmlns:a16="http://schemas.microsoft.com/office/drawing/2014/main" xmlns="" id="{0F86AA97-4B7A-418C-93DC-BFA874991EE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49" name="Group 2032">
                  <a:extLst>
                    <a:ext uri="{FF2B5EF4-FFF2-40B4-BE49-F238E27FC236}">
                      <a16:creationId xmlns:a16="http://schemas.microsoft.com/office/drawing/2014/main" xmlns="" id="{6BF92CAF-09DA-455D-A630-4F7C7B1D7BB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82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4471" name="Oval 2033">
                    <a:extLst>
                      <a:ext uri="{FF2B5EF4-FFF2-40B4-BE49-F238E27FC236}">
                        <a16:creationId xmlns:a16="http://schemas.microsoft.com/office/drawing/2014/main" xmlns="" id="{BDB042FE-3F45-4B9C-86D0-B227CFCCEA6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72" name="Oval 2034">
                    <a:extLst>
                      <a:ext uri="{FF2B5EF4-FFF2-40B4-BE49-F238E27FC236}">
                        <a16:creationId xmlns:a16="http://schemas.microsoft.com/office/drawing/2014/main" xmlns="" id="{F365ABEB-AE49-4468-9843-F58D8DD2588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73" name="Freeform 2035">
                    <a:extLst>
                      <a:ext uri="{FF2B5EF4-FFF2-40B4-BE49-F238E27FC236}">
                        <a16:creationId xmlns:a16="http://schemas.microsoft.com/office/drawing/2014/main" xmlns="" id="{CC9EBFCE-BD0F-49E4-B741-DCD9755E382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74" name="Freeform 2036">
                    <a:extLst>
                      <a:ext uri="{FF2B5EF4-FFF2-40B4-BE49-F238E27FC236}">
                        <a16:creationId xmlns:a16="http://schemas.microsoft.com/office/drawing/2014/main" xmlns="" id="{6E058650-0764-4315-A707-2D089015C8A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75" name="Freeform 2037">
                    <a:extLst>
                      <a:ext uri="{FF2B5EF4-FFF2-40B4-BE49-F238E27FC236}">
                        <a16:creationId xmlns:a16="http://schemas.microsoft.com/office/drawing/2014/main" xmlns="" id="{A3D887D6-39A0-40D4-BA59-83EEFFB763C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76" name="Oval 2038">
                    <a:extLst>
                      <a:ext uri="{FF2B5EF4-FFF2-40B4-BE49-F238E27FC236}">
                        <a16:creationId xmlns:a16="http://schemas.microsoft.com/office/drawing/2014/main" xmlns="" id="{0DDF9CFD-4B85-4DCD-9BF7-454F93A7E68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50" name="Group 2039">
                  <a:extLst>
                    <a:ext uri="{FF2B5EF4-FFF2-40B4-BE49-F238E27FC236}">
                      <a16:creationId xmlns:a16="http://schemas.microsoft.com/office/drawing/2014/main" xmlns="" id="{1F661AB9-648A-4FB6-8B50-38A7238D13E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382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4465" name="Oval 2040">
                    <a:extLst>
                      <a:ext uri="{FF2B5EF4-FFF2-40B4-BE49-F238E27FC236}">
                        <a16:creationId xmlns:a16="http://schemas.microsoft.com/office/drawing/2014/main" xmlns="" id="{A9C76C31-BB86-4BBB-ABD3-022BDA31D7C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66" name="Oval 2041">
                    <a:extLst>
                      <a:ext uri="{FF2B5EF4-FFF2-40B4-BE49-F238E27FC236}">
                        <a16:creationId xmlns:a16="http://schemas.microsoft.com/office/drawing/2014/main" xmlns="" id="{7598F0FD-1D4B-4470-A46D-118B35CB24F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67" name="Freeform 2042">
                    <a:extLst>
                      <a:ext uri="{FF2B5EF4-FFF2-40B4-BE49-F238E27FC236}">
                        <a16:creationId xmlns:a16="http://schemas.microsoft.com/office/drawing/2014/main" xmlns="" id="{2956455E-5F8D-495E-9F03-87BB6AD1CBC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68" name="Freeform 2043">
                    <a:extLst>
                      <a:ext uri="{FF2B5EF4-FFF2-40B4-BE49-F238E27FC236}">
                        <a16:creationId xmlns:a16="http://schemas.microsoft.com/office/drawing/2014/main" xmlns="" id="{A750C50E-6B75-4C6C-9C89-315A898103A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69" name="Freeform 2044">
                    <a:extLst>
                      <a:ext uri="{FF2B5EF4-FFF2-40B4-BE49-F238E27FC236}">
                        <a16:creationId xmlns:a16="http://schemas.microsoft.com/office/drawing/2014/main" xmlns="" id="{621042DD-3B03-443C-B6F9-B2795FEEC13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70" name="Oval 2045">
                    <a:extLst>
                      <a:ext uri="{FF2B5EF4-FFF2-40B4-BE49-F238E27FC236}">
                        <a16:creationId xmlns:a16="http://schemas.microsoft.com/office/drawing/2014/main" xmlns="" id="{E333FF9B-66FD-46D5-A895-E0C4AE25B88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51" name="Group 2046">
                  <a:extLst>
                    <a:ext uri="{FF2B5EF4-FFF2-40B4-BE49-F238E27FC236}">
                      <a16:creationId xmlns:a16="http://schemas.microsoft.com/office/drawing/2014/main" xmlns="" id="{5DF0C193-99CF-4099-B10F-626E234E93F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47" y="3452"/>
                  <a:ext cx="62" cy="144"/>
                  <a:chOff x="2693" y="2933"/>
                  <a:chExt cx="175" cy="403"/>
                </a:xfrm>
              </p:grpSpPr>
              <p:sp>
                <p:nvSpPr>
                  <p:cNvPr id="4459" name="Oval 2047">
                    <a:extLst>
                      <a:ext uri="{FF2B5EF4-FFF2-40B4-BE49-F238E27FC236}">
                        <a16:creationId xmlns:a16="http://schemas.microsoft.com/office/drawing/2014/main" xmlns="" id="{E795469A-23C9-4470-8BD2-7E98BC1B40C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60" name="Oval 2048">
                    <a:extLst>
                      <a:ext uri="{FF2B5EF4-FFF2-40B4-BE49-F238E27FC236}">
                        <a16:creationId xmlns:a16="http://schemas.microsoft.com/office/drawing/2014/main" xmlns="" id="{1D83D83D-1F22-4AAC-8557-A7CFDAEDD75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61" name="Freeform 2049">
                    <a:extLst>
                      <a:ext uri="{FF2B5EF4-FFF2-40B4-BE49-F238E27FC236}">
                        <a16:creationId xmlns:a16="http://schemas.microsoft.com/office/drawing/2014/main" xmlns="" id="{370DE652-407B-4DAC-BABA-591A876CC82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62" name="Freeform 2050">
                    <a:extLst>
                      <a:ext uri="{FF2B5EF4-FFF2-40B4-BE49-F238E27FC236}">
                        <a16:creationId xmlns:a16="http://schemas.microsoft.com/office/drawing/2014/main" xmlns="" id="{E913C721-BDD1-4C88-BDC8-CAD3817266D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63" name="Freeform 2051">
                    <a:extLst>
                      <a:ext uri="{FF2B5EF4-FFF2-40B4-BE49-F238E27FC236}">
                        <a16:creationId xmlns:a16="http://schemas.microsoft.com/office/drawing/2014/main" xmlns="" id="{FD0607A2-187F-46B7-B4EC-2CE820CB769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64" name="Oval 2052">
                    <a:extLst>
                      <a:ext uri="{FF2B5EF4-FFF2-40B4-BE49-F238E27FC236}">
                        <a16:creationId xmlns:a16="http://schemas.microsoft.com/office/drawing/2014/main" xmlns="" id="{2C048451-80CD-4BCC-B2FA-87E6828832F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452" name="Group 2053">
                  <a:extLst>
                    <a:ext uri="{FF2B5EF4-FFF2-40B4-BE49-F238E27FC236}">
                      <a16:creationId xmlns:a16="http://schemas.microsoft.com/office/drawing/2014/main" xmlns="" id="{3A967FB2-F917-48FD-B54D-BAF5EABE7B4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1447" y="3617"/>
                  <a:ext cx="62" cy="144"/>
                  <a:chOff x="2693" y="2933"/>
                  <a:chExt cx="175" cy="403"/>
                </a:xfrm>
              </p:grpSpPr>
              <p:sp>
                <p:nvSpPr>
                  <p:cNvPr id="4453" name="Oval 2054">
                    <a:extLst>
                      <a:ext uri="{FF2B5EF4-FFF2-40B4-BE49-F238E27FC236}">
                        <a16:creationId xmlns:a16="http://schemas.microsoft.com/office/drawing/2014/main" xmlns="" id="{885BC82F-A29D-4EA8-A9E3-4F14A772F2A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54" name="Oval 2055">
                    <a:extLst>
                      <a:ext uri="{FF2B5EF4-FFF2-40B4-BE49-F238E27FC236}">
                        <a16:creationId xmlns:a16="http://schemas.microsoft.com/office/drawing/2014/main" xmlns="" id="{0B9D0858-7DFF-4261-A46E-3FA03BDE66C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55" name="Freeform 2056">
                    <a:extLst>
                      <a:ext uri="{FF2B5EF4-FFF2-40B4-BE49-F238E27FC236}">
                        <a16:creationId xmlns:a16="http://schemas.microsoft.com/office/drawing/2014/main" xmlns="" id="{6B98D998-DBA2-40C2-A892-EF1B2F0042E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56" name="Freeform 2057">
                    <a:extLst>
                      <a:ext uri="{FF2B5EF4-FFF2-40B4-BE49-F238E27FC236}">
                        <a16:creationId xmlns:a16="http://schemas.microsoft.com/office/drawing/2014/main" xmlns="" id="{108C4D5F-FA94-4C48-9774-E59600291A1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57" name="Freeform 2058">
                    <a:extLst>
                      <a:ext uri="{FF2B5EF4-FFF2-40B4-BE49-F238E27FC236}">
                        <a16:creationId xmlns:a16="http://schemas.microsoft.com/office/drawing/2014/main" xmlns="" id="{E2C33E32-0E58-42CC-AFEB-F2DE7DBB9B5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58" name="Oval 2059">
                    <a:extLst>
                      <a:ext uri="{FF2B5EF4-FFF2-40B4-BE49-F238E27FC236}">
                        <a16:creationId xmlns:a16="http://schemas.microsoft.com/office/drawing/2014/main" xmlns="" id="{7EA7970B-D617-4613-A039-5179558F982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4155" name="Groupe 4154">
                <a:extLst>
                  <a:ext uri="{FF2B5EF4-FFF2-40B4-BE49-F238E27FC236}">
                    <a16:creationId xmlns:a16="http://schemas.microsoft.com/office/drawing/2014/main" xmlns="" id="{14AC43DC-0A2E-4595-9002-8AE85B02D509}"/>
                  </a:ext>
                </a:extLst>
              </p:cNvPr>
              <p:cNvGrpSpPr/>
              <p:nvPr/>
            </p:nvGrpSpPr>
            <p:grpSpPr>
              <a:xfrm>
                <a:off x="9342420" y="5463927"/>
                <a:ext cx="346614" cy="416788"/>
                <a:chOff x="5348169" y="3125566"/>
                <a:chExt cx="346614" cy="416788"/>
              </a:xfrm>
            </p:grpSpPr>
            <p:grpSp>
              <p:nvGrpSpPr>
                <p:cNvPr id="4365" name="Group 1836">
                  <a:extLst>
                    <a:ext uri="{FF2B5EF4-FFF2-40B4-BE49-F238E27FC236}">
                      <a16:creationId xmlns:a16="http://schemas.microsoft.com/office/drawing/2014/main" xmlns="" id="{54DD6409-D2F8-41A4-8B42-D1611AC77AE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348169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415" name="Oval 1837">
                    <a:extLst>
                      <a:ext uri="{FF2B5EF4-FFF2-40B4-BE49-F238E27FC236}">
                        <a16:creationId xmlns:a16="http://schemas.microsoft.com/office/drawing/2014/main" xmlns="" id="{2D50623D-6D43-4058-913A-6C23C53AF79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16" name="Oval 1838">
                    <a:extLst>
                      <a:ext uri="{FF2B5EF4-FFF2-40B4-BE49-F238E27FC236}">
                        <a16:creationId xmlns:a16="http://schemas.microsoft.com/office/drawing/2014/main" xmlns="" id="{72E3B35E-CD8B-474F-8048-9490A83D15F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17" name="Freeform 1839">
                    <a:extLst>
                      <a:ext uri="{FF2B5EF4-FFF2-40B4-BE49-F238E27FC236}">
                        <a16:creationId xmlns:a16="http://schemas.microsoft.com/office/drawing/2014/main" xmlns="" id="{954AE928-1320-4347-82CB-B06BD72EF68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18" name="Freeform 1840">
                    <a:extLst>
                      <a:ext uri="{FF2B5EF4-FFF2-40B4-BE49-F238E27FC236}">
                        <a16:creationId xmlns:a16="http://schemas.microsoft.com/office/drawing/2014/main" xmlns="" id="{60A6D90A-1996-42E3-991A-6E11021A1DE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19" name="Freeform 1841">
                    <a:extLst>
                      <a:ext uri="{FF2B5EF4-FFF2-40B4-BE49-F238E27FC236}">
                        <a16:creationId xmlns:a16="http://schemas.microsoft.com/office/drawing/2014/main" xmlns="" id="{F213F230-996D-40AD-9889-EEE45AE3106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20" name="Oval 1842">
                    <a:extLst>
                      <a:ext uri="{FF2B5EF4-FFF2-40B4-BE49-F238E27FC236}">
                        <a16:creationId xmlns:a16="http://schemas.microsoft.com/office/drawing/2014/main" xmlns="" id="{57726D52-AE2B-4852-BB77-C8E7418A28C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66" name="Group 1843">
                  <a:extLst>
                    <a:ext uri="{FF2B5EF4-FFF2-40B4-BE49-F238E27FC236}">
                      <a16:creationId xmlns:a16="http://schemas.microsoft.com/office/drawing/2014/main" xmlns="" id="{BB6EEFB3-17AE-498B-BBB9-0097EAE9F69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348169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409" name="Oval 1844">
                    <a:extLst>
                      <a:ext uri="{FF2B5EF4-FFF2-40B4-BE49-F238E27FC236}">
                        <a16:creationId xmlns:a16="http://schemas.microsoft.com/office/drawing/2014/main" xmlns="" id="{E08A6724-47E7-45FC-8962-05F58EF886D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10" name="Oval 1845">
                    <a:extLst>
                      <a:ext uri="{FF2B5EF4-FFF2-40B4-BE49-F238E27FC236}">
                        <a16:creationId xmlns:a16="http://schemas.microsoft.com/office/drawing/2014/main" xmlns="" id="{290CE0E2-7BD2-4754-B065-511491B015F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11" name="Freeform 1846">
                    <a:extLst>
                      <a:ext uri="{FF2B5EF4-FFF2-40B4-BE49-F238E27FC236}">
                        <a16:creationId xmlns:a16="http://schemas.microsoft.com/office/drawing/2014/main" xmlns="" id="{7F77B24F-EEC6-4042-B36C-103A64BEC10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12" name="Freeform 1847">
                    <a:extLst>
                      <a:ext uri="{FF2B5EF4-FFF2-40B4-BE49-F238E27FC236}">
                        <a16:creationId xmlns:a16="http://schemas.microsoft.com/office/drawing/2014/main" xmlns="" id="{1E1158A3-6A29-41CB-B5FD-950A28FC7E2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13" name="Freeform 1848">
                    <a:extLst>
                      <a:ext uri="{FF2B5EF4-FFF2-40B4-BE49-F238E27FC236}">
                        <a16:creationId xmlns:a16="http://schemas.microsoft.com/office/drawing/2014/main" xmlns="" id="{76D02596-DBD7-46A7-A7E0-701CF947C78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14" name="Oval 1849">
                    <a:extLst>
                      <a:ext uri="{FF2B5EF4-FFF2-40B4-BE49-F238E27FC236}">
                        <a16:creationId xmlns:a16="http://schemas.microsoft.com/office/drawing/2014/main" xmlns="" id="{6A45438E-29A5-40C0-876F-0F80027A4D9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67" name="Group 1850">
                  <a:extLst>
                    <a:ext uri="{FF2B5EF4-FFF2-40B4-BE49-F238E27FC236}">
                      <a16:creationId xmlns:a16="http://schemas.microsoft.com/office/drawing/2014/main" xmlns="" id="{DBFFFA4D-452D-4062-9FE1-55938F5420A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437183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403" name="Oval 1851">
                    <a:extLst>
                      <a:ext uri="{FF2B5EF4-FFF2-40B4-BE49-F238E27FC236}">
                        <a16:creationId xmlns:a16="http://schemas.microsoft.com/office/drawing/2014/main" xmlns="" id="{60095CEB-585B-4C70-8CA7-34769349CD0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04" name="Oval 1852">
                    <a:extLst>
                      <a:ext uri="{FF2B5EF4-FFF2-40B4-BE49-F238E27FC236}">
                        <a16:creationId xmlns:a16="http://schemas.microsoft.com/office/drawing/2014/main" xmlns="" id="{ED80DE1B-6C78-46E8-AA19-71673C79095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05" name="Freeform 1853">
                    <a:extLst>
                      <a:ext uri="{FF2B5EF4-FFF2-40B4-BE49-F238E27FC236}">
                        <a16:creationId xmlns:a16="http://schemas.microsoft.com/office/drawing/2014/main" xmlns="" id="{3DD6B460-0264-427A-B3E8-598CE50C0FC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06" name="Freeform 1854">
                    <a:extLst>
                      <a:ext uri="{FF2B5EF4-FFF2-40B4-BE49-F238E27FC236}">
                        <a16:creationId xmlns:a16="http://schemas.microsoft.com/office/drawing/2014/main" xmlns="" id="{F8CBE65C-5DBC-4241-AC30-011418106E0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07" name="Freeform 1855">
                    <a:extLst>
                      <a:ext uri="{FF2B5EF4-FFF2-40B4-BE49-F238E27FC236}">
                        <a16:creationId xmlns:a16="http://schemas.microsoft.com/office/drawing/2014/main" xmlns="" id="{B714823A-6B44-4304-8BE3-E15C8AA986F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08" name="Oval 1856">
                    <a:extLst>
                      <a:ext uri="{FF2B5EF4-FFF2-40B4-BE49-F238E27FC236}">
                        <a16:creationId xmlns:a16="http://schemas.microsoft.com/office/drawing/2014/main" xmlns="" id="{C725407F-E19F-45C5-A9A5-B2A3CCF8224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68" name="Group 1857">
                  <a:extLst>
                    <a:ext uri="{FF2B5EF4-FFF2-40B4-BE49-F238E27FC236}">
                      <a16:creationId xmlns:a16="http://schemas.microsoft.com/office/drawing/2014/main" xmlns="" id="{487531C7-A695-46B6-8569-89A7B1C3E1A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437183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97" name="Oval 1858">
                    <a:extLst>
                      <a:ext uri="{FF2B5EF4-FFF2-40B4-BE49-F238E27FC236}">
                        <a16:creationId xmlns:a16="http://schemas.microsoft.com/office/drawing/2014/main" xmlns="" id="{C9448132-4FC4-4172-889C-9436C6076E0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98" name="Oval 1859">
                    <a:extLst>
                      <a:ext uri="{FF2B5EF4-FFF2-40B4-BE49-F238E27FC236}">
                        <a16:creationId xmlns:a16="http://schemas.microsoft.com/office/drawing/2014/main" xmlns="" id="{897FE21E-B1E9-4AE7-891D-9419848750E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99" name="Freeform 1860">
                    <a:extLst>
                      <a:ext uri="{FF2B5EF4-FFF2-40B4-BE49-F238E27FC236}">
                        <a16:creationId xmlns:a16="http://schemas.microsoft.com/office/drawing/2014/main" xmlns="" id="{36F0B890-1F7F-42D1-95BF-EF3C70D128D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00" name="Freeform 1861">
                    <a:extLst>
                      <a:ext uri="{FF2B5EF4-FFF2-40B4-BE49-F238E27FC236}">
                        <a16:creationId xmlns:a16="http://schemas.microsoft.com/office/drawing/2014/main" xmlns="" id="{0C7D1C8E-B408-44BF-9A8C-F73B6AB3555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01" name="Freeform 1862">
                    <a:extLst>
                      <a:ext uri="{FF2B5EF4-FFF2-40B4-BE49-F238E27FC236}">
                        <a16:creationId xmlns:a16="http://schemas.microsoft.com/office/drawing/2014/main" xmlns="" id="{7E52E593-8F45-469C-9CB1-31554C48AFD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402" name="Oval 1863">
                    <a:extLst>
                      <a:ext uri="{FF2B5EF4-FFF2-40B4-BE49-F238E27FC236}">
                        <a16:creationId xmlns:a16="http://schemas.microsoft.com/office/drawing/2014/main" xmlns="" id="{BF8FAEBB-A667-471A-A97D-675DB4723A5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69" name="Group 1864">
                  <a:extLst>
                    <a:ext uri="{FF2B5EF4-FFF2-40B4-BE49-F238E27FC236}">
                      <a16:creationId xmlns:a16="http://schemas.microsoft.com/office/drawing/2014/main" xmlns="" id="{8F3B5363-A5BF-4F11-936C-8969ABA43FA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523499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91" name="Oval 1865">
                    <a:extLst>
                      <a:ext uri="{FF2B5EF4-FFF2-40B4-BE49-F238E27FC236}">
                        <a16:creationId xmlns:a16="http://schemas.microsoft.com/office/drawing/2014/main" xmlns="" id="{CE2F81AE-659C-44C7-A416-518693EF53E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92" name="Oval 1866">
                    <a:extLst>
                      <a:ext uri="{FF2B5EF4-FFF2-40B4-BE49-F238E27FC236}">
                        <a16:creationId xmlns:a16="http://schemas.microsoft.com/office/drawing/2014/main" xmlns="" id="{6BC5445D-F172-4880-8892-13E22F4E7C5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93" name="Freeform 1867">
                    <a:extLst>
                      <a:ext uri="{FF2B5EF4-FFF2-40B4-BE49-F238E27FC236}">
                        <a16:creationId xmlns:a16="http://schemas.microsoft.com/office/drawing/2014/main" xmlns="" id="{740C0FB0-CE22-4762-8BEF-08EFCD89D0E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94" name="Freeform 1868">
                    <a:extLst>
                      <a:ext uri="{FF2B5EF4-FFF2-40B4-BE49-F238E27FC236}">
                        <a16:creationId xmlns:a16="http://schemas.microsoft.com/office/drawing/2014/main" xmlns="" id="{20EF4531-4BB3-41BA-A660-A88708BA955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95" name="Freeform 1869">
                    <a:extLst>
                      <a:ext uri="{FF2B5EF4-FFF2-40B4-BE49-F238E27FC236}">
                        <a16:creationId xmlns:a16="http://schemas.microsoft.com/office/drawing/2014/main" xmlns="" id="{8712EFB2-0301-431E-866B-DA61ABF1C84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96" name="Oval 1870">
                    <a:extLst>
                      <a:ext uri="{FF2B5EF4-FFF2-40B4-BE49-F238E27FC236}">
                        <a16:creationId xmlns:a16="http://schemas.microsoft.com/office/drawing/2014/main" xmlns="" id="{74F8621D-78B4-4EA0-A750-FAFE3F6CA4D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70" name="Group 1871">
                  <a:extLst>
                    <a:ext uri="{FF2B5EF4-FFF2-40B4-BE49-F238E27FC236}">
                      <a16:creationId xmlns:a16="http://schemas.microsoft.com/office/drawing/2014/main" xmlns="" id="{406A490E-96E9-4902-842A-665E04405C4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523499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85" name="Oval 1872">
                    <a:extLst>
                      <a:ext uri="{FF2B5EF4-FFF2-40B4-BE49-F238E27FC236}">
                        <a16:creationId xmlns:a16="http://schemas.microsoft.com/office/drawing/2014/main" xmlns="" id="{9482CFDE-96E5-441C-AAAE-C963DA8ECA4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86" name="Oval 1873">
                    <a:extLst>
                      <a:ext uri="{FF2B5EF4-FFF2-40B4-BE49-F238E27FC236}">
                        <a16:creationId xmlns:a16="http://schemas.microsoft.com/office/drawing/2014/main" xmlns="" id="{4B6EFE9A-C99A-499E-9349-80168A65E4F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87" name="Freeform 1874">
                    <a:extLst>
                      <a:ext uri="{FF2B5EF4-FFF2-40B4-BE49-F238E27FC236}">
                        <a16:creationId xmlns:a16="http://schemas.microsoft.com/office/drawing/2014/main" xmlns="" id="{40C3245B-E736-41EE-8653-632B3C4E27A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88" name="Freeform 1875">
                    <a:extLst>
                      <a:ext uri="{FF2B5EF4-FFF2-40B4-BE49-F238E27FC236}">
                        <a16:creationId xmlns:a16="http://schemas.microsoft.com/office/drawing/2014/main" xmlns="" id="{FA5C0A08-9711-490B-821E-9A449F38921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89" name="Freeform 1876">
                    <a:extLst>
                      <a:ext uri="{FF2B5EF4-FFF2-40B4-BE49-F238E27FC236}">
                        <a16:creationId xmlns:a16="http://schemas.microsoft.com/office/drawing/2014/main" xmlns="" id="{7C1577B3-F751-42D8-8046-C1F62F279EB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90" name="Oval 1877">
                    <a:extLst>
                      <a:ext uri="{FF2B5EF4-FFF2-40B4-BE49-F238E27FC236}">
                        <a16:creationId xmlns:a16="http://schemas.microsoft.com/office/drawing/2014/main" xmlns="" id="{8A2DB900-E7D2-455D-AD0B-F5089DD698E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71" name="Group 1878">
                  <a:extLst>
                    <a:ext uri="{FF2B5EF4-FFF2-40B4-BE49-F238E27FC236}">
                      <a16:creationId xmlns:a16="http://schemas.microsoft.com/office/drawing/2014/main" xmlns="" id="{51856B92-09FC-4564-8481-ED9B80C41D7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611164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79" name="Oval 1879">
                    <a:extLst>
                      <a:ext uri="{FF2B5EF4-FFF2-40B4-BE49-F238E27FC236}">
                        <a16:creationId xmlns:a16="http://schemas.microsoft.com/office/drawing/2014/main" xmlns="" id="{6F2823BF-7CBD-426A-BF75-4790C94161B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80" name="Oval 1880">
                    <a:extLst>
                      <a:ext uri="{FF2B5EF4-FFF2-40B4-BE49-F238E27FC236}">
                        <a16:creationId xmlns:a16="http://schemas.microsoft.com/office/drawing/2014/main" xmlns="" id="{63EC93F7-78B5-43FA-B2BB-21465983842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81" name="Freeform 1881">
                    <a:extLst>
                      <a:ext uri="{FF2B5EF4-FFF2-40B4-BE49-F238E27FC236}">
                        <a16:creationId xmlns:a16="http://schemas.microsoft.com/office/drawing/2014/main" xmlns="" id="{809AC8E1-00B4-48A9-9B8E-7E07E396281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82" name="Freeform 1882">
                    <a:extLst>
                      <a:ext uri="{FF2B5EF4-FFF2-40B4-BE49-F238E27FC236}">
                        <a16:creationId xmlns:a16="http://schemas.microsoft.com/office/drawing/2014/main" xmlns="" id="{7AC9A80F-D10D-4928-ABC7-3E4C3A1EC22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83" name="Freeform 1883">
                    <a:extLst>
                      <a:ext uri="{FF2B5EF4-FFF2-40B4-BE49-F238E27FC236}">
                        <a16:creationId xmlns:a16="http://schemas.microsoft.com/office/drawing/2014/main" xmlns="" id="{4DC5A5E7-8B82-454A-9383-24DA4270D41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84" name="Oval 1884">
                    <a:extLst>
                      <a:ext uri="{FF2B5EF4-FFF2-40B4-BE49-F238E27FC236}">
                        <a16:creationId xmlns:a16="http://schemas.microsoft.com/office/drawing/2014/main" xmlns="" id="{1051C955-A303-4AF3-A438-4C737E5EFE8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72" name="Group 1885">
                  <a:extLst>
                    <a:ext uri="{FF2B5EF4-FFF2-40B4-BE49-F238E27FC236}">
                      <a16:creationId xmlns:a16="http://schemas.microsoft.com/office/drawing/2014/main" xmlns="" id="{B3E5E430-F853-493E-AF4C-306B8F01505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611164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73" name="Oval 1886">
                    <a:extLst>
                      <a:ext uri="{FF2B5EF4-FFF2-40B4-BE49-F238E27FC236}">
                        <a16:creationId xmlns:a16="http://schemas.microsoft.com/office/drawing/2014/main" xmlns="" id="{6A952384-0711-40C1-B1A0-1A7B4F3DD2F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74" name="Oval 1887">
                    <a:extLst>
                      <a:ext uri="{FF2B5EF4-FFF2-40B4-BE49-F238E27FC236}">
                        <a16:creationId xmlns:a16="http://schemas.microsoft.com/office/drawing/2014/main" xmlns="" id="{B37850BC-7B28-447B-AAAA-E64ACD8CE90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75" name="Freeform 1888">
                    <a:extLst>
                      <a:ext uri="{FF2B5EF4-FFF2-40B4-BE49-F238E27FC236}">
                        <a16:creationId xmlns:a16="http://schemas.microsoft.com/office/drawing/2014/main" xmlns="" id="{B706E2A8-3EEA-46B1-B9A7-8190E222695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76" name="Freeform 1889">
                    <a:extLst>
                      <a:ext uri="{FF2B5EF4-FFF2-40B4-BE49-F238E27FC236}">
                        <a16:creationId xmlns:a16="http://schemas.microsoft.com/office/drawing/2014/main" xmlns="" id="{E999D2B5-32FF-448D-A4F3-565A4909BF2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77" name="Freeform 1890">
                    <a:extLst>
                      <a:ext uri="{FF2B5EF4-FFF2-40B4-BE49-F238E27FC236}">
                        <a16:creationId xmlns:a16="http://schemas.microsoft.com/office/drawing/2014/main" xmlns="" id="{F951BEE7-E097-49F8-B7AB-B8BDF7A8FA5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78" name="Oval 1891">
                    <a:extLst>
                      <a:ext uri="{FF2B5EF4-FFF2-40B4-BE49-F238E27FC236}">
                        <a16:creationId xmlns:a16="http://schemas.microsoft.com/office/drawing/2014/main" xmlns="" id="{001E75A5-5735-459E-B09A-42001AF6F4D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4156" name="Groupe 4155">
                <a:extLst>
                  <a:ext uri="{FF2B5EF4-FFF2-40B4-BE49-F238E27FC236}">
                    <a16:creationId xmlns:a16="http://schemas.microsoft.com/office/drawing/2014/main" xmlns="" id="{52FE0D32-D3B6-4D78-ABA3-397D4645F607}"/>
                  </a:ext>
                </a:extLst>
              </p:cNvPr>
              <p:cNvGrpSpPr/>
              <p:nvPr/>
            </p:nvGrpSpPr>
            <p:grpSpPr>
              <a:xfrm>
                <a:off x="9334109" y="6199577"/>
                <a:ext cx="346614" cy="416788"/>
                <a:chOff x="5348169" y="3125566"/>
                <a:chExt cx="346614" cy="416788"/>
              </a:xfrm>
            </p:grpSpPr>
            <p:grpSp>
              <p:nvGrpSpPr>
                <p:cNvPr id="4309" name="Group 1836">
                  <a:extLst>
                    <a:ext uri="{FF2B5EF4-FFF2-40B4-BE49-F238E27FC236}">
                      <a16:creationId xmlns:a16="http://schemas.microsoft.com/office/drawing/2014/main" xmlns="" id="{56F2BE4A-A7E4-4264-A83D-D426131070B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348169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59" name="Oval 1837">
                    <a:extLst>
                      <a:ext uri="{FF2B5EF4-FFF2-40B4-BE49-F238E27FC236}">
                        <a16:creationId xmlns:a16="http://schemas.microsoft.com/office/drawing/2014/main" xmlns="" id="{3A7DC402-AB07-4A33-942B-6BE3BA108CF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60" name="Oval 1838">
                    <a:extLst>
                      <a:ext uri="{FF2B5EF4-FFF2-40B4-BE49-F238E27FC236}">
                        <a16:creationId xmlns:a16="http://schemas.microsoft.com/office/drawing/2014/main" xmlns="" id="{9FCFF8CA-FDA2-4966-8F09-0DB057B7C37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61" name="Freeform 1839">
                    <a:extLst>
                      <a:ext uri="{FF2B5EF4-FFF2-40B4-BE49-F238E27FC236}">
                        <a16:creationId xmlns:a16="http://schemas.microsoft.com/office/drawing/2014/main" xmlns="" id="{53840C06-F890-4338-B64B-5493993CCF4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62" name="Freeform 1840">
                    <a:extLst>
                      <a:ext uri="{FF2B5EF4-FFF2-40B4-BE49-F238E27FC236}">
                        <a16:creationId xmlns:a16="http://schemas.microsoft.com/office/drawing/2014/main" xmlns="" id="{DC1358C1-20A1-46C6-AA3F-1E824270DE8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63" name="Freeform 1841">
                    <a:extLst>
                      <a:ext uri="{FF2B5EF4-FFF2-40B4-BE49-F238E27FC236}">
                        <a16:creationId xmlns:a16="http://schemas.microsoft.com/office/drawing/2014/main" xmlns="" id="{2B64E63A-21CF-43C8-90FC-7DAABA6E833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64" name="Oval 1842">
                    <a:extLst>
                      <a:ext uri="{FF2B5EF4-FFF2-40B4-BE49-F238E27FC236}">
                        <a16:creationId xmlns:a16="http://schemas.microsoft.com/office/drawing/2014/main" xmlns="" id="{1D8B588E-5E5E-4D16-AA13-33155FF8A7C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10" name="Group 1843">
                  <a:extLst>
                    <a:ext uri="{FF2B5EF4-FFF2-40B4-BE49-F238E27FC236}">
                      <a16:creationId xmlns:a16="http://schemas.microsoft.com/office/drawing/2014/main" xmlns="" id="{CCA6B492-84B6-40C0-92A7-0912956221F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348169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53" name="Oval 1844">
                    <a:extLst>
                      <a:ext uri="{FF2B5EF4-FFF2-40B4-BE49-F238E27FC236}">
                        <a16:creationId xmlns:a16="http://schemas.microsoft.com/office/drawing/2014/main" xmlns="" id="{2AE63192-164D-490E-A2E3-0187057A1BF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54" name="Oval 1845">
                    <a:extLst>
                      <a:ext uri="{FF2B5EF4-FFF2-40B4-BE49-F238E27FC236}">
                        <a16:creationId xmlns:a16="http://schemas.microsoft.com/office/drawing/2014/main" xmlns="" id="{92044B35-8402-413D-8B34-94AEFA95DEA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55" name="Freeform 1846">
                    <a:extLst>
                      <a:ext uri="{FF2B5EF4-FFF2-40B4-BE49-F238E27FC236}">
                        <a16:creationId xmlns:a16="http://schemas.microsoft.com/office/drawing/2014/main" xmlns="" id="{74311A31-53F0-4C1A-8817-DAEA4DDB565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56" name="Freeform 1847">
                    <a:extLst>
                      <a:ext uri="{FF2B5EF4-FFF2-40B4-BE49-F238E27FC236}">
                        <a16:creationId xmlns:a16="http://schemas.microsoft.com/office/drawing/2014/main" xmlns="" id="{B62FD86C-EC7E-41A2-AC51-A9CB3FE9C1E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57" name="Freeform 1848">
                    <a:extLst>
                      <a:ext uri="{FF2B5EF4-FFF2-40B4-BE49-F238E27FC236}">
                        <a16:creationId xmlns:a16="http://schemas.microsoft.com/office/drawing/2014/main" xmlns="" id="{A232DD7A-1DFE-440F-B6EB-7FF8C52E53B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58" name="Oval 1849">
                    <a:extLst>
                      <a:ext uri="{FF2B5EF4-FFF2-40B4-BE49-F238E27FC236}">
                        <a16:creationId xmlns:a16="http://schemas.microsoft.com/office/drawing/2014/main" xmlns="" id="{374201C1-A9AD-40C6-98AF-69763224124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11" name="Group 1850">
                  <a:extLst>
                    <a:ext uri="{FF2B5EF4-FFF2-40B4-BE49-F238E27FC236}">
                      <a16:creationId xmlns:a16="http://schemas.microsoft.com/office/drawing/2014/main" xmlns="" id="{AB3728A4-6E60-415A-BCD2-C9A517E0D75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437183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47" name="Oval 1851">
                    <a:extLst>
                      <a:ext uri="{FF2B5EF4-FFF2-40B4-BE49-F238E27FC236}">
                        <a16:creationId xmlns:a16="http://schemas.microsoft.com/office/drawing/2014/main" xmlns="" id="{86777570-28B6-486D-B468-DA3EB02A45B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48" name="Oval 1852">
                    <a:extLst>
                      <a:ext uri="{FF2B5EF4-FFF2-40B4-BE49-F238E27FC236}">
                        <a16:creationId xmlns:a16="http://schemas.microsoft.com/office/drawing/2014/main" xmlns="" id="{4C8D019A-D290-4FFC-A8C0-58EBC088285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49" name="Freeform 1853">
                    <a:extLst>
                      <a:ext uri="{FF2B5EF4-FFF2-40B4-BE49-F238E27FC236}">
                        <a16:creationId xmlns:a16="http://schemas.microsoft.com/office/drawing/2014/main" xmlns="" id="{079D1C68-766F-4650-A369-464F4CC964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50" name="Freeform 1854">
                    <a:extLst>
                      <a:ext uri="{FF2B5EF4-FFF2-40B4-BE49-F238E27FC236}">
                        <a16:creationId xmlns:a16="http://schemas.microsoft.com/office/drawing/2014/main" xmlns="" id="{D1832B51-2CC6-4EB2-AD15-F651DAB1B39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51" name="Freeform 1855">
                    <a:extLst>
                      <a:ext uri="{FF2B5EF4-FFF2-40B4-BE49-F238E27FC236}">
                        <a16:creationId xmlns:a16="http://schemas.microsoft.com/office/drawing/2014/main" xmlns="" id="{B4B5CDEB-2FFB-4414-840F-6596BF3FAD0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52" name="Oval 1856">
                    <a:extLst>
                      <a:ext uri="{FF2B5EF4-FFF2-40B4-BE49-F238E27FC236}">
                        <a16:creationId xmlns:a16="http://schemas.microsoft.com/office/drawing/2014/main" xmlns="" id="{E5A4EDFB-8C66-440C-BE58-2FE597AEFCB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12" name="Group 1857">
                  <a:extLst>
                    <a:ext uri="{FF2B5EF4-FFF2-40B4-BE49-F238E27FC236}">
                      <a16:creationId xmlns:a16="http://schemas.microsoft.com/office/drawing/2014/main" xmlns="" id="{E2B42374-903A-4ECF-8EEF-7761CB44CAB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437183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41" name="Oval 1858">
                    <a:extLst>
                      <a:ext uri="{FF2B5EF4-FFF2-40B4-BE49-F238E27FC236}">
                        <a16:creationId xmlns:a16="http://schemas.microsoft.com/office/drawing/2014/main" xmlns="" id="{5F8FE8F1-D50B-4111-B0E9-87456A4687F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42" name="Oval 1859">
                    <a:extLst>
                      <a:ext uri="{FF2B5EF4-FFF2-40B4-BE49-F238E27FC236}">
                        <a16:creationId xmlns:a16="http://schemas.microsoft.com/office/drawing/2014/main" xmlns="" id="{8136E2C9-9F58-40E7-A1FF-81B10DD3F34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43" name="Freeform 1860">
                    <a:extLst>
                      <a:ext uri="{FF2B5EF4-FFF2-40B4-BE49-F238E27FC236}">
                        <a16:creationId xmlns:a16="http://schemas.microsoft.com/office/drawing/2014/main" xmlns="" id="{DE21B1B3-458A-4EEB-96BD-4C8DCBA15CB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44" name="Freeform 1861">
                    <a:extLst>
                      <a:ext uri="{FF2B5EF4-FFF2-40B4-BE49-F238E27FC236}">
                        <a16:creationId xmlns:a16="http://schemas.microsoft.com/office/drawing/2014/main" xmlns="" id="{DDF1E783-D9DE-47A8-8974-B34E65F09C8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45" name="Freeform 1862">
                    <a:extLst>
                      <a:ext uri="{FF2B5EF4-FFF2-40B4-BE49-F238E27FC236}">
                        <a16:creationId xmlns:a16="http://schemas.microsoft.com/office/drawing/2014/main" xmlns="" id="{D3AE36F1-9756-43D6-8544-C44749406E9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46" name="Oval 1863">
                    <a:extLst>
                      <a:ext uri="{FF2B5EF4-FFF2-40B4-BE49-F238E27FC236}">
                        <a16:creationId xmlns:a16="http://schemas.microsoft.com/office/drawing/2014/main" xmlns="" id="{60B843AB-8931-48C2-BEC4-500BC46E1D8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13" name="Group 1864">
                  <a:extLst>
                    <a:ext uri="{FF2B5EF4-FFF2-40B4-BE49-F238E27FC236}">
                      <a16:creationId xmlns:a16="http://schemas.microsoft.com/office/drawing/2014/main" xmlns="" id="{D4E269AF-3F80-4FB3-A4BA-D68ACAA4CE5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523499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35" name="Oval 1865">
                    <a:extLst>
                      <a:ext uri="{FF2B5EF4-FFF2-40B4-BE49-F238E27FC236}">
                        <a16:creationId xmlns:a16="http://schemas.microsoft.com/office/drawing/2014/main" xmlns="" id="{AE8D7297-2925-4220-8284-D3AC7DCAD82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36" name="Oval 1866">
                    <a:extLst>
                      <a:ext uri="{FF2B5EF4-FFF2-40B4-BE49-F238E27FC236}">
                        <a16:creationId xmlns:a16="http://schemas.microsoft.com/office/drawing/2014/main" xmlns="" id="{F7F2EEED-C0BB-4E0D-9B4F-9A9A8632E70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37" name="Freeform 1867">
                    <a:extLst>
                      <a:ext uri="{FF2B5EF4-FFF2-40B4-BE49-F238E27FC236}">
                        <a16:creationId xmlns:a16="http://schemas.microsoft.com/office/drawing/2014/main" xmlns="" id="{2F9156E1-CE7B-4507-B56B-3681A9880BD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38" name="Freeform 1868">
                    <a:extLst>
                      <a:ext uri="{FF2B5EF4-FFF2-40B4-BE49-F238E27FC236}">
                        <a16:creationId xmlns:a16="http://schemas.microsoft.com/office/drawing/2014/main" xmlns="" id="{2D575DC0-6E8A-4339-AEE3-5904BAAEBA1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39" name="Freeform 1869">
                    <a:extLst>
                      <a:ext uri="{FF2B5EF4-FFF2-40B4-BE49-F238E27FC236}">
                        <a16:creationId xmlns:a16="http://schemas.microsoft.com/office/drawing/2014/main" xmlns="" id="{66EF214A-8CE5-425B-B607-8535DEE58EA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40" name="Oval 1870">
                    <a:extLst>
                      <a:ext uri="{FF2B5EF4-FFF2-40B4-BE49-F238E27FC236}">
                        <a16:creationId xmlns:a16="http://schemas.microsoft.com/office/drawing/2014/main" xmlns="" id="{19A6F8E1-95F4-49EA-BFD7-1CD36221611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14" name="Group 1871">
                  <a:extLst>
                    <a:ext uri="{FF2B5EF4-FFF2-40B4-BE49-F238E27FC236}">
                      <a16:creationId xmlns:a16="http://schemas.microsoft.com/office/drawing/2014/main" xmlns="" id="{CD165302-FED1-411C-866D-9369DF5AD50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523499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29" name="Oval 1872">
                    <a:extLst>
                      <a:ext uri="{FF2B5EF4-FFF2-40B4-BE49-F238E27FC236}">
                        <a16:creationId xmlns:a16="http://schemas.microsoft.com/office/drawing/2014/main" xmlns="" id="{9319B9FD-48D1-4F22-96C9-259752E89AB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30" name="Oval 1873">
                    <a:extLst>
                      <a:ext uri="{FF2B5EF4-FFF2-40B4-BE49-F238E27FC236}">
                        <a16:creationId xmlns:a16="http://schemas.microsoft.com/office/drawing/2014/main" xmlns="" id="{EA2B1205-4A9D-4E52-8707-65A0F4ED9C8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31" name="Freeform 1874">
                    <a:extLst>
                      <a:ext uri="{FF2B5EF4-FFF2-40B4-BE49-F238E27FC236}">
                        <a16:creationId xmlns:a16="http://schemas.microsoft.com/office/drawing/2014/main" xmlns="" id="{027BCA03-BCEF-442F-8784-DA5F0E32AFD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32" name="Freeform 1875">
                    <a:extLst>
                      <a:ext uri="{FF2B5EF4-FFF2-40B4-BE49-F238E27FC236}">
                        <a16:creationId xmlns:a16="http://schemas.microsoft.com/office/drawing/2014/main" xmlns="" id="{D1F63666-A912-4956-8068-BCDF8C92448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33" name="Freeform 1876">
                    <a:extLst>
                      <a:ext uri="{FF2B5EF4-FFF2-40B4-BE49-F238E27FC236}">
                        <a16:creationId xmlns:a16="http://schemas.microsoft.com/office/drawing/2014/main" xmlns="" id="{A9043691-78EB-4F78-96CF-F7675E74E2A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34" name="Oval 1877">
                    <a:extLst>
                      <a:ext uri="{FF2B5EF4-FFF2-40B4-BE49-F238E27FC236}">
                        <a16:creationId xmlns:a16="http://schemas.microsoft.com/office/drawing/2014/main" xmlns="" id="{6E1E4674-7B76-457A-ADC8-F40BE84A36B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15" name="Group 1878">
                  <a:extLst>
                    <a:ext uri="{FF2B5EF4-FFF2-40B4-BE49-F238E27FC236}">
                      <a16:creationId xmlns:a16="http://schemas.microsoft.com/office/drawing/2014/main" xmlns="" id="{087A50F3-3A37-41B2-AD96-D983B475BC7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5611164" y="3125566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23" name="Oval 1879">
                    <a:extLst>
                      <a:ext uri="{FF2B5EF4-FFF2-40B4-BE49-F238E27FC236}">
                        <a16:creationId xmlns:a16="http://schemas.microsoft.com/office/drawing/2014/main" xmlns="" id="{61ED0563-2E20-4262-9E1E-2F4DC2CEED4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24" name="Oval 1880">
                    <a:extLst>
                      <a:ext uri="{FF2B5EF4-FFF2-40B4-BE49-F238E27FC236}">
                        <a16:creationId xmlns:a16="http://schemas.microsoft.com/office/drawing/2014/main" xmlns="" id="{CA915B95-07D1-409F-B200-6A3191A6596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25" name="Freeform 1881">
                    <a:extLst>
                      <a:ext uri="{FF2B5EF4-FFF2-40B4-BE49-F238E27FC236}">
                        <a16:creationId xmlns:a16="http://schemas.microsoft.com/office/drawing/2014/main" xmlns="" id="{56658A7A-FED0-43F8-AD6C-92BF0DD98B2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26" name="Freeform 1882">
                    <a:extLst>
                      <a:ext uri="{FF2B5EF4-FFF2-40B4-BE49-F238E27FC236}">
                        <a16:creationId xmlns:a16="http://schemas.microsoft.com/office/drawing/2014/main" xmlns="" id="{961A9F2A-6A53-4908-9F79-293B4FE7408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27" name="Freeform 1883">
                    <a:extLst>
                      <a:ext uri="{FF2B5EF4-FFF2-40B4-BE49-F238E27FC236}">
                        <a16:creationId xmlns:a16="http://schemas.microsoft.com/office/drawing/2014/main" xmlns="" id="{0FB154B7-9B4F-4092-8C56-AE7DB3DB617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28" name="Oval 1884">
                    <a:extLst>
                      <a:ext uri="{FF2B5EF4-FFF2-40B4-BE49-F238E27FC236}">
                        <a16:creationId xmlns:a16="http://schemas.microsoft.com/office/drawing/2014/main" xmlns="" id="{2F3219BF-E250-43F2-84F4-644A44E348E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316" name="Group 1885">
                  <a:extLst>
                    <a:ext uri="{FF2B5EF4-FFF2-40B4-BE49-F238E27FC236}">
                      <a16:creationId xmlns:a16="http://schemas.microsoft.com/office/drawing/2014/main" xmlns="" id="{DC1FDC8A-80ED-4B50-A24D-CA42BEDBBF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5611164" y="3348123"/>
                  <a:ext cx="83619" cy="194231"/>
                  <a:chOff x="2693" y="2933"/>
                  <a:chExt cx="175" cy="403"/>
                </a:xfrm>
              </p:grpSpPr>
              <p:sp>
                <p:nvSpPr>
                  <p:cNvPr id="4317" name="Oval 1886">
                    <a:extLst>
                      <a:ext uri="{FF2B5EF4-FFF2-40B4-BE49-F238E27FC236}">
                        <a16:creationId xmlns:a16="http://schemas.microsoft.com/office/drawing/2014/main" xmlns="" id="{EF164E2F-E3E3-41A1-A2FB-E00A0F919C0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solidFill>
                    <a:srgbClr val="FFDB4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18" name="Oval 1887">
                    <a:extLst>
                      <a:ext uri="{FF2B5EF4-FFF2-40B4-BE49-F238E27FC236}">
                        <a16:creationId xmlns:a16="http://schemas.microsoft.com/office/drawing/2014/main" xmlns="" id="{8FB8286E-C2DF-4C3F-9C5D-B11D6DB984D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93" y="2933"/>
                    <a:ext cx="175" cy="187"/>
                  </a:xfrm>
                  <a:prstGeom prst="ellipse">
                    <a:avLst/>
                  </a:prstGeom>
                  <a:noFill/>
                  <a:ln w="7938">
                    <a:solidFill>
                      <a:srgbClr val="AD62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19" name="Freeform 1888">
                    <a:extLst>
                      <a:ext uri="{FF2B5EF4-FFF2-40B4-BE49-F238E27FC236}">
                        <a16:creationId xmlns:a16="http://schemas.microsoft.com/office/drawing/2014/main" xmlns="" id="{F3E2B233-2F62-4C85-92B9-E8848C6F848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36" y="3104"/>
                    <a:ext cx="87" cy="232"/>
                  </a:xfrm>
                  <a:custGeom>
                    <a:avLst/>
                    <a:gdLst>
                      <a:gd name="T0" fmla="*/ 495 w 35"/>
                      <a:gd name="T1" fmla="*/ 568 h 87"/>
                      <a:gd name="T2" fmla="*/ 507 w 35"/>
                      <a:gd name="T3" fmla="*/ 589 h 87"/>
                      <a:gd name="T4" fmla="*/ 524 w 35"/>
                      <a:gd name="T5" fmla="*/ 627 h 87"/>
                      <a:gd name="T6" fmla="*/ 524 w 35"/>
                      <a:gd name="T7" fmla="*/ 648 h 87"/>
                      <a:gd name="T8" fmla="*/ 537 w 35"/>
                      <a:gd name="T9" fmla="*/ 661 h 87"/>
                      <a:gd name="T10" fmla="*/ 537 w 35"/>
                      <a:gd name="T11" fmla="*/ 717 h 87"/>
                      <a:gd name="T12" fmla="*/ 537 w 35"/>
                      <a:gd name="T13" fmla="*/ 1557 h 87"/>
                      <a:gd name="T14" fmla="*/ 462 w 35"/>
                      <a:gd name="T15" fmla="*/ 1651 h 87"/>
                      <a:gd name="T16" fmla="*/ 383 w 35"/>
                      <a:gd name="T17" fmla="*/ 1557 h 87"/>
                      <a:gd name="T18" fmla="*/ 383 w 35"/>
                      <a:gd name="T19" fmla="*/ 717 h 87"/>
                      <a:gd name="T20" fmla="*/ 278 w 35"/>
                      <a:gd name="T21" fmla="*/ 605 h 87"/>
                      <a:gd name="T22" fmla="*/ 154 w 35"/>
                      <a:gd name="T23" fmla="*/ 717 h 87"/>
                      <a:gd name="T24" fmla="*/ 154 w 35"/>
                      <a:gd name="T25" fmla="*/ 1557 h 87"/>
                      <a:gd name="T26" fmla="*/ 75 w 35"/>
                      <a:gd name="T27" fmla="*/ 1651 h 87"/>
                      <a:gd name="T28" fmla="*/ 0 w 35"/>
                      <a:gd name="T29" fmla="*/ 1557 h 87"/>
                      <a:gd name="T30" fmla="*/ 0 w 35"/>
                      <a:gd name="T31" fmla="*/ 717 h 87"/>
                      <a:gd name="T32" fmla="*/ 12 w 35"/>
                      <a:gd name="T33" fmla="*/ 661 h 87"/>
                      <a:gd name="T34" fmla="*/ 12 w 35"/>
                      <a:gd name="T35" fmla="*/ 648 h 87"/>
                      <a:gd name="T36" fmla="*/ 30 w 35"/>
                      <a:gd name="T37" fmla="*/ 627 h 87"/>
                      <a:gd name="T38" fmla="*/ 30 w 35"/>
                      <a:gd name="T39" fmla="*/ 605 h 87"/>
                      <a:gd name="T40" fmla="*/ 42 w 35"/>
                      <a:gd name="T41" fmla="*/ 568 h 87"/>
                      <a:gd name="T42" fmla="*/ 62 w 35"/>
                      <a:gd name="T43" fmla="*/ 547 h 87"/>
                      <a:gd name="T44" fmla="*/ 92 w 35"/>
                      <a:gd name="T45" fmla="*/ 512 h 87"/>
                      <a:gd name="T46" fmla="*/ 104 w 35"/>
                      <a:gd name="T47" fmla="*/ 477 h 87"/>
                      <a:gd name="T48" fmla="*/ 124 w 35"/>
                      <a:gd name="T49" fmla="*/ 477 h 87"/>
                      <a:gd name="T50" fmla="*/ 154 w 35"/>
                      <a:gd name="T51" fmla="*/ 456 h 87"/>
                      <a:gd name="T52" fmla="*/ 154 w 35"/>
                      <a:gd name="T53" fmla="*/ 435 h 87"/>
                      <a:gd name="T54" fmla="*/ 186 w 35"/>
                      <a:gd name="T55" fmla="*/ 419 h 87"/>
                      <a:gd name="T56" fmla="*/ 186 w 35"/>
                      <a:gd name="T57" fmla="*/ 93 h 87"/>
                      <a:gd name="T58" fmla="*/ 259 w 35"/>
                      <a:gd name="T59" fmla="*/ 0 h 87"/>
                      <a:gd name="T60" fmla="*/ 341 w 35"/>
                      <a:gd name="T61" fmla="*/ 93 h 87"/>
                      <a:gd name="T62" fmla="*/ 341 w 35"/>
                      <a:gd name="T63" fmla="*/ 419 h 87"/>
                      <a:gd name="T64" fmla="*/ 341 w 35"/>
                      <a:gd name="T65" fmla="*/ 419 h 87"/>
                      <a:gd name="T66" fmla="*/ 475 w 35"/>
                      <a:gd name="T67" fmla="*/ 533 h 87"/>
                      <a:gd name="T68" fmla="*/ 475 w 35"/>
                      <a:gd name="T69" fmla="*/ 547 h 87"/>
                      <a:gd name="T70" fmla="*/ 495 w 35"/>
                      <a:gd name="T71" fmla="*/ 568 h 87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5" h="87">
                        <a:moveTo>
                          <a:pt x="32" y="30"/>
                        </a:moveTo>
                        <a:cubicBezTo>
                          <a:pt x="33" y="31"/>
                          <a:pt x="33" y="31"/>
                          <a:pt x="33" y="31"/>
                        </a:cubicBezTo>
                        <a:cubicBezTo>
                          <a:pt x="33" y="32"/>
                          <a:pt x="33" y="32"/>
                          <a:pt x="34" y="33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4" y="35"/>
                          <a:pt x="35" y="35"/>
                          <a:pt x="35" y="35"/>
                        </a:cubicBezTo>
                        <a:cubicBezTo>
                          <a:pt x="35" y="36"/>
                          <a:pt x="35" y="37"/>
                          <a:pt x="35" y="38"/>
                        </a:cubicBezTo>
                        <a:cubicBezTo>
                          <a:pt x="35" y="82"/>
                          <a:pt x="35" y="82"/>
                          <a:pt x="35" y="82"/>
                        </a:cubicBezTo>
                        <a:cubicBezTo>
                          <a:pt x="35" y="85"/>
                          <a:pt x="33" y="87"/>
                          <a:pt x="30" y="87"/>
                        </a:cubicBezTo>
                        <a:cubicBezTo>
                          <a:pt x="27" y="87"/>
                          <a:pt x="25" y="85"/>
                          <a:pt x="25" y="82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5" y="36"/>
                          <a:pt x="22" y="32"/>
                          <a:pt x="18" y="32"/>
                        </a:cubicBezTo>
                        <a:cubicBezTo>
                          <a:pt x="13" y="32"/>
                          <a:pt x="10" y="36"/>
                          <a:pt x="10" y="38"/>
                        </a:cubicBezTo>
                        <a:cubicBezTo>
                          <a:pt x="10" y="82"/>
                          <a:pt x="10" y="82"/>
                          <a:pt x="10" y="82"/>
                        </a:cubicBezTo>
                        <a:cubicBezTo>
                          <a:pt x="10" y="85"/>
                          <a:pt x="8" y="87"/>
                          <a:pt x="5" y="87"/>
                        </a:cubicBezTo>
                        <a:cubicBezTo>
                          <a:pt x="3" y="87"/>
                          <a:pt x="0" y="85"/>
                          <a:pt x="0" y="82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1" y="35"/>
                          <a:pt x="1" y="35"/>
                          <a:pt x="1" y="34"/>
                        </a:cubicBezTo>
                        <a:cubicBezTo>
                          <a:pt x="1" y="34"/>
                          <a:pt x="1" y="33"/>
                          <a:pt x="2" y="33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3" y="31"/>
                          <a:pt x="3" y="30"/>
                          <a:pt x="3" y="30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8"/>
                          <a:pt x="5" y="27"/>
                          <a:pt x="6" y="27"/>
                        </a:cubicBezTo>
                        <a:cubicBezTo>
                          <a:pt x="6" y="26"/>
                          <a:pt x="7" y="26"/>
                          <a:pt x="7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4"/>
                          <a:pt x="9" y="24"/>
                          <a:pt x="10" y="24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2" y="22"/>
                          <a:pt x="12" y="22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3"/>
                          <a:pt x="14" y="0"/>
                          <a:pt x="17" y="0"/>
                        </a:cubicBezTo>
                        <a:cubicBezTo>
                          <a:pt x="20" y="0"/>
                          <a:pt x="22" y="3"/>
                          <a:pt x="22" y="5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25" y="23"/>
                          <a:pt x="28" y="25"/>
                          <a:pt x="31" y="28"/>
                        </a:cubicBezTo>
                        <a:cubicBezTo>
                          <a:pt x="31" y="28"/>
                          <a:pt x="31" y="28"/>
                          <a:pt x="31" y="29"/>
                        </a:cubicBezTo>
                        <a:cubicBezTo>
                          <a:pt x="32" y="29"/>
                          <a:pt x="32" y="30"/>
                          <a:pt x="32" y="30"/>
                        </a:cubicBezTo>
                        <a:close/>
                      </a:path>
                    </a:pathLst>
                  </a:custGeom>
                  <a:solidFill>
                    <a:srgbClr val="FF6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20" name="Freeform 1889">
                    <a:extLst>
                      <a:ext uri="{FF2B5EF4-FFF2-40B4-BE49-F238E27FC236}">
                        <a16:creationId xmlns:a16="http://schemas.microsoft.com/office/drawing/2014/main" xmlns="" id="{6DF1676A-52B8-4DF3-9120-8640FBC6532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41" y="3200"/>
                    <a:ext cx="5" cy="133"/>
                  </a:xfrm>
                  <a:custGeom>
                    <a:avLst/>
                    <a:gdLst>
                      <a:gd name="T0" fmla="*/ 0 w 2"/>
                      <a:gd name="T1" fmla="*/ 827 h 50"/>
                      <a:gd name="T2" fmla="*/ 0 w 2"/>
                      <a:gd name="T3" fmla="*/ 0 h 50"/>
                      <a:gd name="T4" fmla="*/ 0 w 2"/>
                      <a:gd name="T5" fmla="*/ 0 h 50"/>
                      <a:gd name="T6" fmla="*/ 33 w 2"/>
                      <a:gd name="T7" fmla="*/ 431 h 50"/>
                      <a:gd name="T8" fmla="*/ 33 w 2"/>
                      <a:gd name="T9" fmla="*/ 806 h 50"/>
                      <a:gd name="T10" fmla="*/ 33 w 2"/>
                      <a:gd name="T11" fmla="*/ 942 h 50"/>
                      <a:gd name="T12" fmla="*/ 33 w 2"/>
                      <a:gd name="T13" fmla="*/ 942 h 50"/>
                      <a:gd name="T14" fmla="*/ 0 w 2"/>
                      <a:gd name="T15" fmla="*/ 827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" h="50">
                        <a:moveTo>
                          <a:pt x="0" y="44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15"/>
                          <a:pt x="2" y="23"/>
                        </a:cubicBezTo>
                        <a:cubicBezTo>
                          <a:pt x="2" y="30"/>
                          <a:pt x="2" y="43"/>
                          <a:pt x="2" y="43"/>
                        </a:cubicBezTo>
                        <a:cubicBezTo>
                          <a:pt x="2" y="44"/>
                          <a:pt x="2" y="49"/>
                          <a:pt x="2" y="50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" y="48"/>
                          <a:pt x="0" y="46"/>
                          <a:pt x="0" y="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21" name="Freeform 1890">
                    <a:extLst>
                      <a:ext uri="{FF2B5EF4-FFF2-40B4-BE49-F238E27FC236}">
                        <a16:creationId xmlns:a16="http://schemas.microsoft.com/office/drawing/2014/main" xmlns="" id="{D6F66801-89B6-46D3-9481-3256059CC35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788" y="3189"/>
                    <a:ext cx="20" cy="144"/>
                  </a:xfrm>
                  <a:custGeom>
                    <a:avLst/>
                    <a:gdLst>
                      <a:gd name="T0" fmla="*/ 95 w 8"/>
                      <a:gd name="T1" fmla="*/ 909 h 54"/>
                      <a:gd name="T2" fmla="*/ 125 w 8"/>
                      <a:gd name="T3" fmla="*/ 1024 h 54"/>
                      <a:gd name="T4" fmla="*/ 83 w 8"/>
                      <a:gd name="T5" fmla="*/ 909 h 54"/>
                      <a:gd name="T6" fmla="*/ 83 w 8"/>
                      <a:gd name="T7" fmla="*/ 739 h 54"/>
                      <a:gd name="T8" fmla="*/ 83 w 8"/>
                      <a:gd name="T9" fmla="*/ 115 h 54"/>
                      <a:gd name="T10" fmla="*/ 0 w 8"/>
                      <a:gd name="T11" fmla="*/ 0 h 54"/>
                      <a:gd name="T12" fmla="*/ 113 w 8"/>
                      <a:gd name="T13" fmla="*/ 149 h 54"/>
                      <a:gd name="T14" fmla="*/ 95 w 8"/>
                      <a:gd name="T15" fmla="*/ 909 h 5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8" h="54">
                        <a:moveTo>
                          <a:pt x="6" y="48"/>
                        </a:moveTo>
                        <a:cubicBezTo>
                          <a:pt x="6" y="50"/>
                          <a:pt x="7" y="53"/>
                          <a:pt x="8" y="54"/>
                        </a:cubicBezTo>
                        <a:cubicBezTo>
                          <a:pt x="6" y="52"/>
                          <a:pt x="5" y="50"/>
                          <a:pt x="5" y="48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3" y="0"/>
                          <a:pt x="0" y="0"/>
                        </a:cubicBezTo>
                        <a:cubicBezTo>
                          <a:pt x="6" y="0"/>
                          <a:pt x="7" y="5"/>
                          <a:pt x="7" y="8"/>
                        </a:cubicBezTo>
                        <a:lnTo>
                          <a:pt x="6" y="4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22" name="Oval 1891">
                    <a:extLst>
                      <a:ext uri="{FF2B5EF4-FFF2-40B4-BE49-F238E27FC236}">
                        <a16:creationId xmlns:a16="http://schemas.microsoft.com/office/drawing/2014/main" xmlns="" id="{C2A5C4B2-A9A6-439F-9A45-910959BA6FF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21" y="2971"/>
                    <a:ext cx="57" cy="61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fr-FR" alt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4157" name="Groupe 4156">
                <a:extLst>
                  <a:ext uri="{FF2B5EF4-FFF2-40B4-BE49-F238E27FC236}">
                    <a16:creationId xmlns:a16="http://schemas.microsoft.com/office/drawing/2014/main" xmlns="" id="{DAEEAD04-7685-4A53-AA17-0F3F4B4CB62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037377" y="4892647"/>
                <a:ext cx="124537" cy="569969"/>
                <a:chOff x="4920111" y="2340414"/>
                <a:chExt cx="223568" cy="1023211"/>
              </a:xfrm>
              <a:solidFill>
                <a:schemeClr val="bg1">
                  <a:lumMod val="65000"/>
                </a:schemeClr>
              </a:solidFill>
            </p:grpSpPr>
            <p:grpSp>
              <p:nvGrpSpPr>
                <p:cNvPr id="4296" name="Groupe 4295">
                  <a:extLst>
                    <a:ext uri="{FF2B5EF4-FFF2-40B4-BE49-F238E27FC236}">
                      <a16:creationId xmlns:a16="http://schemas.microsoft.com/office/drawing/2014/main" xmlns="" id="{F00D2F5A-19DA-45D1-B75F-4374FF9751DE}"/>
                    </a:ext>
                  </a:extLst>
                </p:cNvPr>
                <p:cNvGrpSpPr/>
                <p:nvPr/>
              </p:nvGrpSpPr>
              <p:grpSpPr>
                <a:xfrm>
                  <a:off x="4920111" y="2427296"/>
                  <a:ext cx="223568" cy="936329"/>
                  <a:chOff x="4920111" y="2427296"/>
                  <a:chExt cx="223568" cy="936329"/>
                </a:xfrm>
                <a:grpFill/>
              </p:grpSpPr>
              <p:sp>
                <p:nvSpPr>
                  <p:cNvPr id="4298" name="Ellipse 4297">
                    <a:extLst>
                      <a:ext uri="{FF2B5EF4-FFF2-40B4-BE49-F238E27FC236}">
                        <a16:creationId xmlns:a16="http://schemas.microsoft.com/office/drawing/2014/main" xmlns="" id="{5EF12251-14A9-4D79-8298-A5D64BFA74C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1711" y="242729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99" name="Ellipse 4298">
                    <a:extLst>
                      <a:ext uri="{FF2B5EF4-FFF2-40B4-BE49-F238E27FC236}">
                        <a16:creationId xmlns:a16="http://schemas.microsoft.com/office/drawing/2014/main" xmlns="" id="{3087DD7A-8664-4C88-9593-CAF9CA5A6D9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20111" y="2520284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00" name="Ellipse 4299">
                    <a:extLst>
                      <a:ext uri="{FF2B5EF4-FFF2-40B4-BE49-F238E27FC236}">
                        <a16:creationId xmlns:a16="http://schemas.microsoft.com/office/drawing/2014/main" xmlns="" id="{79225038-68C4-4575-895A-C595DAF59AA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8017" y="261167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01" name="Ellipse 4300">
                    <a:extLst>
                      <a:ext uri="{FF2B5EF4-FFF2-40B4-BE49-F238E27FC236}">
                        <a16:creationId xmlns:a16="http://schemas.microsoft.com/office/drawing/2014/main" xmlns="" id="{E04D5D93-5D05-4C0E-B745-C91C6F0D91F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4738" y="26814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02" name="Ellipse 4301">
                    <a:extLst>
                      <a:ext uri="{FF2B5EF4-FFF2-40B4-BE49-F238E27FC236}">
                        <a16:creationId xmlns:a16="http://schemas.microsoft.com/office/drawing/2014/main" xmlns="" id="{7E5838CC-F10C-4BF0-A7E7-34D13A98316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33947" y="2757910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03" name="Ellipse 4302">
                    <a:extLst>
                      <a:ext uri="{FF2B5EF4-FFF2-40B4-BE49-F238E27FC236}">
                        <a16:creationId xmlns:a16="http://schemas.microsoft.com/office/drawing/2014/main" xmlns="" id="{6C1CBAB9-076A-4647-BCC8-53B89E935EB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44385" y="284258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04" name="Ellipse 4303">
                    <a:extLst>
                      <a:ext uri="{FF2B5EF4-FFF2-40B4-BE49-F238E27FC236}">
                        <a16:creationId xmlns:a16="http://schemas.microsoft.com/office/drawing/2014/main" xmlns="" id="{73702EE2-1618-4CF1-95D5-86603089778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7664" y="2919062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05" name="Ellipse 4304">
                    <a:extLst>
                      <a:ext uri="{FF2B5EF4-FFF2-40B4-BE49-F238E27FC236}">
                        <a16:creationId xmlns:a16="http://schemas.microsoft.com/office/drawing/2014/main" xmlns="" id="{4D2E5419-8C8B-467C-B532-9612A7480EE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29955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06" name="Ellipse 4305">
                    <a:extLst>
                      <a:ext uri="{FF2B5EF4-FFF2-40B4-BE49-F238E27FC236}">
                        <a16:creationId xmlns:a16="http://schemas.microsoft.com/office/drawing/2014/main" xmlns="" id="{EE90CC72-9C71-47DD-A617-94DB8536147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3089117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07" name="Ellipse 4306">
                    <a:extLst>
                      <a:ext uri="{FF2B5EF4-FFF2-40B4-BE49-F238E27FC236}">
                        <a16:creationId xmlns:a16="http://schemas.microsoft.com/office/drawing/2014/main" xmlns="" id="{90036A05-95AC-4D09-A089-8921D6DC39B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5086" y="318120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08" name="Ellipse 4307">
                    <a:extLst>
                      <a:ext uri="{FF2B5EF4-FFF2-40B4-BE49-F238E27FC236}">
                        <a16:creationId xmlns:a16="http://schemas.microsoft.com/office/drawing/2014/main" xmlns="" id="{E9761460-165F-4087-B8F9-E3922658288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53009" y="326433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297" name="Ellipse 4296">
                  <a:extLst>
                    <a:ext uri="{FF2B5EF4-FFF2-40B4-BE49-F238E27FC236}">
                      <a16:creationId xmlns:a16="http://schemas.microsoft.com/office/drawing/2014/main" xmlns="" id="{AEC1796D-AFE7-4600-B5AD-3536CB86E46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9758" y="2340414"/>
                  <a:ext cx="99294" cy="9929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82953" tIns="41476" rIns="82953" bIns="41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58" name="Groupe 4157">
                <a:extLst>
                  <a:ext uri="{FF2B5EF4-FFF2-40B4-BE49-F238E27FC236}">
                    <a16:creationId xmlns:a16="http://schemas.microsoft.com/office/drawing/2014/main" xmlns="" id="{99B22873-06CF-45EA-BA8C-7764886C4EA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275231" y="4902668"/>
                <a:ext cx="124537" cy="569969"/>
                <a:chOff x="4920111" y="2340414"/>
                <a:chExt cx="223568" cy="1023211"/>
              </a:xfrm>
              <a:solidFill>
                <a:schemeClr val="bg1">
                  <a:lumMod val="65000"/>
                </a:schemeClr>
              </a:solidFill>
            </p:grpSpPr>
            <p:grpSp>
              <p:nvGrpSpPr>
                <p:cNvPr id="4283" name="Groupe 4282">
                  <a:extLst>
                    <a:ext uri="{FF2B5EF4-FFF2-40B4-BE49-F238E27FC236}">
                      <a16:creationId xmlns:a16="http://schemas.microsoft.com/office/drawing/2014/main" xmlns="" id="{8EDD193C-7A94-41C3-B3B7-FD3159C9E341}"/>
                    </a:ext>
                  </a:extLst>
                </p:cNvPr>
                <p:cNvGrpSpPr/>
                <p:nvPr/>
              </p:nvGrpSpPr>
              <p:grpSpPr>
                <a:xfrm>
                  <a:off x="4920111" y="2427296"/>
                  <a:ext cx="223568" cy="936329"/>
                  <a:chOff x="4920111" y="2427296"/>
                  <a:chExt cx="223568" cy="936329"/>
                </a:xfrm>
                <a:grpFill/>
              </p:grpSpPr>
              <p:sp>
                <p:nvSpPr>
                  <p:cNvPr id="4285" name="Ellipse 4284">
                    <a:extLst>
                      <a:ext uri="{FF2B5EF4-FFF2-40B4-BE49-F238E27FC236}">
                        <a16:creationId xmlns:a16="http://schemas.microsoft.com/office/drawing/2014/main" xmlns="" id="{59C401F0-7D42-4B8E-95A3-F6293F5397E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1711" y="242729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86" name="Ellipse 4285">
                    <a:extLst>
                      <a:ext uri="{FF2B5EF4-FFF2-40B4-BE49-F238E27FC236}">
                        <a16:creationId xmlns:a16="http://schemas.microsoft.com/office/drawing/2014/main" xmlns="" id="{4A9C4927-0CEE-4DF2-80DE-54C5786EBEF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20111" y="2520284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87" name="Ellipse 4286">
                    <a:extLst>
                      <a:ext uri="{FF2B5EF4-FFF2-40B4-BE49-F238E27FC236}">
                        <a16:creationId xmlns:a16="http://schemas.microsoft.com/office/drawing/2014/main" xmlns="" id="{87C50612-721C-42EF-AFBC-3FDB14956D4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8017" y="261167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88" name="Ellipse 4287">
                    <a:extLst>
                      <a:ext uri="{FF2B5EF4-FFF2-40B4-BE49-F238E27FC236}">
                        <a16:creationId xmlns:a16="http://schemas.microsoft.com/office/drawing/2014/main" xmlns="" id="{0E56BBCD-95F8-4D69-947A-2195DF90D20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4738" y="26814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89" name="Ellipse 4288">
                    <a:extLst>
                      <a:ext uri="{FF2B5EF4-FFF2-40B4-BE49-F238E27FC236}">
                        <a16:creationId xmlns:a16="http://schemas.microsoft.com/office/drawing/2014/main" xmlns="" id="{2AACEF27-D549-46C3-A687-F6DD3756A99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33947" y="2757910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90" name="Ellipse 4289">
                    <a:extLst>
                      <a:ext uri="{FF2B5EF4-FFF2-40B4-BE49-F238E27FC236}">
                        <a16:creationId xmlns:a16="http://schemas.microsoft.com/office/drawing/2014/main" xmlns="" id="{DBB04711-DA8A-410D-9945-D2C9C53F62A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44385" y="284258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91" name="Ellipse 4290">
                    <a:extLst>
                      <a:ext uri="{FF2B5EF4-FFF2-40B4-BE49-F238E27FC236}">
                        <a16:creationId xmlns:a16="http://schemas.microsoft.com/office/drawing/2014/main" xmlns="" id="{8E829815-E31A-4D11-B702-950A28CA1B3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7664" y="2919062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92" name="Ellipse 4291">
                    <a:extLst>
                      <a:ext uri="{FF2B5EF4-FFF2-40B4-BE49-F238E27FC236}">
                        <a16:creationId xmlns:a16="http://schemas.microsoft.com/office/drawing/2014/main" xmlns="" id="{D1F810C6-8F2E-46E3-841D-FA8AEA25EFE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29955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93" name="Ellipse 4292">
                    <a:extLst>
                      <a:ext uri="{FF2B5EF4-FFF2-40B4-BE49-F238E27FC236}">
                        <a16:creationId xmlns:a16="http://schemas.microsoft.com/office/drawing/2014/main" xmlns="" id="{0B9E9627-8BED-4BCF-9693-02FB75A7442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3089117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94" name="Ellipse 4293">
                    <a:extLst>
                      <a:ext uri="{FF2B5EF4-FFF2-40B4-BE49-F238E27FC236}">
                        <a16:creationId xmlns:a16="http://schemas.microsoft.com/office/drawing/2014/main" xmlns="" id="{C71092CD-5FDC-4FCB-A3B1-3E0F962B7B4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5086" y="318120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95" name="Ellipse 4294">
                    <a:extLst>
                      <a:ext uri="{FF2B5EF4-FFF2-40B4-BE49-F238E27FC236}">
                        <a16:creationId xmlns:a16="http://schemas.microsoft.com/office/drawing/2014/main" xmlns="" id="{9442D5ED-555B-4504-B297-BE05FB87F46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53009" y="326433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284" name="Ellipse 4283">
                  <a:extLst>
                    <a:ext uri="{FF2B5EF4-FFF2-40B4-BE49-F238E27FC236}">
                      <a16:creationId xmlns:a16="http://schemas.microsoft.com/office/drawing/2014/main" xmlns="" id="{81625E3B-D6E6-4156-909A-9F85EA1B17F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9758" y="2340414"/>
                  <a:ext cx="99294" cy="9929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82953" tIns="41476" rIns="82953" bIns="41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59" name="Groupe 4158">
                <a:extLst>
                  <a:ext uri="{FF2B5EF4-FFF2-40B4-BE49-F238E27FC236}">
                    <a16:creationId xmlns:a16="http://schemas.microsoft.com/office/drawing/2014/main" xmlns="" id="{456FEDA2-20DC-4154-B1B1-47C0F2602DB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546469" y="4910167"/>
                <a:ext cx="124537" cy="569969"/>
                <a:chOff x="4920111" y="2340414"/>
                <a:chExt cx="223568" cy="1023211"/>
              </a:xfrm>
              <a:solidFill>
                <a:schemeClr val="bg1">
                  <a:lumMod val="65000"/>
                </a:schemeClr>
              </a:solidFill>
            </p:grpSpPr>
            <p:grpSp>
              <p:nvGrpSpPr>
                <p:cNvPr id="4270" name="Groupe 4269">
                  <a:extLst>
                    <a:ext uri="{FF2B5EF4-FFF2-40B4-BE49-F238E27FC236}">
                      <a16:creationId xmlns:a16="http://schemas.microsoft.com/office/drawing/2014/main" xmlns="" id="{20F8B8CB-1D93-4597-A2A7-356B17F2F098}"/>
                    </a:ext>
                  </a:extLst>
                </p:cNvPr>
                <p:cNvGrpSpPr/>
                <p:nvPr/>
              </p:nvGrpSpPr>
              <p:grpSpPr>
                <a:xfrm>
                  <a:off x="4920111" y="2427296"/>
                  <a:ext cx="223568" cy="936329"/>
                  <a:chOff x="4920111" y="2427296"/>
                  <a:chExt cx="223568" cy="936329"/>
                </a:xfrm>
                <a:grpFill/>
              </p:grpSpPr>
              <p:sp>
                <p:nvSpPr>
                  <p:cNvPr id="4272" name="Ellipse 4271">
                    <a:extLst>
                      <a:ext uri="{FF2B5EF4-FFF2-40B4-BE49-F238E27FC236}">
                        <a16:creationId xmlns:a16="http://schemas.microsoft.com/office/drawing/2014/main" xmlns="" id="{FD2DB82F-E4A6-4E95-9747-16A976BA0F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1711" y="242729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73" name="Ellipse 4272">
                    <a:extLst>
                      <a:ext uri="{FF2B5EF4-FFF2-40B4-BE49-F238E27FC236}">
                        <a16:creationId xmlns:a16="http://schemas.microsoft.com/office/drawing/2014/main" xmlns="" id="{BE5E19DF-68DF-47CD-AD48-7052A79254B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20111" y="2520284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74" name="Ellipse 4273">
                    <a:extLst>
                      <a:ext uri="{FF2B5EF4-FFF2-40B4-BE49-F238E27FC236}">
                        <a16:creationId xmlns:a16="http://schemas.microsoft.com/office/drawing/2014/main" xmlns="" id="{CA54A968-092E-4B3D-9A6C-631EDD88366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8017" y="261167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75" name="Ellipse 4274">
                    <a:extLst>
                      <a:ext uri="{FF2B5EF4-FFF2-40B4-BE49-F238E27FC236}">
                        <a16:creationId xmlns:a16="http://schemas.microsoft.com/office/drawing/2014/main" xmlns="" id="{D1F5E884-9EA0-4139-A5D5-66116272344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4738" y="26814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76" name="Ellipse 4275">
                    <a:extLst>
                      <a:ext uri="{FF2B5EF4-FFF2-40B4-BE49-F238E27FC236}">
                        <a16:creationId xmlns:a16="http://schemas.microsoft.com/office/drawing/2014/main" xmlns="" id="{50B33E05-7AAE-48FA-9BBB-556145C95ED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33947" y="2757910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77" name="Ellipse 4276">
                    <a:extLst>
                      <a:ext uri="{FF2B5EF4-FFF2-40B4-BE49-F238E27FC236}">
                        <a16:creationId xmlns:a16="http://schemas.microsoft.com/office/drawing/2014/main" xmlns="" id="{D12BACF8-30BB-4FA1-8C2A-1EECE7D9C74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44385" y="284258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78" name="Ellipse 4277">
                    <a:extLst>
                      <a:ext uri="{FF2B5EF4-FFF2-40B4-BE49-F238E27FC236}">
                        <a16:creationId xmlns:a16="http://schemas.microsoft.com/office/drawing/2014/main" xmlns="" id="{704AE117-E426-4BEA-BAF8-A64539E47A2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7664" y="2919062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79" name="Ellipse 4278">
                    <a:extLst>
                      <a:ext uri="{FF2B5EF4-FFF2-40B4-BE49-F238E27FC236}">
                        <a16:creationId xmlns:a16="http://schemas.microsoft.com/office/drawing/2014/main" xmlns="" id="{BD557392-220A-4D8C-ACC2-7B61B657C3B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29955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80" name="Ellipse 4279">
                    <a:extLst>
                      <a:ext uri="{FF2B5EF4-FFF2-40B4-BE49-F238E27FC236}">
                        <a16:creationId xmlns:a16="http://schemas.microsoft.com/office/drawing/2014/main" xmlns="" id="{8D9D6A38-BEC0-4EC2-98CC-51BCC35BD48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3089117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81" name="Ellipse 4280">
                    <a:extLst>
                      <a:ext uri="{FF2B5EF4-FFF2-40B4-BE49-F238E27FC236}">
                        <a16:creationId xmlns:a16="http://schemas.microsoft.com/office/drawing/2014/main" xmlns="" id="{7CDB56B9-0B36-4F82-B26E-43809F1D8EC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5086" y="318120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82" name="Ellipse 4281">
                    <a:extLst>
                      <a:ext uri="{FF2B5EF4-FFF2-40B4-BE49-F238E27FC236}">
                        <a16:creationId xmlns:a16="http://schemas.microsoft.com/office/drawing/2014/main" xmlns="" id="{09EB5C62-9F55-4F6F-A528-37EFDEAFC68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53009" y="326433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271" name="Ellipse 4270">
                  <a:extLst>
                    <a:ext uri="{FF2B5EF4-FFF2-40B4-BE49-F238E27FC236}">
                      <a16:creationId xmlns:a16="http://schemas.microsoft.com/office/drawing/2014/main" xmlns="" id="{121C6310-01B5-42C5-93A2-E8C8382B3B7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9758" y="2340414"/>
                  <a:ext cx="99294" cy="9929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82953" tIns="41476" rIns="82953" bIns="41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60" name="Groupe 4159">
                <a:extLst>
                  <a:ext uri="{FF2B5EF4-FFF2-40B4-BE49-F238E27FC236}">
                    <a16:creationId xmlns:a16="http://schemas.microsoft.com/office/drawing/2014/main" xmlns="" id="{CDCE5254-393B-4272-A65E-AFE3900A852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805480" y="4908259"/>
                <a:ext cx="124537" cy="569969"/>
                <a:chOff x="4920111" y="2340414"/>
                <a:chExt cx="223568" cy="1023211"/>
              </a:xfrm>
              <a:solidFill>
                <a:schemeClr val="bg1">
                  <a:lumMod val="65000"/>
                </a:schemeClr>
              </a:solidFill>
            </p:grpSpPr>
            <p:grpSp>
              <p:nvGrpSpPr>
                <p:cNvPr id="4257" name="Groupe 4256">
                  <a:extLst>
                    <a:ext uri="{FF2B5EF4-FFF2-40B4-BE49-F238E27FC236}">
                      <a16:creationId xmlns:a16="http://schemas.microsoft.com/office/drawing/2014/main" xmlns="" id="{772BCB8C-EA3E-406A-B22A-4FA7FE8D0B75}"/>
                    </a:ext>
                  </a:extLst>
                </p:cNvPr>
                <p:cNvGrpSpPr/>
                <p:nvPr/>
              </p:nvGrpSpPr>
              <p:grpSpPr>
                <a:xfrm>
                  <a:off x="4920111" y="2427296"/>
                  <a:ext cx="223568" cy="936329"/>
                  <a:chOff x="4920111" y="2427296"/>
                  <a:chExt cx="223568" cy="936329"/>
                </a:xfrm>
                <a:grpFill/>
              </p:grpSpPr>
              <p:sp>
                <p:nvSpPr>
                  <p:cNvPr id="4259" name="Ellipse 4258">
                    <a:extLst>
                      <a:ext uri="{FF2B5EF4-FFF2-40B4-BE49-F238E27FC236}">
                        <a16:creationId xmlns:a16="http://schemas.microsoft.com/office/drawing/2014/main" xmlns="" id="{CE43E78E-39C1-40BB-B53E-F076CFFBD23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1711" y="242729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60" name="Ellipse 4259">
                    <a:extLst>
                      <a:ext uri="{FF2B5EF4-FFF2-40B4-BE49-F238E27FC236}">
                        <a16:creationId xmlns:a16="http://schemas.microsoft.com/office/drawing/2014/main" xmlns="" id="{62A4CC56-913F-4BEC-BADB-55BD3531FDB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20111" y="2520284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61" name="Ellipse 4260">
                    <a:extLst>
                      <a:ext uri="{FF2B5EF4-FFF2-40B4-BE49-F238E27FC236}">
                        <a16:creationId xmlns:a16="http://schemas.microsoft.com/office/drawing/2014/main" xmlns="" id="{5C49BC14-45C5-4583-A713-A8296758023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8017" y="261167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62" name="Ellipse 4261">
                    <a:extLst>
                      <a:ext uri="{FF2B5EF4-FFF2-40B4-BE49-F238E27FC236}">
                        <a16:creationId xmlns:a16="http://schemas.microsoft.com/office/drawing/2014/main" xmlns="" id="{4C268124-3A52-4B62-8A9D-B8D7C548319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4738" y="26814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63" name="Ellipse 4262">
                    <a:extLst>
                      <a:ext uri="{FF2B5EF4-FFF2-40B4-BE49-F238E27FC236}">
                        <a16:creationId xmlns:a16="http://schemas.microsoft.com/office/drawing/2014/main" xmlns="" id="{3D0D1BE2-EAE8-4974-BB7D-10C5F4BE784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33947" y="2757910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64" name="Ellipse 4263">
                    <a:extLst>
                      <a:ext uri="{FF2B5EF4-FFF2-40B4-BE49-F238E27FC236}">
                        <a16:creationId xmlns:a16="http://schemas.microsoft.com/office/drawing/2014/main" xmlns="" id="{9D29B6D4-2D74-4D17-8661-569E17184AA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44385" y="284258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65" name="Ellipse 4264">
                    <a:extLst>
                      <a:ext uri="{FF2B5EF4-FFF2-40B4-BE49-F238E27FC236}">
                        <a16:creationId xmlns:a16="http://schemas.microsoft.com/office/drawing/2014/main" xmlns="" id="{68A07636-DFD2-4F88-9471-89B3DC8AFFF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7664" y="2919062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66" name="Ellipse 4265">
                    <a:extLst>
                      <a:ext uri="{FF2B5EF4-FFF2-40B4-BE49-F238E27FC236}">
                        <a16:creationId xmlns:a16="http://schemas.microsoft.com/office/drawing/2014/main" xmlns="" id="{DCD9D6E5-89A3-4859-B66C-5AA7F6E064F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29955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67" name="Ellipse 4266">
                    <a:extLst>
                      <a:ext uri="{FF2B5EF4-FFF2-40B4-BE49-F238E27FC236}">
                        <a16:creationId xmlns:a16="http://schemas.microsoft.com/office/drawing/2014/main" xmlns="" id="{3B268936-8D28-41DF-8ADF-F74A9AA10FF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3089117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68" name="Ellipse 4267">
                    <a:extLst>
                      <a:ext uri="{FF2B5EF4-FFF2-40B4-BE49-F238E27FC236}">
                        <a16:creationId xmlns:a16="http://schemas.microsoft.com/office/drawing/2014/main" xmlns="" id="{41839A84-8135-4343-8A9B-C6AB14D70B1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5086" y="318120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69" name="Ellipse 4268">
                    <a:extLst>
                      <a:ext uri="{FF2B5EF4-FFF2-40B4-BE49-F238E27FC236}">
                        <a16:creationId xmlns:a16="http://schemas.microsoft.com/office/drawing/2014/main" xmlns="" id="{767BF4E5-A6CF-48CB-B4C2-E445D1B6889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53009" y="326433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258" name="Ellipse 4257">
                  <a:extLst>
                    <a:ext uri="{FF2B5EF4-FFF2-40B4-BE49-F238E27FC236}">
                      <a16:creationId xmlns:a16="http://schemas.microsoft.com/office/drawing/2014/main" xmlns="" id="{A1256A83-5E51-43C5-A331-106DCFE892C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9758" y="2340414"/>
                  <a:ext cx="99294" cy="9929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82953" tIns="41476" rIns="82953" bIns="41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61" name="Groupe 4160">
                <a:extLst>
                  <a:ext uri="{FF2B5EF4-FFF2-40B4-BE49-F238E27FC236}">
                    <a16:creationId xmlns:a16="http://schemas.microsoft.com/office/drawing/2014/main" xmlns="" id="{BF5D7F80-D7EF-47F9-8BB7-EB3440D9DD5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018939" y="4908259"/>
                <a:ext cx="124537" cy="569969"/>
                <a:chOff x="4920111" y="2340414"/>
                <a:chExt cx="223568" cy="1023211"/>
              </a:xfrm>
              <a:solidFill>
                <a:schemeClr val="bg1">
                  <a:lumMod val="65000"/>
                </a:schemeClr>
              </a:solidFill>
            </p:grpSpPr>
            <p:grpSp>
              <p:nvGrpSpPr>
                <p:cNvPr id="4244" name="Groupe 4243">
                  <a:extLst>
                    <a:ext uri="{FF2B5EF4-FFF2-40B4-BE49-F238E27FC236}">
                      <a16:creationId xmlns:a16="http://schemas.microsoft.com/office/drawing/2014/main" xmlns="" id="{17FF399A-86AA-4B18-9FB0-C8BAA96A8073}"/>
                    </a:ext>
                  </a:extLst>
                </p:cNvPr>
                <p:cNvGrpSpPr/>
                <p:nvPr/>
              </p:nvGrpSpPr>
              <p:grpSpPr>
                <a:xfrm>
                  <a:off x="4920111" y="2427296"/>
                  <a:ext cx="223568" cy="936329"/>
                  <a:chOff x="4920111" y="2427296"/>
                  <a:chExt cx="223568" cy="936329"/>
                </a:xfrm>
                <a:grpFill/>
              </p:grpSpPr>
              <p:sp>
                <p:nvSpPr>
                  <p:cNvPr id="4246" name="Ellipse 4245">
                    <a:extLst>
                      <a:ext uri="{FF2B5EF4-FFF2-40B4-BE49-F238E27FC236}">
                        <a16:creationId xmlns:a16="http://schemas.microsoft.com/office/drawing/2014/main" xmlns="" id="{AD5B9D41-851B-485D-B6DD-20ACFA055DD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1711" y="242729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47" name="Ellipse 4246">
                    <a:extLst>
                      <a:ext uri="{FF2B5EF4-FFF2-40B4-BE49-F238E27FC236}">
                        <a16:creationId xmlns:a16="http://schemas.microsoft.com/office/drawing/2014/main" xmlns="" id="{D558BECC-FBCC-4FE1-8366-1498ADB8B94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20111" y="2520284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48" name="Ellipse 4247">
                    <a:extLst>
                      <a:ext uri="{FF2B5EF4-FFF2-40B4-BE49-F238E27FC236}">
                        <a16:creationId xmlns:a16="http://schemas.microsoft.com/office/drawing/2014/main" xmlns="" id="{7A2B9178-3197-400D-84CE-76C8456CF38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8017" y="261167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49" name="Ellipse 4248">
                    <a:extLst>
                      <a:ext uri="{FF2B5EF4-FFF2-40B4-BE49-F238E27FC236}">
                        <a16:creationId xmlns:a16="http://schemas.microsoft.com/office/drawing/2014/main" xmlns="" id="{3A6D72B9-CCF4-4DD9-854C-9F77C2320B6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4738" y="26814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50" name="Ellipse 4249">
                    <a:extLst>
                      <a:ext uri="{FF2B5EF4-FFF2-40B4-BE49-F238E27FC236}">
                        <a16:creationId xmlns:a16="http://schemas.microsoft.com/office/drawing/2014/main" xmlns="" id="{3E002BC6-A0B4-44B7-ACBD-950367E2BBB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33947" y="2757910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51" name="Ellipse 4250">
                    <a:extLst>
                      <a:ext uri="{FF2B5EF4-FFF2-40B4-BE49-F238E27FC236}">
                        <a16:creationId xmlns:a16="http://schemas.microsoft.com/office/drawing/2014/main" xmlns="" id="{0753A1D3-5457-4352-99C9-84D3A7DA8C5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44385" y="284258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52" name="Ellipse 4251">
                    <a:extLst>
                      <a:ext uri="{FF2B5EF4-FFF2-40B4-BE49-F238E27FC236}">
                        <a16:creationId xmlns:a16="http://schemas.microsoft.com/office/drawing/2014/main" xmlns="" id="{6E1C723F-A940-4980-B982-BF882D87CFE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7664" y="2919062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53" name="Ellipse 4252">
                    <a:extLst>
                      <a:ext uri="{FF2B5EF4-FFF2-40B4-BE49-F238E27FC236}">
                        <a16:creationId xmlns:a16="http://schemas.microsoft.com/office/drawing/2014/main" xmlns="" id="{F4335493-2FD3-4577-88F6-77EAD792E3A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29955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54" name="Ellipse 4253">
                    <a:extLst>
                      <a:ext uri="{FF2B5EF4-FFF2-40B4-BE49-F238E27FC236}">
                        <a16:creationId xmlns:a16="http://schemas.microsoft.com/office/drawing/2014/main" xmlns="" id="{1D7B374D-7783-4909-B838-A17FDDCEB26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3089117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55" name="Ellipse 4254">
                    <a:extLst>
                      <a:ext uri="{FF2B5EF4-FFF2-40B4-BE49-F238E27FC236}">
                        <a16:creationId xmlns:a16="http://schemas.microsoft.com/office/drawing/2014/main" xmlns="" id="{0F7BC7E3-2F22-4FAF-B663-48C96E12B57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5086" y="318120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56" name="Ellipse 4255">
                    <a:extLst>
                      <a:ext uri="{FF2B5EF4-FFF2-40B4-BE49-F238E27FC236}">
                        <a16:creationId xmlns:a16="http://schemas.microsoft.com/office/drawing/2014/main" xmlns="" id="{58C73D13-CFCD-45A4-B691-2C0615219BC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53009" y="326433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245" name="Ellipse 4244">
                  <a:extLst>
                    <a:ext uri="{FF2B5EF4-FFF2-40B4-BE49-F238E27FC236}">
                      <a16:creationId xmlns:a16="http://schemas.microsoft.com/office/drawing/2014/main" xmlns="" id="{C47F0A6C-7F0B-4D41-A6E0-B8738D1471A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9758" y="2340414"/>
                  <a:ext cx="99294" cy="9929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82953" tIns="41476" rIns="82953" bIns="41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62" name="Groupe 4161">
                <a:extLst>
                  <a:ext uri="{FF2B5EF4-FFF2-40B4-BE49-F238E27FC236}">
                    <a16:creationId xmlns:a16="http://schemas.microsoft.com/office/drawing/2014/main" xmlns="" id="{DD1D9F1B-8E95-4E21-8A52-00949C5396E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219769" y="4904997"/>
                <a:ext cx="124537" cy="569969"/>
                <a:chOff x="4920111" y="2340414"/>
                <a:chExt cx="223568" cy="1023211"/>
              </a:xfrm>
              <a:solidFill>
                <a:schemeClr val="bg1">
                  <a:lumMod val="65000"/>
                </a:schemeClr>
              </a:solidFill>
            </p:grpSpPr>
            <p:grpSp>
              <p:nvGrpSpPr>
                <p:cNvPr id="4231" name="Groupe 4230">
                  <a:extLst>
                    <a:ext uri="{FF2B5EF4-FFF2-40B4-BE49-F238E27FC236}">
                      <a16:creationId xmlns:a16="http://schemas.microsoft.com/office/drawing/2014/main" xmlns="" id="{88B47DBA-A5D9-49C0-BFB4-45FABED32C26}"/>
                    </a:ext>
                  </a:extLst>
                </p:cNvPr>
                <p:cNvGrpSpPr/>
                <p:nvPr/>
              </p:nvGrpSpPr>
              <p:grpSpPr>
                <a:xfrm>
                  <a:off x="4920111" y="2427296"/>
                  <a:ext cx="223568" cy="936329"/>
                  <a:chOff x="4920111" y="2427296"/>
                  <a:chExt cx="223568" cy="936329"/>
                </a:xfrm>
                <a:grpFill/>
              </p:grpSpPr>
              <p:sp>
                <p:nvSpPr>
                  <p:cNvPr id="4233" name="Ellipse 4232">
                    <a:extLst>
                      <a:ext uri="{FF2B5EF4-FFF2-40B4-BE49-F238E27FC236}">
                        <a16:creationId xmlns:a16="http://schemas.microsoft.com/office/drawing/2014/main" xmlns="" id="{2F8B9581-F222-44B5-A132-A53E9C5AC7C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1711" y="242729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34" name="Ellipse 4233">
                    <a:extLst>
                      <a:ext uri="{FF2B5EF4-FFF2-40B4-BE49-F238E27FC236}">
                        <a16:creationId xmlns:a16="http://schemas.microsoft.com/office/drawing/2014/main" xmlns="" id="{A50AE5EB-309A-4804-8ABC-C2A7AF5603D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20111" y="2520284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35" name="Ellipse 4234">
                    <a:extLst>
                      <a:ext uri="{FF2B5EF4-FFF2-40B4-BE49-F238E27FC236}">
                        <a16:creationId xmlns:a16="http://schemas.microsoft.com/office/drawing/2014/main" xmlns="" id="{C519564B-18EF-427B-8D12-B2708919793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8017" y="261167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36" name="Ellipse 4235">
                    <a:extLst>
                      <a:ext uri="{FF2B5EF4-FFF2-40B4-BE49-F238E27FC236}">
                        <a16:creationId xmlns:a16="http://schemas.microsoft.com/office/drawing/2014/main" xmlns="" id="{11D85F6E-51CA-4D89-91C5-317B60BB3EF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4738" y="26814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37" name="Ellipse 4236">
                    <a:extLst>
                      <a:ext uri="{FF2B5EF4-FFF2-40B4-BE49-F238E27FC236}">
                        <a16:creationId xmlns:a16="http://schemas.microsoft.com/office/drawing/2014/main" xmlns="" id="{40EA9AE5-6F35-4A54-B0C8-0460864C5C8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33947" y="2757910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38" name="Ellipse 4237">
                    <a:extLst>
                      <a:ext uri="{FF2B5EF4-FFF2-40B4-BE49-F238E27FC236}">
                        <a16:creationId xmlns:a16="http://schemas.microsoft.com/office/drawing/2014/main" xmlns="" id="{20431B21-A0CB-4F16-BD04-C4C2FF8AC8B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44385" y="284258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39" name="Ellipse 4238">
                    <a:extLst>
                      <a:ext uri="{FF2B5EF4-FFF2-40B4-BE49-F238E27FC236}">
                        <a16:creationId xmlns:a16="http://schemas.microsoft.com/office/drawing/2014/main" xmlns="" id="{301A8593-8DF7-4687-B12F-A273C18E7D2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7664" y="2919062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40" name="Ellipse 4239">
                    <a:extLst>
                      <a:ext uri="{FF2B5EF4-FFF2-40B4-BE49-F238E27FC236}">
                        <a16:creationId xmlns:a16="http://schemas.microsoft.com/office/drawing/2014/main" xmlns="" id="{B35E3263-458C-4A8A-BA1D-29CA4362EC1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29955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41" name="Ellipse 4240">
                    <a:extLst>
                      <a:ext uri="{FF2B5EF4-FFF2-40B4-BE49-F238E27FC236}">
                        <a16:creationId xmlns:a16="http://schemas.microsoft.com/office/drawing/2014/main" xmlns="" id="{EFFDD1BC-01B5-483D-ADE6-C2FBD2616B0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3089117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42" name="Ellipse 4241">
                    <a:extLst>
                      <a:ext uri="{FF2B5EF4-FFF2-40B4-BE49-F238E27FC236}">
                        <a16:creationId xmlns:a16="http://schemas.microsoft.com/office/drawing/2014/main" xmlns="" id="{7DE06674-A82E-44E6-B97A-301C32F0310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5086" y="318120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43" name="Ellipse 4242">
                    <a:extLst>
                      <a:ext uri="{FF2B5EF4-FFF2-40B4-BE49-F238E27FC236}">
                        <a16:creationId xmlns:a16="http://schemas.microsoft.com/office/drawing/2014/main" xmlns="" id="{9BA190C9-4879-461A-88BB-A218E53B9B8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53009" y="326433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232" name="Ellipse 4231">
                  <a:extLst>
                    <a:ext uri="{FF2B5EF4-FFF2-40B4-BE49-F238E27FC236}">
                      <a16:creationId xmlns:a16="http://schemas.microsoft.com/office/drawing/2014/main" xmlns="" id="{BD37C0D1-F643-45DA-A52D-C6EB948CFC9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9758" y="2340414"/>
                  <a:ext cx="99294" cy="9929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82953" tIns="41476" rIns="82953" bIns="41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63" name="Groupe 4162">
                <a:extLst>
                  <a:ext uri="{FF2B5EF4-FFF2-40B4-BE49-F238E27FC236}">
                    <a16:creationId xmlns:a16="http://schemas.microsoft.com/office/drawing/2014/main" xmlns="" id="{0E36456E-0B64-4826-8BAE-65911FF90F8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563306" y="4879315"/>
                <a:ext cx="124537" cy="569969"/>
                <a:chOff x="4920111" y="2340414"/>
                <a:chExt cx="223568" cy="1023211"/>
              </a:xfrm>
              <a:solidFill>
                <a:schemeClr val="bg1">
                  <a:lumMod val="65000"/>
                </a:schemeClr>
              </a:solidFill>
            </p:grpSpPr>
            <p:grpSp>
              <p:nvGrpSpPr>
                <p:cNvPr id="4218" name="Groupe 4217">
                  <a:extLst>
                    <a:ext uri="{FF2B5EF4-FFF2-40B4-BE49-F238E27FC236}">
                      <a16:creationId xmlns:a16="http://schemas.microsoft.com/office/drawing/2014/main" xmlns="" id="{ECFD46E6-CE23-4F97-B4D5-40533B6429AA}"/>
                    </a:ext>
                  </a:extLst>
                </p:cNvPr>
                <p:cNvGrpSpPr/>
                <p:nvPr/>
              </p:nvGrpSpPr>
              <p:grpSpPr>
                <a:xfrm>
                  <a:off x="4920111" y="2427296"/>
                  <a:ext cx="223568" cy="936329"/>
                  <a:chOff x="4920111" y="2427296"/>
                  <a:chExt cx="223568" cy="936329"/>
                </a:xfrm>
                <a:grpFill/>
              </p:grpSpPr>
              <p:sp>
                <p:nvSpPr>
                  <p:cNvPr id="4220" name="Ellipse 4219">
                    <a:extLst>
                      <a:ext uri="{FF2B5EF4-FFF2-40B4-BE49-F238E27FC236}">
                        <a16:creationId xmlns:a16="http://schemas.microsoft.com/office/drawing/2014/main" xmlns="" id="{80764B83-97A7-4294-8AF1-2AA70035A69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1711" y="242729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21" name="Ellipse 4220">
                    <a:extLst>
                      <a:ext uri="{FF2B5EF4-FFF2-40B4-BE49-F238E27FC236}">
                        <a16:creationId xmlns:a16="http://schemas.microsoft.com/office/drawing/2014/main" xmlns="" id="{74A3DEAE-7427-48E0-8F36-2BCBE0D9AF0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20111" y="2520284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22" name="Ellipse 4221">
                    <a:extLst>
                      <a:ext uri="{FF2B5EF4-FFF2-40B4-BE49-F238E27FC236}">
                        <a16:creationId xmlns:a16="http://schemas.microsoft.com/office/drawing/2014/main" xmlns="" id="{3FA7B545-E08A-44E7-8897-AE4C59E0AD2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8017" y="261167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23" name="Ellipse 4222">
                    <a:extLst>
                      <a:ext uri="{FF2B5EF4-FFF2-40B4-BE49-F238E27FC236}">
                        <a16:creationId xmlns:a16="http://schemas.microsoft.com/office/drawing/2014/main" xmlns="" id="{05AEB945-0CF8-43F8-BE82-A0FCF38BBC4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4738" y="26814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24" name="Ellipse 4223">
                    <a:extLst>
                      <a:ext uri="{FF2B5EF4-FFF2-40B4-BE49-F238E27FC236}">
                        <a16:creationId xmlns:a16="http://schemas.microsoft.com/office/drawing/2014/main" xmlns="" id="{7DFAF4DB-88FF-498B-BE6C-B5B5C2FE219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33947" y="2757910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25" name="Ellipse 4224">
                    <a:extLst>
                      <a:ext uri="{FF2B5EF4-FFF2-40B4-BE49-F238E27FC236}">
                        <a16:creationId xmlns:a16="http://schemas.microsoft.com/office/drawing/2014/main" xmlns="" id="{9B9A393A-B338-44E9-9856-3C37236D8A9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44385" y="2842588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26" name="Ellipse 4225">
                    <a:extLst>
                      <a:ext uri="{FF2B5EF4-FFF2-40B4-BE49-F238E27FC236}">
                        <a16:creationId xmlns:a16="http://schemas.microsoft.com/office/drawing/2014/main" xmlns="" id="{5E7C2225-8B96-46FA-AE6C-6CF046A0333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97664" y="2919062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27" name="Ellipse 4226">
                    <a:extLst>
                      <a:ext uri="{FF2B5EF4-FFF2-40B4-BE49-F238E27FC236}">
                        <a16:creationId xmlns:a16="http://schemas.microsoft.com/office/drawing/2014/main" xmlns="" id="{32A23422-BA0A-41F2-88A7-A4F517962FF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2995536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28" name="Ellipse 4227">
                    <a:extLst>
                      <a:ext uri="{FF2B5EF4-FFF2-40B4-BE49-F238E27FC236}">
                        <a16:creationId xmlns:a16="http://schemas.microsoft.com/office/drawing/2014/main" xmlns="" id="{D7DFEFC5-85DE-4EE4-B922-C5D48801D76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37163" y="3089117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29" name="Ellipse 4228">
                    <a:extLst>
                      <a:ext uri="{FF2B5EF4-FFF2-40B4-BE49-F238E27FC236}">
                        <a16:creationId xmlns:a16="http://schemas.microsoft.com/office/drawing/2014/main" xmlns="" id="{1A9045BF-D72C-4D00-9BAA-052D2A92F8C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45086" y="318120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30" name="Ellipse 4229">
                    <a:extLst>
                      <a:ext uri="{FF2B5EF4-FFF2-40B4-BE49-F238E27FC236}">
                        <a16:creationId xmlns:a16="http://schemas.microsoft.com/office/drawing/2014/main" xmlns="" id="{E6031D06-E540-4BE3-A136-AEF1F4223AE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53009" y="3264331"/>
                    <a:ext cx="99294" cy="99294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82953" tIns="41476" rIns="82953" bIns="41476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fr-FR" sz="1633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219" name="Ellipse 4218">
                  <a:extLst>
                    <a:ext uri="{FF2B5EF4-FFF2-40B4-BE49-F238E27FC236}">
                      <a16:creationId xmlns:a16="http://schemas.microsoft.com/office/drawing/2014/main" xmlns="" id="{254FDBEB-AF97-461F-9528-77A3747831A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969758" y="2340414"/>
                  <a:ext cx="99294" cy="9929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82953" tIns="41476" rIns="82953" bIns="41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64" name="Group 2110">
                <a:extLst>
                  <a:ext uri="{FF2B5EF4-FFF2-40B4-BE49-F238E27FC236}">
                    <a16:creationId xmlns:a16="http://schemas.microsoft.com/office/drawing/2014/main" xmlns="" id="{07754EBA-EA62-44E8-B023-BEF8A4F5C07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9241362" y="5466485"/>
                <a:ext cx="398263" cy="432000"/>
                <a:chOff x="2084" y="3014"/>
                <a:chExt cx="661" cy="717"/>
              </a:xfrm>
            </p:grpSpPr>
            <p:sp>
              <p:nvSpPr>
                <p:cNvPr id="4200" name="Freeform 2111">
                  <a:extLst>
                    <a:ext uri="{FF2B5EF4-FFF2-40B4-BE49-F238E27FC236}">
                      <a16:creationId xmlns:a16="http://schemas.microsoft.com/office/drawing/2014/main" xmlns="" id="{24FE3426-4BD8-4A99-9645-98E08C6F47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84" y="3042"/>
                  <a:ext cx="332" cy="689"/>
                </a:xfrm>
                <a:custGeom>
                  <a:avLst/>
                  <a:gdLst>
                    <a:gd name="T0" fmla="*/ 1018 w 150"/>
                    <a:gd name="T1" fmla="*/ 884 h 293"/>
                    <a:gd name="T2" fmla="*/ 1204 w 150"/>
                    <a:gd name="T3" fmla="*/ 1547 h 293"/>
                    <a:gd name="T4" fmla="*/ 1191 w 150"/>
                    <a:gd name="T5" fmla="*/ 1653 h 293"/>
                    <a:gd name="T6" fmla="*/ 1029 w 150"/>
                    <a:gd name="T7" fmla="*/ 1886 h 293"/>
                    <a:gd name="T8" fmla="*/ 750 w 150"/>
                    <a:gd name="T9" fmla="*/ 2173 h 293"/>
                    <a:gd name="T10" fmla="*/ 706 w 150"/>
                    <a:gd name="T11" fmla="*/ 2279 h 293"/>
                    <a:gd name="T12" fmla="*/ 768 w 150"/>
                    <a:gd name="T13" fmla="*/ 2716 h 293"/>
                    <a:gd name="T14" fmla="*/ 823 w 150"/>
                    <a:gd name="T15" fmla="*/ 2810 h 293"/>
                    <a:gd name="T16" fmla="*/ 1180 w 150"/>
                    <a:gd name="T17" fmla="*/ 2963 h 293"/>
                    <a:gd name="T18" fmla="*/ 1279 w 150"/>
                    <a:gd name="T19" fmla="*/ 2954 h 293"/>
                    <a:gd name="T20" fmla="*/ 1441 w 150"/>
                    <a:gd name="T21" fmla="*/ 2798 h 293"/>
                    <a:gd name="T22" fmla="*/ 1518 w 150"/>
                    <a:gd name="T23" fmla="*/ 2770 h 293"/>
                    <a:gd name="T24" fmla="*/ 1627 w 150"/>
                    <a:gd name="T25" fmla="*/ 2897 h 293"/>
                    <a:gd name="T26" fmla="*/ 1627 w 150"/>
                    <a:gd name="T27" fmla="*/ 3706 h 293"/>
                    <a:gd name="T28" fmla="*/ 1509 w 150"/>
                    <a:gd name="T29" fmla="*/ 3809 h 293"/>
                    <a:gd name="T30" fmla="*/ 0 w 150"/>
                    <a:gd name="T31" fmla="*/ 1780 h 293"/>
                    <a:gd name="T32" fmla="*/ 739 w 150"/>
                    <a:gd name="T33" fmla="*/ 106 h 293"/>
                    <a:gd name="T34" fmla="*/ 956 w 150"/>
                    <a:gd name="T35" fmla="*/ 143 h 293"/>
                    <a:gd name="T36" fmla="*/ 1018 w 150"/>
                    <a:gd name="T37" fmla="*/ 884 h 29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50" h="293">
                      <a:moveTo>
                        <a:pt x="94" y="68"/>
                      </a:moveTo>
                      <a:cubicBezTo>
                        <a:pt x="99" y="90"/>
                        <a:pt x="108" y="110"/>
                        <a:pt x="111" y="119"/>
                      </a:cubicBezTo>
                      <a:cubicBezTo>
                        <a:pt x="112" y="122"/>
                        <a:pt x="111" y="125"/>
                        <a:pt x="110" y="127"/>
                      </a:cubicBezTo>
                      <a:cubicBezTo>
                        <a:pt x="108" y="132"/>
                        <a:pt x="103" y="138"/>
                        <a:pt x="95" y="145"/>
                      </a:cubicBezTo>
                      <a:cubicBezTo>
                        <a:pt x="69" y="167"/>
                        <a:pt x="69" y="167"/>
                        <a:pt x="69" y="167"/>
                      </a:cubicBezTo>
                      <a:cubicBezTo>
                        <a:pt x="66" y="169"/>
                        <a:pt x="65" y="172"/>
                        <a:pt x="65" y="175"/>
                      </a:cubicBezTo>
                      <a:cubicBezTo>
                        <a:pt x="71" y="209"/>
                        <a:pt x="71" y="209"/>
                        <a:pt x="71" y="209"/>
                      </a:cubicBezTo>
                      <a:cubicBezTo>
                        <a:pt x="71" y="212"/>
                        <a:pt x="73" y="215"/>
                        <a:pt x="76" y="216"/>
                      </a:cubicBezTo>
                      <a:cubicBezTo>
                        <a:pt x="109" y="228"/>
                        <a:pt x="109" y="228"/>
                        <a:pt x="109" y="228"/>
                      </a:cubicBezTo>
                      <a:cubicBezTo>
                        <a:pt x="112" y="229"/>
                        <a:pt x="115" y="229"/>
                        <a:pt x="118" y="227"/>
                      </a:cubicBezTo>
                      <a:cubicBezTo>
                        <a:pt x="118" y="227"/>
                        <a:pt x="132" y="215"/>
                        <a:pt x="133" y="215"/>
                      </a:cubicBezTo>
                      <a:cubicBezTo>
                        <a:pt x="136" y="213"/>
                        <a:pt x="138" y="213"/>
                        <a:pt x="140" y="213"/>
                      </a:cubicBezTo>
                      <a:cubicBezTo>
                        <a:pt x="149" y="213"/>
                        <a:pt x="150" y="215"/>
                        <a:pt x="150" y="223"/>
                      </a:cubicBezTo>
                      <a:cubicBezTo>
                        <a:pt x="150" y="231"/>
                        <a:pt x="150" y="285"/>
                        <a:pt x="150" y="285"/>
                      </a:cubicBezTo>
                      <a:cubicBezTo>
                        <a:pt x="149" y="291"/>
                        <a:pt x="144" y="293"/>
                        <a:pt x="139" y="293"/>
                      </a:cubicBezTo>
                      <a:cubicBezTo>
                        <a:pt x="61" y="284"/>
                        <a:pt x="0" y="217"/>
                        <a:pt x="0" y="137"/>
                      </a:cubicBezTo>
                      <a:cubicBezTo>
                        <a:pt x="0" y="83"/>
                        <a:pt x="27" y="36"/>
                        <a:pt x="68" y="8"/>
                      </a:cubicBezTo>
                      <a:cubicBezTo>
                        <a:pt x="80" y="0"/>
                        <a:pt x="87" y="3"/>
                        <a:pt x="88" y="11"/>
                      </a:cubicBezTo>
                      <a:cubicBezTo>
                        <a:pt x="89" y="16"/>
                        <a:pt x="89" y="43"/>
                        <a:pt x="94" y="6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01" name="Freeform 2112">
                  <a:extLst>
                    <a:ext uri="{FF2B5EF4-FFF2-40B4-BE49-F238E27FC236}">
                      <a16:creationId xmlns:a16="http://schemas.microsoft.com/office/drawing/2014/main" xmlns="" id="{B6B8DE64-C434-4262-8F4C-876707A529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16" y="3042"/>
                  <a:ext cx="329" cy="689"/>
                </a:xfrm>
                <a:custGeom>
                  <a:avLst/>
                  <a:gdLst>
                    <a:gd name="T0" fmla="*/ 590 w 149"/>
                    <a:gd name="T1" fmla="*/ 884 h 293"/>
                    <a:gd name="T2" fmla="*/ 420 w 149"/>
                    <a:gd name="T3" fmla="*/ 1547 h 293"/>
                    <a:gd name="T4" fmla="*/ 420 w 149"/>
                    <a:gd name="T5" fmla="*/ 1653 h 293"/>
                    <a:gd name="T6" fmla="*/ 581 w 149"/>
                    <a:gd name="T7" fmla="*/ 1886 h 293"/>
                    <a:gd name="T8" fmla="*/ 872 w 149"/>
                    <a:gd name="T9" fmla="*/ 2173 h 293"/>
                    <a:gd name="T10" fmla="*/ 901 w 149"/>
                    <a:gd name="T11" fmla="*/ 2279 h 293"/>
                    <a:gd name="T12" fmla="*/ 848 w 149"/>
                    <a:gd name="T13" fmla="*/ 2716 h 293"/>
                    <a:gd name="T14" fmla="*/ 784 w 149"/>
                    <a:gd name="T15" fmla="*/ 2810 h 293"/>
                    <a:gd name="T16" fmla="*/ 444 w 149"/>
                    <a:gd name="T17" fmla="*/ 2963 h 293"/>
                    <a:gd name="T18" fmla="*/ 347 w 149"/>
                    <a:gd name="T19" fmla="*/ 2954 h 293"/>
                    <a:gd name="T20" fmla="*/ 185 w 149"/>
                    <a:gd name="T21" fmla="*/ 2798 h 293"/>
                    <a:gd name="T22" fmla="*/ 97 w 149"/>
                    <a:gd name="T23" fmla="*/ 2770 h 293"/>
                    <a:gd name="T24" fmla="*/ 0 w 149"/>
                    <a:gd name="T25" fmla="*/ 2897 h 293"/>
                    <a:gd name="T26" fmla="*/ 0 w 149"/>
                    <a:gd name="T27" fmla="*/ 3706 h 293"/>
                    <a:gd name="T28" fmla="*/ 117 w 149"/>
                    <a:gd name="T29" fmla="*/ 3809 h 293"/>
                    <a:gd name="T30" fmla="*/ 1603 w 149"/>
                    <a:gd name="T31" fmla="*/ 1780 h 293"/>
                    <a:gd name="T32" fmla="*/ 872 w 149"/>
                    <a:gd name="T33" fmla="*/ 106 h 293"/>
                    <a:gd name="T34" fmla="*/ 658 w 149"/>
                    <a:gd name="T35" fmla="*/ 143 h 293"/>
                    <a:gd name="T36" fmla="*/ 590 w 149"/>
                    <a:gd name="T37" fmla="*/ 884 h 29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49" h="293">
                      <a:moveTo>
                        <a:pt x="55" y="68"/>
                      </a:moveTo>
                      <a:cubicBezTo>
                        <a:pt x="50" y="90"/>
                        <a:pt x="41" y="110"/>
                        <a:pt x="39" y="119"/>
                      </a:cubicBezTo>
                      <a:cubicBezTo>
                        <a:pt x="38" y="122"/>
                        <a:pt x="39" y="125"/>
                        <a:pt x="39" y="127"/>
                      </a:cubicBezTo>
                      <a:cubicBezTo>
                        <a:pt x="41" y="132"/>
                        <a:pt x="46" y="138"/>
                        <a:pt x="54" y="145"/>
                      </a:cubicBezTo>
                      <a:cubicBezTo>
                        <a:pt x="81" y="167"/>
                        <a:pt x="81" y="167"/>
                        <a:pt x="81" y="167"/>
                      </a:cubicBezTo>
                      <a:cubicBezTo>
                        <a:pt x="83" y="169"/>
                        <a:pt x="85" y="172"/>
                        <a:pt x="84" y="175"/>
                      </a:cubicBezTo>
                      <a:cubicBezTo>
                        <a:pt x="79" y="209"/>
                        <a:pt x="79" y="209"/>
                        <a:pt x="79" y="209"/>
                      </a:cubicBezTo>
                      <a:cubicBezTo>
                        <a:pt x="78" y="212"/>
                        <a:pt x="76" y="215"/>
                        <a:pt x="73" y="216"/>
                      </a:cubicBezTo>
                      <a:cubicBezTo>
                        <a:pt x="41" y="228"/>
                        <a:pt x="41" y="228"/>
                        <a:pt x="41" y="228"/>
                      </a:cubicBezTo>
                      <a:cubicBezTo>
                        <a:pt x="38" y="229"/>
                        <a:pt x="34" y="229"/>
                        <a:pt x="32" y="227"/>
                      </a:cubicBezTo>
                      <a:cubicBezTo>
                        <a:pt x="32" y="227"/>
                        <a:pt x="18" y="215"/>
                        <a:pt x="17" y="215"/>
                      </a:cubicBezTo>
                      <a:cubicBezTo>
                        <a:pt x="14" y="213"/>
                        <a:pt x="11" y="213"/>
                        <a:pt x="9" y="213"/>
                      </a:cubicBezTo>
                      <a:cubicBezTo>
                        <a:pt x="0" y="213"/>
                        <a:pt x="0" y="215"/>
                        <a:pt x="0" y="223"/>
                      </a:cubicBezTo>
                      <a:cubicBezTo>
                        <a:pt x="0" y="231"/>
                        <a:pt x="0" y="285"/>
                        <a:pt x="0" y="285"/>
                      </a:cubicBezTo>
                      <a:cubicBezTo>
                        <a:pt x="0" y="291"/>
                        <a:pt x="5" y="293"/>
                        <a:pt x="11" y="293"/>
                      </a:cubicBezTo>
                      <a:cubicBezTo>
                        <a:pt x="89" y="284"/>
                        <a:pt x="149" y="217"/>
                        <a:pt x="149" y="137"/>
                      </a:cubicBezTo>
                      <a:cubicBezTo>
                        <a:pt x="149" y="83"/>
                        <a:pt x="122" y="36"/>
                        <a:pt x="81" y="8"/>
                      </a:cubicBezTo>
                      <a:cubicBezTo>
                        <a:pt x="69" y="0"/>
                        <a:pt x="62" y="3"/>
                        <a:pt x="61" y="11"/>
                      </a:cubicBezTo>
                      <a:cubicBezTo>
                        <a:pt x="61" y="16"/>
                        <a:pt x="61" y="43"/>
                        <a:pt x="55" y="6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02" name="Freeform 2113">
                  <a:extLst>
                    <a:ext uri="{FF2B5EF4-FFF2-40B4-BE49-F238E27FC236}">
                      <a16:creationId xmlns:a16="http://schemas.microsoft.com/office/drawing/2014/main" xmlns="" id="{E4DE638B-6150-45FB-AF14-C132C53D66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43" y="3014"/>
                  <a:ext cx="343" cy="360"/>
                </a:xfrm>
                <a:custGeom>
                  <a:avLst/>
                  <a:gdLst>
                    <a:gd name="T0" fmla="*/ 170 w 155"/>
                    <a:gd name="T1" fmla="*/ 299 h 153"/>
                    <a:gd name="T2" fmla="*/ 239 w 155"/>
                    <a:gd name="T3" fmla="*/ 1040 h 153"/>
                    <a:gd name="T4" fmla="*/ 420 w 155"/>
                    <a:gd name="T5" fmla="*/ 1706 h 153"/>
                    <a:gd name="T6" fmla="*/ 412 w 155"/>
                    <a:gd name="T7" fmla="*/ 1809 h 153"/>
                    <a:gd name="T8" fmla="*/ 303 w 155"/>
                    <a:gd name="T9" fmla="*/ 1993 h 153"/>
                    <a:gd name="T10" fmla="*/ 832 w 155"/>
                    <a:gd name="T11" fmla="*/ 1800 h 153"/>
                    <a:gd name="T12" fmla="*/ 848 w 155"/>
                    <a:gd name="T13" fmla="*/ 1800 h 153"/>
                    <a:gd name="T14" fmla="*/ 1385 w 155"/>
                    <a:gd name="T15" fmla="*/ 1993 h 153"/>
                    <a:gd name="T16" fmla="*/ 1268 w 155"/>
                    <a:gd name="T17" fmla="*/ 1809 h 153"/>
                    <a:gd name="T18" fmla="*/ 1268 w 155"/>
                    <a:gd name="T19" fmla="*/ 1706 h 153"/>
                    <a:gd name="T20" fmla="*/ 1441 w 155"/>
                    <a:gd name="T21" fmla="*/ 1040 h 153"/>
                    <a:gd name="T22" fmla="*/ 1509 w 155"/>
                    <a:gd name="T23" fmla="*/ 299 h 153"/>
                    <a:gd name="T24" fmla="*/ 1680 w 155"/>
                    <a:gd name="T25" fmla="*/ 221 h 153"/>
                    <a:gd name="T26" fmla="*/ 1680 w 155"/>
                    <a:gd name="T27" fmla="*/ 221 h 153"/>
                    <a:gd name="T28" fmla="*/ 848 w 155"/>
                    <a:gd name="T29" fmla="*/ 0 h 153"/>
                    <a:gd name="T30" fmla="*/ 832 w 155"/>
                    <a:gd name="T31" fmla="*/ 0 h 153"/>
                    <a:gd name="T32" fmla="*/ 0 w 155"/>
                    <a:gd name="T33" fmla="*/ 221 h 153"/>
                    <a:gd name="T34" fmla="*/ 0 w 155"/>
                    <a:gd name="T35" fmla="*/ 221 h 153"/>
                    <a:gd name="T36" fmla="*/ 170 w 155"/>
                    <a:gd name="T37" fmla="*/ 299 h 15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55" h="153">
                      <a:moveTo>
                        <a:pt x="16" y="23"/>
                      </a:moveTo>
                      <a:cubicBezTo>
                        <a:pt x="17" y="28"/>
                        <a:pt x="17" y="55"/>
                        <a:pt x="22" y="80"/>
                      </a:cubicBezTo>
                      <a:cubicBezTo>
                        <a:pt x="27" y="102"/>
                        <a:pt x="36" y="122"/>
                        <a:pt x="39" y="131"/>
                      </a:cubicBezTo>
                      <a:cubicBezTo>
                        <a:pt x="40" y="134"/>
                        <a:pt x="39" y="137"/>
                        <a:pt x="38" y="139"/>
                      </a:cubicBezTo>
                      <a:cubicBezTo>
                        <a:pt x="37" y="143"/>
                        <a:pt x="33" y="148"/>
                        <a:pt x="28" y="153"/>
                      </a:cubicBezTo>
                      <a:cubicBezTo>
                        <a:pt x="42" y="142"/>
                        <a:pt x="40" y="138"/>
                        <a:pt x="77" y="138"/>
                      </a:cubicBezTo>
                      <a:cubicBezTo>
                        <a:pt x="78" y="138"/>
                        <a:pt x="78" y="138"/>
                        <a:pt x="78" y="138"/>
                      </a:cubicBezTo>
                      <a:cubicBezTo>
                        <a:pt x="115" y="138"/>
                        <a:pt x="114" y="142"/>
                        <a:pt x="128" y="153"/>
                      </a:cubicBezTo>
                      <a:cubicBezTo>
                        <a:pt x="122" y="148"/>
                        <a:pt x="119" y="143"/>
                        <a:pt x="117" y="139"/>
                      </a:cubicBezTo>
                      <a:cubicBezTo>
                        <a:pt x="117" y="137"/>
                        <a:pt x="116" y="134"/>
                        <a:pt x="117" y="131"/>
                      </a:cubicBezTo>
                      <a:cubicBezTo>
                        <a:pt x="119" y="122"/>
                        <a:pt x="128" y="102"/>
                        <a:pt x="133" y="80"/>
                      </a:cubicBezTo>
                      <a:cubicBezTo>
                        <a:pt x="139" y="55"/>
                        <a:pt x="139" y="28"/>
                        <a:pt x="139" y="23"/>
                      </a:cubicBezTo>
                      <a:cubicBezTo>
                        <a:pt x="140" y="16"/>
                        <a:pt x="145" y="12"/>
                        <a:pt x="155" y="17"/>
                      </a:cubicBezTo>
                      <a:cubicBezTo>
                        <a:pt x="155" y="17"/>
                        <a:pt x="155" y="17"/>
                        <a:pt x="155" y="17"/>
                      </a:cubicBezTo>
                      <a:cubicBezTo>
                        <a:pt x="140" y="9"/>
                        <a:pt x="115" y="0"/>
                        <a:pt x="78" y="0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40" y="0"/>
                        <a:pt x="16" y="9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2"/>
                        <a:pt x="15" y="16"/>
                        <a:pt x="16" y="23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03" name="Freeform 2114">
                  <a:extLst>
                    <a:ext uri="{FF2B5EF4-FFF2-40B4-BE49-F238E27FC236}">
                      <a16:creationId xmlns:a16="http://schemas.microsoft.com/office/drawing/2014/main" xmlns="" id="{6FFA7AAC-8879-4DF3-88AA-5BDA509A68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8" y="3338"/>
                  <a:ext cx="375" cy="243"/>
                </a:xfrm>
                <a:custGeom>
                  <a:avLst/>
                  <a:gdLst>
                    <a:gd name="T0" fmla="*/ 1780 w 170"/>
                    <a:gd name="T1" fmla="*/ 540 h 103"/>
                    <a:gd name="T2" fmla="*/ 1493 w 170"/>
                    <a:gd name="T3" fmla="*/ 250 h 103"/>
                    <a:gd name="T4" fmla="*/ 1449 w 170"/>
                    <a:gd name="T5" fmla="*/ 196 h 103"/>
                    <a:gd name="T6" fmla="*/ 915 w 170"/>
                    <a:gd name="T7" fmla="*/ 0 h 103"/>
                    <a:gd name="T8" fmla="*/ 900 w 170"/>
                    <a:gd name="T9" fmla="*/ 0 h 103"/>
                    <a:gd name="T10" fmla="*/ 375 w 170"/>
                    <a:gd name="T11" fmla="*/ 196 h 103"/>
                    <a:gd name="T12" fmla="*/ 322 w 170"/>
                    <a:gd name="T13" fmla="*/ 250 h 103"/>
                    <a:gd name="T14" fmla="*/ 44 w 170"/>
                    <a:gd name="T15" fmla="*/ 540 h 103"/>
                    <a:gd name="T16" fmla="*/ 0 w 170"/>
                    <a:gd name="T17" fmla="*/ 646 h 103"/>
                    <a:gd name="T18" fmla="*/ 64 w 170"/>
                    <a:gd name="T19" fmla="*/ 1090 h 103"/>
                    <a:gd name="T20" fmla="*/ 117 w 170"/>
                    <a:gd name="T21" fmla="*/ 1180 h 103"/>
                    <a:gd name="T22" fmla="*/ 472 w 170"/>
                    <a:gd name="T23" fmla="*/ 1342 h 103"/>
                    <a:gd name="T24" fmla="*/ 569 w 170"/>
                    <a:gd name="T25" fmla="*/ 1324 h 103"/>
                    <a:gd name="T26" fmla="*/ 730 w 170"/>
                    <a:gd name="T27" fmla="*/ 1168 h 103"/>
                    <a:gd name="T28" fmla="*/ 803 w 170"/>
                    <a:gd name="T29" fmla="*/ 1142 h 103"/>
                    <a:gd name="T30" fmla="*/ 915 w 170"/>
                    <a:gd name="T31" fmla="*/ 1274 h 103"/>
                    <a:gd name="T32" fmla="*/ 915 w 170"/>
                    <a:gd name="T33" fmla="*/ 1274 h 103"/>
                    <a:gd name="T34" fmla="*/ 1008 w 170"/>
                    <a:gd name="T35" fmla="*/ 1142 h 103"/>
                    <a:gd name="T36" fmla="*/ 1094 w 170"/>
                    <a:gd name="T37" fmla="*/ 1168 h 103"/>
                    <a:gd name="T38" fmla="*/ 1255 w 170"/>
                    <a:gd name="T39" fmla="*/ 1324 h 103"/>
                    <a:gd name="T40" fmla="*/ 1352 w 170"/>
                    <a:gd name="T41" fmla="*/ 1342 h 103"/>
                    <a:gd name="T42" fmla="*/ 1699 w 170"/>
                    <a:gd name="T43" fmla="*/ 1180 h 103"/>
                    <a:gd name="T44" fmla="*/ 1763 w 170"/>
                    <a:gd name="T45" fmla="*/ 1090 h 103"/>
                    <a:gd name="T46" fmla="*/ 1815 w 170"/>
                    <a:gd name="T47" fmla="*/ 646 h 103"/>
                    <a:gd name="T48" fmla="*/ 1780 w 170"/>
                    <a:gd name="T49" fmla="*/ 540 h 10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170" h="103">
                      <a:moveTo>
                        <a:pt x="166" y="41"/>
                      </a:moveTo>
                      <a:cubicBezTo>
                        <a:pt x="139" y="19"/>
                        <a:pt x="139" y="19"/>
                        <a:pt x="139" y="19"/>
                      </a:cubicBezTo>
                      <a:cubicBezTo>
                        <a:pt x="138" y="18"/>
                        <a:pt x="136" y="16"/>
                        <a:pt x="135" y="15"/>
                      </a:cubicBezTo>
                      <a:cubicBezTo>
                        <a:pt x="121" y="4"/>
                        <a:pt x="122" y="0"/>
                        <a:pt x="85" y="0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47" y="0"/>
                        <a:pt x="49" y="4"/>
                        <a:pt x="35" y="15"/>
                      </a:cubicBezTo>
                      <a:cubicBezTo>
                        <a:pt x="33" y="16"/>
                        <a:pt x="32" y="18"/>
                        <a:pt x="30" y="19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1" y="43"/>
                        <a:pt x="0" y="46"/>
                        <a:pt x="0" y="49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6" y="86"/>
                        <a:pt x="8" y="89"/>
                        <a:pt x="11" y="90"/>
                      </a:cubicBezTo>
                      <a:cubicBezTo>
                        <a:pt x="44" y="102"/>
                        <a:pt x="44" y="102"/>
                        <a:pt x="44" y="102"/>
                      </a:cubicBezTo>
                      <a:cubicBezTo>
                        <a:pt x="47" y="103"/>
                        <a:pt x="50" y="103"/>
                        <a:pt x="53" y="101"/>
                      </a:cubicBezTo>
                      <a:cubicBezTo>
                        <a:pt x="53" y="101"/>
                        <a:pt x="67" y="89"/>
                        <a:pt x="68" y="89"/>
                      </a:cubicBezTo>
                      <a:cubicBezTo>
                        <a:pt x="71" y="87"/>
                        <a:pt x="73" y="87"/>
                        <a:pt x="75" y="87"/>
                      </a:cubicBezTo>
                      <a:cubicBezTo>
                        <a:pt x="84" y="87"/>
                        <a:pt x="85" y="89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5" y="89"/>
                        <a:pt x="85" y="87"/>
                        <a:pt x="94" y="87"/>
                      </a:cubicBezTo>
                      <a:cubicBezTo>
                        <a:pt x="96" y="87"/>
                        <a:pt x="99" y="87"/>
                        <a:pt x="102" y="89"/>
                      </a:cubicBezTo>
                      <a:cubicBezTo>
                        <a:pt x="103" y="89"/>
                        <a:pt x="117" y="101"/>
                        <a:pt x="117" y="101"/>
                      </a:cubicBezTo>
                      <a:cubicBezTo>
                        <a:pt x="119" y="103"/>
                        <a:pt x="123" y="103"/>
                        <a:pt x="126" y="102"/>
                      </a:cubicBezTo>
                      <a:cubicBezTo>
                        <a:pt x="158" y="90"/>
                        <a:pt x="158" y="90"/>
                        <a:pt x="158" y="90"/>
                      </a:cubicBezTo>
                      <a:cubicBezTo>
                        <a:pt x="161" y="89"/>
                        <a:pt x="163" y="86"/>
                        <a:pt x="164" y="83"/>
                      </a:cubicBezTo>
                      <a:cubicBezTo>
                        <a:pt x="169" y="49"/>
                        <a:pt x="169" y="49"/>
                        <a:pt x="169" y="49"/>
                      </a:cubicBezTo>
                      <a:cubicBezTo>
                        <a:pt x="170" y="46"/>
                        <a:pt x="168" y="43"/>
                        <a:pt x="166" y="41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04" name="Freeform 2115">
                  <a:extLst>
                    <a:ext uri="{FF2B5EF4-FFF2-40B4-BE49-F238E27FC236}">
                      <a16:creationId xmlns:a16="http://schemas.microsoft.com/office/drawing/2014/main" xmlns="" id="{FFC0A9E6-7AB4-4648-A680-527F1965DB6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28" y="3338"/>
                  <a:ext cx="375" cy="243"/>
                </a:xfrm>
                <a:custGeom>
                  <a:avLst/>
                  <a:gdLst>
                    <a:gd name="T0" fmla="*/ 1008 w 170"/>
                    <a:gd name="T1" fmla="*/ 1142 h 103"/>
                    <a:gd name="T2" fmla="*/ 1094 w 170"/>
                    <a:gd name="T3" fmla="*/ 1168 h 103"/>
                    <a:gd name="T4" fmla="*/ 1255 w 170"/>
                    <a:gd name="T5" fmla="*/ 1324 h 103"/>
                    <a:gd name="T6" fmla="*/ 1352 w 170"/>
                    <a:gd name="T7" fmla="*/ 1342 h 103"/>
                    <a:gd name="T8" fmla="*/ 1699 w 170"/>
                    <a:gd name="T9" fmla="*/ 1180 h 103"/>
                    <a:gd name="T10" fmla="*/ 1763 w 170"/>
                    <a:gd name="T11" fmla="*/ 1090 h 103"/>
                    <a:gd name="T12" fmla="*/ 1815 w 170"/>
                    <a:gd name="T13" fmla="*/ 646 h 103"/>
                    <a:gd name="T14" fmla="*/ 1780 w 170"/>
                    <a:gd name="T15" fmla="*/ 540 h 103"/>
                    <a:gd name="T16" fmla="*/ 1493 w 170"/>
                    <a:gd name="T17" fmla="*/ 250 h 103"/>
                    <a:gd name="T18" fmla="*/ 1449 w 170"/>
                    <a:gd name="T19" fmla="*/ 196 h 103"/>
                    <a:gd name="T20" fmla="*/ 915 w 170"/>
                    <a:gd name="T21" fmla="*/ 0 h 103"/>
                    <a:gd name="T22" fmla="*/ 900 w 170"/>
                    <a:gd name="T23" fmla="*/ 0 h 103"/>
                    <a:gd name="T24" fmla="*/ 375 w 170"/>
                    <a:gd name="T25" fmla="*/ 196 h 103"/>
                    <a:gd name="T26" fmla="*/ 322 w 170"/>
                    <a:gd name="T27" fmla="*/ 250 h 103"/>
                    <a:gd name="T28" fmla="*/ 44 w 170"/>
                    <a:gd name="T29" fmla="*/ 540 h 103"/>
                    <a:gd name="T30" fmla="*/ 0 w 170"/>
                    <a:gd name="T31" fmla="*/ 646 h 103"/>
                    <a:gd name="T32" fmla="*/ 64 w 170"/>
                    <a:gd name="T33" fmla="*/ 1090 h 103"/>
                    <a:gd name="T34" fmla="*/ 117 w 170"/>
                    <a:gd name="T35" fmla="*/ 1180 h 103"/>
                    <a:gd name="T36" fmla="*/ 472 w 170"/>
                    <a:gd name="T37" fmla="*/ 1342 h 103"/>
                    <a:gd name="T38" fmla="*/ 569 w 170"/>
                    <a:gd name="T39" fmla="*/ 1324 h 103"/>
                    <a:gd name="T40" fmla="*/ 730 w 170"/>
                    <a:gd name="T41" fmla="*/ 1168 h 103"/>
                    <a:gd name="T42" fmla="*/ 803 w 170"/>
                    <a:gd name="T43" fmla="*/ 1142 h 103"/>
                    <a:gd name="T44" fmla="*/ 915 w 170"/>
                    <a:gd name="T45" fmla="*/ 1274 h 103"/>
                    <a:gd name="T46" fmla="*/ 915 w 170"/>
                    <a:gd name="T47" fmla="*/ 1274 h 103"/>
                    <a:gd name="T48" fmla="*/ 1008 w 170"/>
                    <a:gd name="T49" fmla="*/ 1142 h 103"/>
                    <a:gd name="T50" fmla="*/ 915 w 170"/>
                    <a:gd name="T51" fmla="*/ 1118 h 103"/>
                    <a:gd name="T52" fmla="*/ 803 w 170"/>
                    <a:gd name="T53" fmla="*/ 1090 h 103"/>
                    <a:gd name="T54" fmla="*/ 710 w 170"/>
                    <a:gd name="T55" fmla="*/ 1118 h 103"/>
                    <a:gd name="T56" fmla="*/ 536 w 170"/>
                    <a:gd name="T57" fmla="*/ 1286 h 103"/>
                    <a:gd name="T58" fmla="*/ 481 w 170"/>
                    <a:gd name="T59" fmla="*/ 1302 h 103"/>
                    <a:gd name="T60" fmla="*/ 141 w 170"/>
                    <a:gd name="T61" fmla="*/ 1130 h 103"/>
                    <a:gd name="T62" fmla="*/ 108 w 170"/>
                    <a:gd name="T63" fmla="*/ 1090 h 103"/>
                    <a:gd name="T64" fmla="*/ 44 w 170"/>
                    <a:gd name="T65" fmla="*/ 646 h 103"/>
                    <a:gd name="T66" fmla="*/ 64 w 170"/>
                    <a:gd name="T67" fmla="*/ 578 h 103"/>
                    <a:gd name="T68" fmla="*/ 355 w 170"/>
                    <a:gd name="T69" fmla="*/ 290 h 103"/>
                    <a:gd name="T70" fmla="*/ 399 w 170"/>
                    <a:gd name="T71" fmla="*/ 234 h 103"/>
                    <a:gd name="T72" fmla="*/ 452 w 170"/>
                    <a:gd name="T73" fmla="*/ 184 h 103"/>
                    <a:gd name="T74" fmla="*/ 900 w 170"/>
                    <a:gd name="T75" fmla="*/ 50 h 103"/>
                    <a:gd name="T76" fmla="*/ 915 w 170"/>
                    <a:gd name="T77" fmla="*/ 50 h 103"/>
                    <a:gd name="T78" fmla="*/ 1372 w 170"/>
                    <a:gd name="T79" fmla="*/ 184 h 103"/>
                    <a:gd name="T80" fmla="*/ 1416 w 170"/>
                    <a:gd name="T81" fmla="*/ 234 h 103"/>
                    <a:gd name="T82" fmla="*/ 1469 w 170"/>
                    <a:gd name="T83" fmla="*/ 290 h 103"/>
                    <a:gd name="T84" fmla="*/ 1751 w 170"/>
                    <a:gd name="T85" fmla="*/ 578 h 103"/>
                    <a:gd name="T86" fmla="*/ 1771 w 170"/>
                    <a:gd name="T87" fmla="*/ 630 h 103"/>
                    <a:gd name="T88" fmla="*/ 1771 w 170"/>
                    <a:gd name="T89" fmla="*/ 646 h 103"/>
                    <a:gd name="T90" fmla="*/ 1718 w 170"/>
                    <a:gd name="T91" fmla="*/ 1090 h 103"/>
                    <a:gd name="T92" fmla="*/ 1683 w 170"/>
                    <a:gd name="T93" fmla="*/ 1130 h 103"/>
                    <a:gd name="T94" fmla="*/ 1332 w 170"/>
                    <a:gd name="T95" fmla="*/ 1302 h 103"/>
                    <a:gd name="T96" fmla="*/ 1279 w 170"/>
                    <a:gd name="T97" fmla="*/ 1286 h 103"/>
                    <a:gd name="T98" fmla="*/ 1105 w 170"/>
                    <a:gd name="T99" fmla="*/ 1118 h 103"/>
                    <a:gd name="T100" fmla="*/ 1008 w 170"/>
                    <a:gd name="T101" fmla="*/ 1090 h 103"/>
                    <a:gd name="T102" fmla="*/ 915 w 170"/>
                    <a:gd name="T103" fmla="*/ 1118 h 10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0" t="0" r="r" b="b"/>
                  <a:pathLst>
                    <a:path w="170" h="103">
                      <a:moveTo>
                        <a:pt x="94" y="87"/>
                      </a:moveTo>
                      <a:cubicBezTo>
                        <a:pt x="96" y="87"/>
                        <a:pt x="99" y="87"/>
                        <a:pt x="102" y="89"/>
                      </a:cubicBezTo>
                      <a:cubicBezTo>
                        <a:pt x="103" y="89"/>
                        <a:pt x="117" y="101"/>
                        <a:pt x="117" y="101"/>
                      </a:cubicBezTo>
                      <a:cubicBezTo>
                        <a:pt x="119" y="103"/>
                        <a:pt x="123" y="103"/>
                        <a:pt x="126" y="102"/>
                      </a:cubicBezTo>
                      <a:cubicBezTo>
                        <a:pt x="158" y="90"/>
                        <a:pt x="158" y="90"/>
                        <a:pt x="158" y="90"/>
                      </a:cubicBezTo>
                      <a:cubicBezTo>
                        <a:pt x="161" y="89"/>
                        <a:pt x="163" y="86"/>
                        <a:pt x="164" y="83"/>
                      </a:cubicBezTo>
                      <a:cubicBezTo>
                        <a:pt x="169" y="49"/>
                        <a:pt x="169" y="49"/>
                        <a:pt x="169" y="49"/>
                      </a:cubicBezTo>
                      <a:cubicBezTo>
                        <a:pt x="170" y="46"/>
                        <a:pt x="168" y="43"/>
                        <a:pt x="166" y="41"/>
                      </a:cubicBezTo>
                      <a:cubicBezTo>
                        <a:pt x="139" y="19"/>
                        <a:pt x="139" y="19"/>
                        <a:pt x="139" y="19"/>
                      </a:cubicBezTo>
                      <a:cubicBezTo>
                        <a:pt x="138" y="18"/>
                        <a:pt x="136" y="16"/>
                        <a:pt x="135" y="15"/>
                      </a:cubicBezTo>
                      <a:cubicBezTo>
                        <a:pt x="121" y="4"/>
                        <a:pt x="122" y="0"/>
                        <a:pt x="85" y="0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47" y="0"/>
                        <a:pt x="49" y="4"/>
                        <a:pt x="35" y="15"/>
                      </a:cubicBezTo>
                      <a:cubicBezTo>
                        <a:pt x="33" y="16"/>
                        <a:pt x="32" y="18"/>
                        <a:pt x="30" y="19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1" y="43"/>
                        <a:pt x="0" y="46"/>
                        <a:pt x="0" y="49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6" y="86"/>
                        <a:pt x="8" y="89"/>
                        <a:pt x="11" y="90"/>
                      </a:cubicBezTo>
                      <a:cubicBezTo>
                        <a:pt x="44" y="102"/>
                        <a:pt x="44" y="102"/>
                        <a:pt x="44" y="102"/>
                      </a:cubicBezTo>
                      <a:cubicBezTo>
                        <a:pt x="47" y="103"/>
                        <a:pt x="50" y="103"/>
                        <a:pt x="53" y="101"/>
                      </a:cubicBezTo>
                      <a:cubicBezTo>
                        <a:pt x="53" y="101"/>
                        <a:pt x="67" y="89"/>
                        <a:pt x="68" y="89"/>
                      </a:cubicBezTo>
                      <a:cubicBezTo>
                        <a:pt x="71" y="87"/>
                        <a:pt x="73" y="87"/>
                        <a:pt x="75" y="87"/>
                      </a:cubicBezTo>
                      <a:cubicBezTo>
                        <a:pt x="84" y="87"/>
                        <a:pt x="85" y="89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5" y="89"/>
                        <a:pt x="85" y="87"/>
                        <a:pt x="94" y="87"/>
                      </a:cubicBezTo>
                      <a:close/>
                      <a:moveTo>
                        <a:pt x="85" y="85"/>
                      </a:moveTo>
                      <a:cubicBezTo>
                        <a:pt x="83" y="84"/>
                        <a:pt x="80" y="83"/>
                        <a:pt x="75" y="83"/>
                      </a:cubicBezTo>
                      <a:cubicBezTo>
                        <a:pt x="72" y="83"/>
                        <a:pt x="69" y="83"/>
                        <a:pt x="66" y="85"/>
                      </a:cubicBezTo>
                      <a:cubicBezTo>
                        <a:pt x="65" y="86"/>
                        <a:pt x="56" y="93"/>
                        <a:pt x="50" y="98"/>
                      </a:cubicBezTo>
                      <a:cubicBezTo>
                        <a:pt x="49" y="99"/>
                        <a:pt x="47" y="99"/>
                        <a:pt x="45" y="99"/>
                      </a:cubicBezTo>
                      <a:cubicBezTo>
                        <a:pt x="13" y="86"/>
                        <a:pt x="13" y="86"/>
                        <a:pt x="13" y="86"/>
                      </a:cubicBezTo>
                      <a:cubicBezTo>
                        <a:pt x="11" y="86"/>
                        <a:pt x="10" y="84"/>
                        <a:pt x="10" y="83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4" y="47"/>
                        <a:pt x="5" y="45"/>
                        <a:pt x="6" y="44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7" y="18"/>
                        <a:pt x="37" y="18"/>
                      </a:cubicBezTo>
                      <a:cubicBezTo>
                        <a:pt x="37" y="18"/>
                        <a:pt x="42" y="14"/>
                        <a:pt x="42" y="14"/>
                      </a:cubicBezTo>
                      <a:cubicBezTo>
                        <a:pt x="51" y="7"/>
                        <a:pt x="53" y="4"/>
                        <a:pt x="84" y="4"/>
                      </a:cubicBezTo>
                      <a:cubicBezTo>
                        <a:pt x="85" y="4"/>
                        <a:pt x="85" y="4"/>
                        <a:pt x="85" y="4"/>
                      </a:cubicBezTo>
                      <a:cubicBezTo>
                        <a:pt x="116" y="4"/>
                        <a:pt x="119" y="7"/>
                        <a:pt x="128" y="14"/>
                      </a:cubicBezTo>
                      <a:cubicBezTo>
                        <a:pt x="128" y="14"/>
                        <a:pt x="132" y="18"/>
                        <a:pt x="132" y="18"/>
                      </a:cubicBezTo>
                      <a:cubicBezTo>
                        <a:pt x="132" y="18"/>
                        <a:pt x="137" y="22"/>
                        <a:pt x="137" y="22"/>
                      </a:cubicBez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5" y="45"/>
                        <a:pt x="165" y="46"/>
                        <a:pt x="165" y="48"/>
                      </a:cubicBezTo>
                      <a:cubicBezTo>
                        <a:pt x="165" y="48"/>
                        <a:pt x="165" y="48"/>
                        <a:pt x="165" y="49"/>
                      </a:cubicBezTo>
                      <a:cubicBezTo>
                        <a:pt x="160" y="83"/>
                        <a:pt x="160" y="83"/>
                        <a:pt x="160" y="83"/>
                      </a:cubicBezTo>
                      <a:cubicBezTo>
                        <a:pt x="160" y="84"/>
                        <a:pt x="158" y="86"/>
                        <a:pt x="157" y="86"/>
                      </a:cubicBezTo>
                      <a:cubicBezTo>
                        <a:pt x="124" y="99"/>
                        <a:pt x="124" y="99"/>
                        <a:pt x="124" y="99"/>
                      </a:cubicBezTo>
                      <a:cubicBezTo>
                        <a:pt x="123" y="99"/>
                        <a:pt x="121" y="99"/>
                        <a:pt x="119" y="98"/>
                      </a:cubicBezTo>
                      <a:cubicBezTo>
                        <a:pt x="113" y="93"/>
                        <a:pt x="105" y="86"/>
                        <a:pt x="103" y="85"/>
                      </a:cubicBezTo>
                      <a:cubicBezTo>
                        <a:pt x="100" y="83"/>
                        <a:pt x="97" y="83"/>
                        <a:pt x="94" y="83"/>
                      </a:cubicBezTo>
                      <a:cubicBezTo>
                        <a:pt x="90" y="83"/>
                        <a:pt x="87" y="84"/>
                        <a:pt x="85" y="85"/>
                      </a:cubicBezTo>
                      <a:close/>
                    </a:path>
                  </a:pathLst>
                </a:custGeom>
                <a:solidFill>
                  <a:srgbClr val="0025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05" name="Freeform 2116">
                  <a:extLst>
                    <a:ext uri="{FF2B5EF4-FFF2-40B4-BE49-F238E27FC236}">
                      <a16:creationId xmlns:a16="http://schemas.microsoft.com/office/drawing/2014/main" xmlns="" id="{AB1596A1-E5FF-4513-9AB6-783266DA89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8" y="3367"/>
                  <a:ext cx="307" cy="357"/>
                </a:xfrm>
                <a:custGeom>
                  <a:avLst/>
                  <a:gdLst>
                    <a:gd name="T0" fmla="*/ 1292 w 139"/>
                    <a:gd name="T1" fmla="*/ 1722 h 152"/>
                    <a:gd name="T2" fmla="*/ 1497 w 139"/>
                    <a:gd name="T3" fmla="*/ 1231 h 152"/>
                    <a:gd name="T4" fmla="*/ 1497 w 139"/>
                    <a:gd name="T5" fmla="*/ 1853 h 152"/>
                    <a:gd name="T6" fmla="*/ 1425 w 139"/>
                    <a:gd name="T7" fmla="*/ 1959 h 152"/>
                    <a:gd name="T8" fmla="*/ 0 w 139"/>
                    <a:gd name="T9" fmla="*/ 0 h 152"/>
                    <a:gd name="T10" fmla="*/ 1292 w 139"/>
                    <a:gd name="T11" fmla="*/ 1722 h 15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39" h="152">
                      <a:moveTo>
                        <a:pt x="120" y="133"/>
                      </a:moveTo>
                      <a:cubicBezTo>
                        <a:pt x="133" y="130"/>
                        <a:pt x="138" y="107"/>
                        <a:pt x="139" y="95"/>
                      </a:cubicBezTo>
                      <a:cubicBezTo>
                        <a:pt x="139" y="99"/>
                        <a:pt x="139" y="137"/>
                        <a:pt x="139" y="143"/>
                      </a:cubicBezTo>
                      <a:cubicBezTo>
                        <a:pt x="139" y="149"/>
                        <a:pt x="137" y="152"/>
                        <a:pt x="132" y="151"/>
                      </a:cubicBezTo>
                      <a:cubicBezTo>
                        <a:pt x="58" y="142"/>
                        <a:pt x="0" y="76"/>
                        <a:pt x="0" y="0"/>
                      </a:cubicBezTo>
                      <a:cubicBezTo>
                        <a:pt x="0" y="52"/>
                        <a:pt x="56" y="141"/>
                        <a:pt x="120" y="133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06" name="Freeform 2117">
                  <a:extLst>
                    <a:ext uri="{FF2B5EF4-FFF2-40B4-BE49-F238E27FC236}">
                      <a16:creationId xmlns:a16="http://schemas.microsoft.com/office/drawing/2014/main" xmlns="" id="{8B56AE8F-D00C-49FA-974D-D1ABE9F22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10" y="3061"/>
                  <a:ext cx="115" cy="404"/>
                </a:xfrm>
                <a:custGeom>
                  <a:avLst/>
                  <a:gdLst>
                    <a:gd name="T0" fmla="*/ 239 w 52"/>
                    <a:gd name="T1" fmla="*/ 0 h 172"/>
                    <a:gd name="T2" fmla="*/ 294 w 52"/>
                    <a:gd name="T3" fmla="*/ 249 h 172"/>
                    <a:gd name="T4" fmla="*/ 391 w 52"/>
                    <a:gd name="T5" fmla="*/ 932 h 172"/>
                    <a:gd name="T6" fmla="*/ 529 w 52"/>
                    <a:gd name="T7" fmla="*/ 1423 h 172"/>
                    <a:gd name="T8" fmla="*/ 376 w 52"/>
                    <a:gd name="T9" fmla="*/ 1738 h 172"/>
                    <a:gd name="T10" fmla="*/ 73 w 52"/>
                    <a:gd name="T11" fmla="*/ 2020 h 172"/>
                    <a:gd name="T12" fmla="*/ 44 w 52"/>
                    <a:gd name="T13" fmla="*/ 2229 h 172"/>
                    <a:gd name="T14" fmla="*/ 97 w 52"/>
                    <a:gd name="T15" fmla="*/ 1903 h 172"/>
                    <a:gd name="T16" fmla="*/ 411 w 52"/>
                    <a:gd name="T17" fmla="*/ 1501 h 172"/>
                    <a:gd name="T18" fmla="*/ 303 w 52"/>
                    <a:gd name="T19" fmla="*/ 867 h 172"/>
                    <a:gd name="T20" fmla="*/ 259 w 52"/>
                    <a:gd name="T21" fmla="*/ 183 h 172"/>
                    <a:gd name="T22" fmla="*/ 239 w 52"/>
                    <a:gd name="T23" fmla="*/ 0 h 1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52" h="172">
                      <a:moveTo>
                        <a:pt x="22" y="0"/>
                      </a:moveTo>
                      <a:cubicBezTo>
                        <a:pt x="27" y="0"/>
                        <a:pt x="26" y="3"/>
                        <a:pt x="27" y="19"/>
                      </a:cubicBezTo>
                      <a:cubicBezTo>
                        <a:pt x="29" y="35"/>
                        <a:pt x="30" y="55"/>
                        <a:pt x="36" y="72"/>
                      </a:cubicBezTo>
                      <a:cubicBezTo>
                        <a:pt x="41" y="89"/>
                        <a:pt x="47" y="104"/>
                        <a:pt x="49" y="110"/>
                      </a:cubicBezTo>
                      <a:cubicBezTo>
                        <a:pt x="52" y="117"/>
                        <a:pt x="45" y="127"/>
                        <a:pt x="35" y="134"/>
                      </a:cubicBezTo>
                      <a:cubicBezTo>
                        <a:pt x="25" y="142"/>
                        <a:pt x="14" y="151"/>
                        <a:pt x="7" y="156"/>
                      </a:cubicBezTo>
                      <a:cubicBezTo>
                        <a:pt x="0" y="160"/>
                        <a:pt x="3" y="164"/>
                        <a:pt x="4" y="172"/>
                      </a:cubicBezTo>
                      <a:cubicBezTo>
                        <a:pt x="0" y="157"/>
                        <a:pt x="0" y="153"/>
                        <a:pt x="9" y="147"/>
                      </a:cubicBezTo>
                      <a:cubicBezTo>
                        <a:pt x="19" y="140"/>
                        <a:pt x="34" y="127"/>
                        <a:pt x="38" y="116"/>
                      </a:cubicBezTo>
                      <a:cubicBezTo>
                        <a:pt x="43" y="105"/>
                        <a:pt x="31" y="83"/>
                        <a:pt x="28" y="67"/>
                      </a:cubicBezTo>
                      <a:cubicBezTo>
                        <a:pt x="25" y="51"/>
                        <a:pt x="23" y="22"/>
                        <a:pt x="24" y="14"/>
                      </a:cubicBezTo>
                      <a:cubicBezTo>
                        <a:pt x="25" y="6"/>
                        <a:pt x="23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D0DB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07" name="Freeform 2118">
                  <a:extLst>
                    <a:ext uri="{FF2B5EF4-FFF2-40B4-BE49-F238E27FC236}">
                      <a16:creationId xmlns:a16="http://schemas.microsoft.com/office/drawing/2014/main" xmlns="" id="{CE051CD1-1A73-44B2-8073-07D2B64A07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8" y="3082"/>
                  <a:ext cx="123" cy="254"/>
                </a:xfrm>
                <a:custGeom>
                  <a:avLst/>
                  <a:gdLst>
                    <a:gd name="T0" fmla="*/ 593 w 56"/>
                    <a:gd name="T1" fmla="*/ 0 h 108"/>
                    <a:gd name="T2" fmla="*/ 0 w 56"/>
                    <a:gd name="T3" fmla="*/ 1404 h 108"/>
                    <a:gd name="T4" fmla="*/ 593 w 56"/>
                    <a:gd name="T5" fmla="*/ 0 h 10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6" h="108">
                      <a:moveTo>
                        <a:pt x="56" y="0"/>
                      </a:moveTo>
                      <a:cubicBezTo>
                        <a:pt x="43" y="8"/>
                        <a:pt x="2" y="55"/>
                        <a:pt x="0" y="108"/>
                      </a:cubicBezTo>
                      <a:cubicBezTo>
                        <a:pt x="3" y="90"/>
                        <a:pt x="28" y="24"/>
                        <a:pt x="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08" name="Freeform 2119">
                  <a:extLst>
                    <a:ext uri="{FF2B5EF4-FFF2-40B4-BE49-F238E27FC236}">
                      <a16:creationId xmlns:a16="http://schemas.microsoft.com/office/drawing/2014/main" xmlns="" id="{4B538A60-0F50-42F2-AF56-9EC98BFB5D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88" y="3548"/>
                  <a:ext cx="112" cy="52"/>
                </a:xfrm>
                <a:custGeom>
                  <a:avLst/>
                  <a:gdLst>
                    <a:gd name="T0" fmla="*/ 0 w 51"/>
                    <a:gd name="T1" fmla="*/ 156 h 22"/>
                    <a:gd name="T2" fmla="*/ 178 w 51"/>
                    <a:gd name="T3" fmla="*/ 225 h 22"/>
                    <a:gd name="T4" fmla="*/ 318 w 51"/>
                    <a:gd name="T5" fmla="*/ 173 h 22"/>
                    <a:gd name="T6" fmla="*/ 468 w 51"/>
                    <a:gd name="T7" fmla="*/ 28 h 22"/>
                    <a:gd name="T8" fmla="*/ 540 w 51"/>
                    <a:gd name="T9" fmla="*/ 12 h 22"/>
                    <a:gd name="T10" fmla="*/ 435 w 51"/>
                    <a:gd name="T11" fmla="*/ 118 h 22"/>
                    <a:gd name="T12" fmla="*/ 231 w 51"/>
                    <a:gd name="T13" fmla="*/ 291 h 22"/>
                    <a:gd name="T14" fmla="*/ 0 w 51"/>
                    <a:gd name="T15" fmla="*/ 156 h 2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51" h="22">
                      <a:moveTo>
                        <a:pt x="0" y="12"/>
                      </a:moveTo>
                      <a:cubicBezTo>
                        <a:pt x="0" y="12"/>
                        <a:pt x="12" y="16"/>
                        <a:pt x="17" y="17"/>
                      </a:cubicBezTo>
                      <a:cubicBezTo>
                        <a:pt x="22" y="18"/>
                        <a:pt x="23" y="18"/>
                        <a:pt x="30" y="13"/>
                      </a:cubicBezTo>
                      <a:cubicBezTo>
                        <a:pt x="37" y="8"/>
                        <a:pt x="40" y="3"/>
                        <a:pt x="44" y="2"/>
                      </a:cubicBezTo>
                      <a:cubicBezTo>
                        <a:pt x="47" y="0"/>
                        <a:pt x="51" y="1"/>
                        <a:pt x="51" y="1"/>
                      </a:cubicBezTo>
                      <a:cubicBezTo>
                        <a:pt x="47" y="2"/>
                        <a:pt x="45" y="5"/>
                        <a:pt x="41" y="9"/>
                      </a:cubicBezTo>
                      <a:cubicBezTo>
                        <a:pt x="37" y="14"/>
                        <a:pt x="31" y="21"/>
                        <a:pt x="22" y="22"/>
                      </a:cubicBezTo>
                      <a:cubicBezTo>
                        <a:pt x="14" y="22"/>
                        <a:pt x="0" y="12"/>
                        <a:pt x="0" y="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09" name="Freeform 2120">
                  <a:extLst>
                    <a:ext uri="{FF2B5EF4-FFF2-40B4-BE49-F238E27FC236}">
                      <a16:creationId xmlns:a16="http://schemas.microsoft.com/office/drawing/2014/main" xmlns="" id="{EB4AC0A8-4D93-4AC0-93FE-5573AFA611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6" y="3061"/>
                  <a:ext cx="115" cy="404"/>
                </a:xfrm>
                <a:custGeom>
                  <a:avLst/>
                  <a:gdLst>
                    <a:gd name="T0" fmla="*/ 323 w 52"/>
                    <a:gd name="T1" fmla="*/ 0 h 172"/>
                    <a:gd name="T2" fmla="*/ 270 w 52"/>
                    <a:gd name="T3" fmla="*/ 249 h 172"/>
                    <a:gd name="T4" fmla="*/ 170 w 52"/>
                    <a:gd name="T5" fmla="*/ 932 h 172"/>
                    <a:gd name="T6" fmla="*/ 33 w 52"/>
                    <a:gd name="T7" fmla="*/ 1423 h 172"/>
                    <a:gd name="T8" fmla="*/ 186 w 52"/>
                    <a:gd name="T9" fmla="*/ 1738 h 172"/>
                    <a:gd name="T10" fmla="*/ 489 w 52"/>
                    <a:gd name="T11" fmla="*/ 2020 h 172"/>
                    <a:gd name="T12" fmla="*/ 518 w 52"/>
                    <a:gd name="T13" fmla="*/ 2229 h 172"/>
                    <a:gd name="T14" fmla="*/ 456 w 52"/>
                    <a:gd name="T15" fmla="*/ 1903 h 172"/>
                    <a:gd name="T16" fmla="*/ 142 w 52"/>
                    <a:gd name="T17" fmla="*/ 1501 h 172"/>
                    <a:gd name="T18" fmla="*/ 259 w 52"/>
                    <a:gd name="T19" fmla="*/ 867 h 172"/>
                    <a:gd name="T20" fmla="*/ 303 w 52"/>
                    <a:gd name="T21" fmla="*/ 183 h 172"/>
                    <a:gd name="T22" fmla="*/ 323 w 52"/>
                    <a:gd name="T23" fmla="*/ 0 h 17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52" h="172">
                      <a:moveTo>
                        <a:pt x="30" y="0"/>
                      </a:moveTo>
                      <a:cubicBezTo>
                        <a:pt x="25" y="0"/>
                        <a:pt x="26" y="3"/>
                        <a:pt x="25" y="19"/>
                      </a:cubicBezTo>
                      <a:cubicBezTo>
                        <a:pt x="23" y="35"/>
                        <a:pt x="22" y="55"/>
                        <a:pt x="16" y="72"/>
                      </a:cubicBezTo>
                      <a:cubicBezTo>
                        <a:pt x="11" y="89"/>
                        <a:pt x="5" y="104"/>
                        <a:pt x="3" y="110"/>
                      </a:cubicBezTo>
                      <a:cubicBezTo>
                        <a:pt x="0" y="117"/>
                        <a:pt x="7" y="127"/>
                        <a:pt x="17" y="134"/>
                      </a:cubicBezTo>
                      <a:cubicBezTo>
                        <a:pt x="27" y="142"/>
                        <a:pt x="38" y="151"/>
                        <a:pt x="45" y="156"/>
                      </a:cubicBezTo>
                      <a:cubicBezTo>
                        <a:pt x="52" y="160"/>
                        <a:pt x="49" y="164"/>
                        <a:pt x="48" y="172"/>
                      </a:cubicBezTo>
                      <a:cubicBezTo>
                        <a:pt x="52" y="157"/>
                        <a:pt x="52" y="153"/>
                        <a:pt x="42" y="147"/>
                      </a:cubicBezTo>
                      <a:cubicBezTo>
                        <a:pt x="33" y="140"/>
                        <a:pt x="18" y="127"/>
                        <a:pt x="13" y="116"/>
                      </a:cubicBezTo>
                      <a:cubicBezTo>
                        <a:pt x="9" y="105"/>
                        <a:pt x="21" y="83"/>
                        <a:pt x="24" y="67"/>
                      </a:cubicBezTo>
                      <a:cubicBezTo>
                        <a:pt x="27" y="51"/>
                        <a:pt x="29" y="22"/>
                        <a:pt x="28" y="14"/>
                      </a:cubicBezTo>
                      <a:cubicBezTo>
                        <a:pt x="27" y="6"/>
                        <a:pt x="29" y="0"/>
                        <a:pt x="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10" name="Freeform 2121">
                  <a:extLst>
                    <a:ext uri="{FF2B5EF4-FFF2-40B4-BE49-F238E27FC236}">
                      <a16:creationId xmlns:a16="http://schemas.microsoft.com/office/drawing/2014/main" xmlns="" id="{D858CB9C-3F71-48A5-90E8-B382DE2A90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2" y="3082"/>
                  <a:ext cx="291" cy="640"/>
                </a:xfrm>
                <a:custGeom>
                  <a:avLst/>
                  <a:gdLst>
                    <a:gd name="T0" fmla="*/ 802 w 132"/>
                    <a:gd name="T1" fmla="*/ 2995 h 272"/>
                    <a:gd name="T2" fmla="*/ 0 w 132"/>
                    <a:gd name="T3" fmla="*/ 3544 h 272"/>
                    <a:gd name="T4" fmla="*/ 1415 w 132"/>
                    <a:gd name="T5" fmla="*/ 1579 h 272"/>
                    <a:gd name="T6" fmla="*/ 1415 w 132"/>
                    <a:gd name="T7" fmla="*/ 1407 h 272"/>
                    <a:gd name="T8" fmla="*/ 816 w 132"/>
                    <a:gd name="T9" fmla="*/ 0 h 272"/>
                    <a:gd name="T10" fmla="*/ 1307 w 132"/>
                    <a:gd name="T11" fmla="*/ 1861 h 272"/>
                    <a:gd name="T12" fmla="*/ 802 w 132"/>
                    <a:gd name="T13" fmla="*/ 2995 h 2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32" h="272">
                      <a:moveTo>
                        <a:pt x="75" y="230"/>
                      </a:moveTo>
                      <a:cubicBezTo>
                        <a:pt x="55" y="247"/>
                        <a:pt x="23" y="268"/>
                        <a:pt x="0" y="272"/>
                      </a:cubicBezTo>
                      <a:cubicBezTo>
                        <a:pt x="74" y="263"/>
                        <a:pt x="132" y="197"/>
                        <a:pt x="132" y="121"/>
                      </a:cubicBezTo>
                      <a:cubicBezTo>
                        <a:pt x="132" y="121"/>
                        <a:pt x="132" y="115"/>
                        <a:pt x="132" y="108"/>
                      </a:cubicBezTo>
                      <a:cubicBezTo>
                        <a:pt x="130" y="55"/>
                        <a:pt x="89" y="8"/>
                        <a:pt x="76" y="0"/>
                      </a:cubicBezTo>
                      <a:cubicBezTo>
                        <a:pt x="92" y="20"/>
                        <a:pt x="131" y="64"/>
                        <a:pt x="122" y="143"/>
                      </a:cubicBezTo>
                      <a:cubicBezTo>
                        <a:pt x="113" y="197"/>
                        <a:pt x="75" y="230"/>
                        <a:pt x="75" y="23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11" name="Freeform 2122">
                  <a:extLst>
                    <a:ext uri="{FF2B5EF4-FFF2-40B4-BE49-F238E27FC236}">
                      <a16:creationId xmlns:a16="http://schemas.microsoft.com/office/drawing/2014/main" xmlns="" id="{3E25B59E-190F-4EE1-839B-53F56EB18C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31" y="3548"/>
                  <a:ext cx="110" cy="52"/>
                </a:xfrm>
                <a:custGeom>
                  <a:avLst/>
                  <a:gdLst>
                    <a:gd name="T0" fmla="*/ 532 w 50"/>
                    <a:gd name="T1" fmla="*/ 156 h 22"/>
                    <a:gd name="T2" fmla="*/ 354 w 50"/>
                    <a:gd name="T3" fmla="*/ 225 h 22"/>
                    <a:gd name="T4" fmla="*/ 213 w 50"/>
                    <a:gd name="T5" fmla="*/ 173 h 22"/>
                    <a:gd name="T6" fmla="*/ 73 w 50"/>
                    <a:gd name="T7" fmla="*/ 28 h 22"/>
                    <a:gd name="T8" fmla="*/ 0 w 50"/>
                    <a:gd name="T9" fmla="*/ 12 h 22"/>
                    <a:gd name="T10" fmla="*/ 106 w 50"/>
                    <a:gd name="T11" fmla="*/ 118 h 22"/>
                    <a:gd name="T12" fmla="*/ 299 w 50"/>
                    <a:gd name="T13" fmla="*/ 291 h 22"/>
                    <a:gd name="T14" fmla="*/ 532 w 50"/>
                    <a:gd name="T15" fmla="*/ 156 h 2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50" h="22">
                      <a:moveTo>
                        <a:pt x="50" y="12"/>
                      </a:moveTo>
                      <a:cubicBezTo>
                        <a:pt x="50" y="12"/>
                        <a:pt x="38" y="16"/>
                        <a:pt x="33" y="17"/>
                      </a:cubicBezTo>
                      <a:cubicBezTo>
                        <a:pt x="28" y="18"/>
                        <a:pt x="27" y="18"/>
                        <a:pt x="20" y="13"/>
                      </a:cubicBezTo>
                      <a:cubicBezTo>
                        <a:pt x="13" y="8"/>
                        <a:pt x="10" y="3"/>
                        <a:pt x="7" y="2"/>
                      </a:cubicBezTo>
                      <a:cubicBezTo>
                        <a:pt x="3" y="0"/>
                        <a:pt x="0" y="1"/>
                        <a:pt x="0" y="1"/>
                      </a:cubicBezTo>
                      <a:cubicBezTo>
                        <a:pt x="4" y="2"/>
                        <a:pt x="6" y="5"/>
                        <a:pt x="10" y="9"/>
                      </a:cubicBezTo>
                      <a:cubicBezTo>
                        <a:pt x="14" y="14"/>
                        <a:pt x="20" y="21"/>
                        <a:pt x="28" y="22"/>
                      </a:cubicBezTo>
                      <a:cubicBezTo>
                        <a:pt x="37" y="22"/>
                        <a:pt x="50" y="12"/>
                        <a:pt x="50" y="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12" name="Freeform 2123">
                  <a:extLst>
                    <a:ext uri="{FF2B5EF4-FFF2-40B4-BE49-F238E27FC236}">
                      <a16:creationId xmlns:a16="http://schemas.microsoft.com/office/drawing/2014/main" xmlns="" id="{522F49DD-867F-4B07-89B5-ED90A72785C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43" y="3014"/>
                  <a:ext cx="329" cy="320"/>
                </a:xfrm>
                <a:custGeom>
                  <a:avLst/>
                  <a:gdLst>
                    <a:gd name="T0" fmla="*/ 839 w 149"/>
                    <a:gd name="T1" fmla="*/ 0 h 136"/>
                    <a:gd name="T2" fmla="*/ 828 w 149"/>
                    <a:gd name="T3" fmla="*/ 0 h 136"/>
                    <a:gd name="T4" fmla="*/ 0 w 149"/>
                    <a:gd name="T5" fmla="*/ 221 h 136"/>
                    <a:gd name="T6" fmla="*/ 0 w 149"/>
                    <a:gd name="T7" fmla="*/ 221 h 136"/>
                    <a:gd name="T8" fmla="*/ 170 w 149"/>
                    <a:gd name="T9" fmla="*/ 299 h 136"/>
                    <a:gd name="T10" fmla="*/ 238 w 149"/>
                    <a:gd name="T11" fmla="*/ 1040 h 136"/>
                    <a:gd name="T12" fmla="*/ 420 w 149"/>
                    <a:gd name="T13" fmla="*/ 1706 h 136"/>
                    <a:gd name="T14" fmla="*/ 420 w 149"/>
                    <a:gd name="T15" fmla="*/ 1744 h 136"/>
                    <a:gd name="T16" fmla="*/ 444 w 149"/>
                    <a:gd name="T17" fmla="*/ 1732 h 136"/>
                    <a:gd name="T18" fmla="*/ 848 w 149"/>
                    <a:gd name="T19" fmla="*/ 1682 h 136"/>
                    <a:gd name="T20" fmla="*/ 1248 w 149"/>
                    <a:gd name="T21" fmla="*/ 1772 h 136"/>
                    <a:gd name="T22" fmla="*/ 1259 w 149"/>
                    <a:gd name="T23" fmla="*/ 1706 h 136"/>
                    <a:gd name="T24" fmla="*/ 1433 w 149"/>
                    <a:gd name="T25" fmla="*/ 1040 h 136"/>
                    <a:gd name="T26" fmla="*/ 1497 w 149"/>
                    <a:gd name="T27" fmla="*/ 376 h 136"/>
                    <a:gd name="T28" fmla="*/ 1497 w 149"/>
                    <a:gd name="T29" fmla="*/ 376 h 136"/>
                    <a:gd name="T30" fmla="*/ 1497 w 149"/>
                    <a:gd name="T31" fmla="*/ 365 h 136"/>
                    <a:gd name="T32" fmla="*/ 1497 w 149"/>
                    <a:gd name="T33" fmla="*/ 355 h 136"/>
                    <a:gd name="T34" fmla="*/ 1497 w 149"/>
                    <a:gd name="T35" fmla="*/ 339 h 136"/>
                    <a:gd name="T36" fmla="*/ 1497 w 149"/>
                    <a:gd name="T37" fmla="*/ 327 h 136"/>
                    <a:gd name="T38" fmla="*/ 1497 w 149"/>
                    <a:gd name="T39" fmla="*/ 311 h 136"/>
                    <a:gd name="T40" fmla="*/ 1497 w 149"/>
                    <a:gd name="T41" fmla="*/ 299 h 136"/>
                    <a:gd name="T42" fmla="*/ 1506 w 149"/>
                    <a:gd name="T43" fmla="*/ 271 h 136"/>
                    <a:gd name="T44" fmla="*/ 1506 w 149"/>
                    <a:gd name="T45" fmla="*/ 271 h 136"/>
                    <a:gd name="T46" fmla="*/ 1517 w 149"/>
                    <a:gd name="T47" fmla="*/ 249 h 136"/>
                    <a:gd name="T48" fmla="*/ 1594 w 149"/>
                    <a:gd name="T49" fmla="*/ 193 h 136"/>
                    <a:gd name="T50" fmla="*/ 1603 w 149"/>
                    <a:gd name="T51" fmla="*/ 184 h 136"/>
                    <a:gd name="T52" fmla="*/ 839 w 149"/>
                    <a:gd name="T53" fmla="*/ 0 h 136"/>
                    <a:gd name="T54" fmla="*/ 1409 w 149"/>
                    <a:gd name="T55" fmla="*/ 614 h 136"/>
                    <a:gd name="T56" fmla="*/ 1283 w 149"/>
                    <a:gd name="T57" fmla="*/ 1379 h 136"/>
                    <a:gd name="T58" fmla="*/ 1078 w 149"/>
                    <a:gd name="T59" fmla="*/ 1562 h 136"/>
                    <a:gd name="T60" fmla="*/ 625 w 149"/>
                    <a:gd name="T61" fmla="*/ 1551 h 136"/>
                    <a:gd name="T62" fmla="*/ 400 w 149"/>
                    <a:gd name="T63" fmla="*/ 925 h 136"/>
                    <a:gd name="T64" fmla="*/ 614 w 149"/>
                    <a:gd name="T65" fmla="*/ 287 h 136"/>
                    <a:gd name="T66" fmla="*/ 1292 w 149"/>
                    <a:gd name="T67" fmla="*/ 287 h 136"/>
                    <a:gd name="T68" fmla="*/ 1409 w 149"/>
                    <a:gd name="T69" fmla="*/ 614 h 1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149" h="136">
                      <a:moveTo>
                        <a:pt x="7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40" y="0"/>
                        <a:pt x="16" y="9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2"/>
                        <a:pt x="15" y="16"/>
                        <a:pt x="16" y="23"/>
                      </a:cubicBezTo>
                      <a:cubicBezTo>
                        <a:pt x="17" y="28"/>
                        <a:pt x="17" y="55"/>
                        <a:pt x="22" y="80"/>
                      </a:cubicBezTo>
                      <a:cubicBezTo>
                        <a:pt x="27" y="102"/>
                        <a:pt x="36" y="122"/>
                        <a:pt x="39" y="131"/>
                      </a:cubicBezTo>
                      <a:cubicBezTo>
                        <a:pt x="39" y="132"/>
                        <a:pt x="39" y="133"/>
                        <a:pt x="39" y="134"/>
                      </a:cubicBezTo>
                      <a:cubicBezTo>
                        <a:pt x="40" y="134"/>
                        <a:pt x="41" y="134"/>
                        <a:pt x="41" y="133"/>
                      </a:cubicBezTo>
                      <a:cubicBezTo>
                        <a:pt x="52" y="126"/>
                        <a:pt x="64" y="130"/>
                        <a:pt x="79" y="129"/>
                      </a:cubicBezTo>
                      <a:cubicBezTo>
                        <a:pt x="94" y="129"/>
                        <a:pt x="112" y="128"/>
                        <a:pt x="116" y="136"/>
                      </a:cubicBezTo>
                      <a:cubicBezTo>
                        <a:pt x="116" y="134"/>
                        <a:pt x="116" y="133"/>
                        <a:pt x="117" y="131"/>
                      </a:cubicBezTo>
                      <a:cubicBezTo>
                        <a:pt x="119" y="122"/>
                        <a:pt x="128" y="102"/>
                        <a:pt x="133" y="80"/>
                      </a:cubicBezTo>
                      <a:cubicBezTo>
                        <a:pt x="138" y="60"/>
                        <a:pt x="139" y="39"/>
                        <a:pt x="139" y="29"/>
                      </a:cubicBezTo>
                      <a:cubicBezTo>
                        <a:pt x="139" y="29"/>
                        <a:pt x="139" y="29"/>
                        <a:pt x="139" y="29"/>
                      </a:cubicBezTo>
                      <a:cubicBezTo>
                        <a:pt x="139" y="28"/>
                        <a:pt x="139" y="28"/>
                        <a:pt x="139" y="28"/>
                      </a:cubicBezTo>
                      <a:cubicBezTo>
                        <a:pt x="139" y="27"/>
                        <a:pt x="139" y="27"/>
                        <a:pt x="139" y="27"/>
                      </a:cubicBezTo>
                      <a:cubicBezTo>
                        <a:pt x="139" y="26"/>
                        <a:pt x="139" y="26"/>
                        <a:pt x="139" y="26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39" y="25"/>
                        <a:pt x="139" y="24"/>
                        <a:pt x="139" y="24"/>
                      </a:cubicBezTo>
                      <a:cubicBezTo>
                        <a:pt x="139" y="24"/>
                        <a:pt x="139" y="24"/>
                        <a:pt x="139" y="23"/>
                      </a:cubicBezTo>
                      <a:cubicBezTo>
                        <a:pt x="139" y="22"/>
                        <a:pt x="140" y="22"/>
                        <a:pt x="140" y="21"/>
                      </a:cubicBezTo>
                      <a:cubicBezTo>
                        <a:pt x="140" y="21"/>
                        <a:pt x="140" y="21"/>
                        <a:pt x="140" y="21"/>
                      </a:cubicBezTo>
                      <a:cubicBezTo>
                        <a:pt x="140" y="20"/>
                        <a:pt x="140" y="20"/>
                        <a:pt x="141" y="19"/>
                      </a:cubicBezTo>
                      <a:cubicBezTo>
                        <a:pt x="142" y="16"/>
                        <a:pt x="144" y="15"/>
                        <a:pt x="148" y="15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33" y="7"/>
                        <a:pt x="111" y="0"/>
                        <a:pt x="78" y="0"/>
                      </a:cubicBezTo>
                      <a:close/>
                      <a:moveTo>
                        <a:pt x="131" y="47"/>
                      </a:moveTo>
                      <a:cubicBezTo>
                        <a:pt x="130" y="63"/>
                        <a:pt x="127" y="91"/>
                        <a:pt x="119" y="106"/>
                      </a:cubicBezTo>
                      <a:cubicBezTo>
                        <a:pt x="112" y="121"/>
                        <a:pt x="109" y="120"/>
                        <a:pt x="100" y="120"/>
                      </a:cubicBezTo>
                      <a:cubicBezTo>
                        <a:pt x="92" y="120"/>
                        <a:pt x="65" y="120"/>
                        <a:pt x="58" y="119"/>
                      </a:cubicBezTo>
                      <a:cubicBezTo>
                        <a:pt x="41" y="116"/>
                        <a:pt x="42" y="90"/>
                        <a:pt x="37" y="71"/>
                      </a:cubicBezTo>
                      <a:cubicBezTo>
                        <a:pt x="32" y="51"/>
                        <a:pt x="33" y="27"/>
                        <a:pt x="57" y="22"/>
                      </a:cubicBezTo>
                      <a:cubicBezTo>
                        <a:pt x="74" y="19"/>
                        <a:pt x="101" y="19"/>
                        <a:pt x="120" y="22"/>
                      </a:cubicBezTo>
                      <a:cubicBezTo>
                        <a:pt x="128" y="25"/>
                        <a:pt x="132" y="32"/>
                        <a:pt x="131" y="47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13" name="Freeform 2124">
                  <a:extLst>
                    <a:ext uri="{FF2B5EF4-FFF2-40B4-BE49-F238E27FC236}">
                      <a16:creationId xmlns:a16="http://schemas.microsoft.com/office/drawing/2014/main" xmlns="" id="{8DDAFE32-40B3-48E1-8998-95CB4C4E6B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79" y="3037"/>
                  <a:ext cx="192" cy="287"/>
                </a:xfrm>
                <a:custGeom>
                  <a:avLst/>
                  <a:gdLst>
                    <a:gd name="T0" fmla="*/ 783 w 87"/>
                    <a:gd name="T1" fmla="*/ 12 h 122"/>
                    <a:gd name="T2" fmla="*/ 936 w 87"/>
                    <a:gd name="T3" fmla="*/ 38 h 122"/>
                    <a:gd name="T4" fmla="*/ 783 w 87"/>
                    <a:gd name="T5" fmla="*/ 12 h 122"/>
                    <a:gd name="T6" fmla="*/ 185 w 87"/>
                    <a:gd name="T7" fmla="*/ 209 h 122"/>
                    <a:gd name="T8" fmla="*/ 783 w 87"/>
                    <a:gd name="T9" fmla="*/ 12 h 122"/>
                    <a:gd name="T10" fmla="*/ 0 w 87"/>
                    <a:gd name="T11" fmla="*/ 193 h 122"/>
                    <a:gd name="T12" fmla="*/ 64 w 87"/>
                    <a:gd name="T13" fmla="*/ 913 h 122"/>
                    <a:gd name="T14" fmla="*/ 249 w 87"/>
                    <a:gd name="T15" fmla="*/ 1576 h 122"/>
                    <a:gd name="T16" fmla="*/ 249 w 87"/>
                    <a:gd name="T17" fmla="*/ 1588 h 122"/>
                    <a:gd name="T18" fmla="*/ 249 w 87"/>
                    <a:gd name="T19" fmla="*/ 1588 h 122"/>
                    <a:gd name="T20" fmla="*/ 170 w 87"/>
                    <a:gd name="T21" fmla="*/ 1106 h 122"/>
                    <a:gd name="T22" fmla="*/ 185 w 87"/>
                    <a:gd name="T23" fmla="*/ 209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87" h="122">
                      <a:moveTo>
                        <a:pt x="73" y="1"/>
                      </a:moveTo>
                      <a:cubicBezTo>
                        <a:pt x="77" y="2"/>
                        <a:pt x="82" y="2"/>
                        <a:pt x="87" y="3"/>
                      </a:cubicBezTo>
                      <a:cubicBezTo>
                        <a:pt x="82" y="2"/>
                        <a:pt x="77" y="2"/>
                        <a:pt x="73" y="1"/>
                      </a:cubicBezTo>
                      <a:close/>
                      <a:moveTo>
                        <a:pt x="17" y="16"/>
                      </a:moveTo>
                      <a:cubicBezTo>
                        <a:pt x="27" y="8"/>
                        <a:pt x="50" y="1"/>
                        <a:pt x="73" y="1"/>
                      </a:cubicBezTo>
                      <a:cubicBezTo>
                        <a:pt x="46" y="0"/>
                        <a:pt x="17" y="3"/>
                        <a:pt x="0" y="15"/>
                      </a:cubicBezTo>
                      <a:cubicBezTo>
                        <a:pt x="1" y="23"/>
                        <a:pt x="1" y="47"/>
                        <a:pt x="6" y="70"/>
                      </a:cubicBezTo>
                      <a:cubicBezTo>
                        <a:pt x="11" y="92"/>
                        <a:pt x="20" y="112"/>
                        <a:pt x="23" y="121"/>
                      </a:cubicBezTo>
                      <a:cubicBezTo>
                        <a:pt x="23" y="121"/>
                        <a:pt x="23" y="122"/>
                        <a:pt x="23" y="122"/>
                      </a:cubicBezTo>
                      <a:cubicBezTo>
                        <a:pt x="23" y="122"/>
                        <a:pt x="23" y="122"/>
                        <a:pt x="23" y="122"/>
                      </a:cubicBezTo>
                      <a:cubicBezTo>
                        <a:pt x="23" y="122"/>
                        <a:pt x="20" y="105"/>
                        <a:pt x="16" y="85"/>
                      </a:cubicBezTo>
                      <a:cubicBezTo>
                        <a:pt x="12" y="65"/>
                        <a:pt x="1" y="29"/>
                        <a:pt x="17" y="16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14" name="Freeform 2125">
                  <a:extLst>
                    <a:ext uri="{FF2B5EF4-FFF2-40B4-BE49-F238E27FC236}">
                      <a16:creationId xmlns:a16="http://schemas.microsoft.com/office/drawing/2014/main" xmlns="" id="{F147F1B8-5EAD-494B-BA7C-55EC12149E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6" y="3105"/>
                  <a:ext cx="31" cy="158"/>
                </a:xfrm>
                <a:custGeom>
                  <a:avLst/>
                  <a:gdLst>
                    <a:gd name="T0" fmla="*/ 0 w 14"/>
                    <a:gd name="T1" fmla="*/ 880 h 67"/>
                    <a:gd name="T2" fmla="*/ 117 w 14"/>
                    <a:gd name="T3" fmla="*/ 0 h 67"/>
                    <a:gd name="T4" fmla="*/ 0 w 14"/>
                    <a:gd name="T5" fmla="*/ 880 h 6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4" h="67">
                      <a:moveTo>
                        <a:pt x="0" y="67"/>
                      </a:moveTo>
                      <a:cubicBezTo>
                        <a:pt x="9" y="51"/>
                        <a:pt x="14" y="14"/>
                        <a:pt x="11" y="0"/>
                      </a:cubicBezTo>
                      <a:cubicBezTo>
                        <a:pt x="10" y="7"/>
                        <a:pt x="5" y="52"/>
                        <a:pt x="0" y="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15" name="Freeform 2126">
                  <a:extLst>
                    <a:ext uri="{FF2B5EF4-FFF2-40B4-BE49-F238E27FC236}">
                      <a16:creationId xmlns:a16="http://schemas.microsoft.com/office/drawing/2014/main" xmlns="" id="{2FCAC5BD-FAD5-4348-97D8-5106CD26AF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84" y="3042"/>
                  <a:ext cx="332" cy="689"/>
                </a:xfrm>
                <a:custGeom>
                  <a:avLst/>
                  <a:gdLst>
                    <a:gd name="T0" fmla="*/ 1018 w 150"/>
                    <a:gd name="T1" fmla="*/ 884 h 293"/>
                    <a:gd name="T2" fmla="*/ 1204 w 150"/>
                    <a:gd name="T3" fmla="*/ 1547 h 293"/>
                    <a:gd name="T4" fmla="*/ 1191 w 150"/>
                    <a:gd name="T5" fmla="*/ 1653 h 293"/>
                    <a:gd name="T6" fmla="*/ 1029 w 150"/>
                    <a:gd name="T7" fmla="*/ 1886 h 293"/>
                    <a:gd name="T8" fmla="*/ 750 w 150"/>
                    <a:gd name="T9" fmla="*/ 2173 h 293"/>
                    <a:gd name="T10" fmla="*/ 706 w 150"/>
                    <a:gd name="T11" fmla="*/ 2279 h 293"/>
                    <a:gd name="T12" fmla="*/ 768 w 150"/>
                    <a:gd name="T13" fmla="*/ 2716 h 293"/>
                    <a:gd name="T14" fmla="*/ 823 w 150"/>
                    <a:gd name="T15" fmla="*/ 2810 h 293"/>
                    <a:gd name="T16" fmla="*/ 1180 w 150"/>
                    <a:gd name="T17" fmla="*/ 2963 h 293"/>
                    <a:gd name="T18" fmla="*/ 1279 w 150"/>
                    <a:gd name="T19" fmla="*/ 2954 h 293"/>
                    <a:gd name="T20" fmla="*/ 1441 w 150"/>
                    <a:gd name="T21" fmla="*/ 2798 h 293"/>
                    <a:gd name="T22" fmla="*/ 1518 w 150"/>
                    <a:gd name="T23" fmla="*/ 2770 h 293"/>
                    <a:gd name="T24" fmla="*/ 1627 w 150"/>
                    <a:gd name="T25" fmla="*/ 2897 h 293"/>
                    <a:gd name="T26" fmla="*/ 1627 w 150"/>
                    <a:gd name="T27" fmla="*/ 3706 h 293"/>
                    <a:gd name="T28" fmla="*/ 1509 w 150"/>
                    <a:gd name="T29" fmla="*/ 3809 h 293"/>
                    <a:gd name="T30" fmla="*/ 0 w 150"/>
                    <a:gd name="T31" fmla="*/ 1780 h 293"/>
                    <a:gd name="T32" fmla="*/ 739 w 150"/>
                    <a:gd name="T33" fmla="*/ 106 h 293"/>
                    <a:gd name="T34" fmla="*/ 956 w 150"/>
                    <a:gd name="T35" fmla="*/ 143 h 293"/>
                    <a:gd name="T36" fmla="*/ 1018 w 150"/>
                    <a:gd name="T37" fmla="*/ 884 h 29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50" h="293">
                      <a:moveTo>
                        <a:pt x="94" y="68"/>
                      </a:moveTo>
                      <a:cubicBezTo>
                        <a:pt x="99" y="90"/>
                        <a:pt x="108" y="110"/>
                        <a:pt x="111" y="119"/>
                      </a:cubicBezTo>
                      <a:cubicBezTo>
                        <a:pt x="112" y="122"/>
                        <a:pt x="111" y="125"/>
                        <a:pt x="110" y="127"/>
                      </a:cubicBezTo>
                      <a:cubicBezTo>
                        <a:pt x="108" y="132"/>
                        <a:pt x="103" y="138"/>
                        <a:pt x="95" y="145"/>
                      </a:cubicBezTo>
                      <a:cubicBezTo>
                        <a:pt x="69" y="167"/>
                        <a:pt x="69" y="167"/>
                        <a:pt x="69" y="167"/>
                      </a:cubicBezTo>
                      <a:cubicBezTo>
                        <a:pt x="66" y="169"/>
                        <a:pt x="65" y="172"/>
                        <a:pt x="65" y="175"/>
                      </a:cubicBezTo>
                      <a:cubicBezTo>
                        <a:pt x="71" y="209"/>
                        <a:pt x="71" y="209"/>
                        <a:pt x="71" y="209"/>
                      </a:cubicBezTo>
                      <a:cubicBezTo>
                        <a:pt x="71" y="212"/>
                        <a:pt x="73" y="215"/>
                        <a:pt x="76" y="216"/>
                      </a:cubicBezTo>
                      <a:cubicBezTo>
                        <a:pt x="109" y="228"/>
                        <a:pt x="109" y="228"/>
                        <a:pt x="109" y="228"/>
                      </a:cubicBezTo>
                      <a:cubicBezTo>
                        <a:pt x="112" y="229"/>
                        <a:pt x="115" y="229"/>
                        <a:pt x="118" y="227"/>
                      </a:cubicBezTo>
                      <a:cubicBezTo>
                        <a:pt x="118" y="227"/>
                        <a:pt x="132" y="215"/>
                        <a:pt x="133" y="215"/>
                      </a:cubicBezTo>
                      <a:cubicBezTo>
                        <a:pt x="136" y="213"/>
                        <a:pt x="138" y="213"/>
                        <a:pt x="140" y="213"/>
                      </a:cubicBezTo>
                      <a:cubicBezTo>
                        <a:pt x="149" y="213"/>
                        <a:pt x="150" y="215"/>
                        <a:pt x="150" y="223"/>
                      </a:cubicBezTo>
                      <a:cubicBezTo>
                        <a:pt x="150" y="231"/>
                        <a:pt x="150" y="285"/>
                        <a:pt x="150" y="285"/>
                      </a:cubicBezTo>
                      <a:cubicBezTo>
                        <a:pt x="149" y="291"/>
                        <a:pt x="144" y="293"/>
                        <a:pt x="139" y="293"/>
                      </a:cubicBezTo>
                      <a:cubicBezTo>
                        <a:pt x="61" y="284"/>
                        <a:pt x="0" y="217"/>
                        <a:pt x="0" y="137"/>
                      </a:cubicBezTo>
                      <a:cubicBezTo>
                        <a:pt x="0" y="83"/>
                        <a:pt x="27" y="36"/>
                        <a:pt x="68" y="8"/>
                      </a:cubicBezTo>
                      <a:cubicBezTo>
                        <a:pt x="80" y="0"/>
                        <a:pt x="87" y="3"/>
                        <a:pt x="88" y="11"/>
                      </a:cubicBezTo>
                      <a:cubicBezTo>
                        <a:pt x="89" y="16"/>
                        <a:pt x="89" y="43"/>
                        <a:pt x="94" y="68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16" name="Freeform 2127">
                  <a:extLst>
                    <a:ext uri="{FF2B5EF4-FFF2-40B4-BE49-F238E27FC236}">
                      <a16:creationId xmlns:a16="http://schemas.microsoft.com/office/drawing/2014/main" xmlns="" id="{27E59BE8-0188-43FE-8EFD-A616593140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16" y="3042"/>
                  <a:ext cx="329" cy="689"/>
                </a:xfrm>
                <a:custGeom>
                  <a:avLst/>
                  <a:gdLst>
                    <a:gd name="T0" fmla="*/ 590 w 149"/>
                    <a:gd name="T1" fmla="*/ 884 h 293"/>
                    <a:gd name="T2" fmla="*/ 420 w 149"/>
                    <a:gd name="T3" fmla="*/ 1547 h 293"/>
                    <a:gd name="T4" fmla="*/ 420 w 149"/>
                    <a:gd name="T5" fmla="*/ 1653 h 293"/>
                    <a:gd name="T6" fmla="*/ 581 w 149"/>
                    <a:gd name="T7" fmla="*/ 1886 h 293"/>
                    <a:gd name="T8" fmla="*/ 872 w 149"/>
                    <a:gd name="T9" fmla="*/ 2173 h 293"/>
                    <a:gd name="T10" fmla="*/ 901 w 149"/>
                    <a:gd name="T11" fmla="*/ 2279 h 293"/>
                    <a:gd name="T12" fmla="*/ 848 w 149"/>
                    <a:gd name="T13" fmla="*/ 2716 h 293"/>
                    <a:gd name="T14" fmla="*/ 784 w 149"/>
                    <a:gd name="T15" fmla="*/ 2810 h 293"/>
                    <a:gd name="T16" fmla="*/ 444 w 149"/>
                    <a:gd name="T17" fmla="*/ 2963 h 293"/>
                    <a:gd name="T18" fmla="*/ 347 w 149"/>
                    <a:gd name="T19" fmla="*/ 2954 h 293"/>
                    <a:gd name="T20" fmla="*/ 185 w 149"/>
                    <a:gd name="T21" fmla="*/ 2798 h 293"/>
                    <a:gd name="T22" fmla="*/ 97 w 149"/>
                    <a:gd name="T23" fmla="*/ 2770 h 293"/>
                    <a:gd name="T24" fmla="*/ 0 w 149"/>
                    <a:gd name="T25" fmla="*/ 2897 h 293"/>
                    <a:gd name="T26" fmla="*/ 0 w 149"/>
                    <a:gd name="T27" fmla="*/ 3706 h 293"/>
                    <a:gd name="T28" fmla="*/ 117 w 149"/>
                    <a:gd name="T29" fmla="*/ 3809 h 293"/>
                    <a:gd name="T30" fmla="*/ 1603 w 149"/>
                    <a:gd name="T31" fmla="*/ 1780 h 293"/>
                    <a:gd name="T32" fmla="*/ 872 w 149"/>
                    <a:gd name="T33" fmla="*/ 106 h 293"/>
                    <a:gd name="T34" fmla="*/ 658 w 149"/>
                    <a:gd name="T35" fmla="*/ 143 h 293"/>
                    <a:gd name="T36" fmla="*/ 590 w 149"/>
                    <a:gd name="T37" fmla="*/ 884 h 29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49" h="293">
                      <a:moveTo>
                        <a:pt x="55" y="68"/>
                      </a:moveTo>
                      <a:cubicBezTo>
                        <a:pt x="50" y="90"/>
                        <a:pt x="41" y="110"/>
                        <a:pt x="39" y="119"/>
                      </a:cubicBezTo>
                      <a:cubicBezTo>
                        <a:pt x="38" y="122"/>
                        <a:pt x="39" y="125"/>
                        <a:pt x="39" y="127"/>
                      </a:cubicBezTo>
                      <a:cubicBezTo>
                        <a:pt x="41" y="132"/>
                        <a:pt x="46" y="138"/>
                        <a:pt x="54" y="145"/>
                      </a:cubicBezTo>
                      <a:cubicBezTo>
                        <a:pt x="81" y="167"/>
                        <a:pt x="81" y="167"/>
                        <a:pt x="81" y="167"/>
                      </a:cubicBezTo>
                      <a:cubicBezTo>
                        <a:pt x="83" y="169"/>
                        <a:pt x="85" y="172"/>
                        <a:pt x="84" y="175"/>
                      </a:cubicBezTo>
                      <a:cubicBezTo>
                        <a:pt x="79" y="209"/>
                        <a:pt x="79" y="209"/>
                        <a:pt x="79" y="209"/>
                      </a:cubicBezTo>
                      <a:cubicBezTo>
                        <a:pt x="78" y="212"/>
                        <a:pt x="76" y="215"/>
                        <a:pt x="73" y="216"/>
                      </a:cubicBezTo>
                      <a:cubicBezTo>
                        <a:pt x="41" y="228"/>
                        <a:pt x="41" y="228"/>
                        <a:pt x="41" y="228"/>
                      </a:cubicBezTo>
                      <a:cubicBezTo>
                        <a:pt x="38" y="229"/>
                        <a:pt x="34" y="229"/>
                        <a:pt x="32" y="227"/>
                      </a:cubicBezTo>
                      <a:cubicBezTo>
                        <a:pt x="32" y="227"/>
                        <a:pt x="18" y="215"/>
                        <a:pt x="17" y="215"/>
                      </a:cubicBezTo>
                      <a:cubicBezTo>
                        <a:pt x="14" y="213"/>
                        <a:pt x="11" y="213"/>
                        <a:pt x="9" y="213"/>
                      </a:cubicBezTo>
                      <a:cubicBezTo>
                        <a:pt x="0" y="213"/>
                        <a:pt x="0" y="215"/>
                        <a:pt x="0" y="223"/>
                      </a:cubicBezTo>
                      <a:cubicBezTo>
                        <a:pt x="0" y="231"/>
                        <a:pt x="0" y="285"/>
                        <a:pt x="0" y="285"/>
                      </a:cubicBezTo>
                      <a:cubicBezTo>
                        <a:pt x="0" y="291"/>
                        <a:pt x="5" y="293"/>
                        <a:pt x="11" y="293"/>
                      </a:cubicBezTo>
                      <a:cubicBezTo>
                        <a:pt x="89" y="284"/>
                        <a:pt x="149" y="217"/>
                        <a:pt x="149" y="137"/>
                      </a:cubicBezTo>
                      <a:cubicBezTo>
                        <a:pt x="149" y="83"/>
                        <a:pt x="122" y="36"/>
                        <a:pt x="81" y="8"/>
                      </a:cubicBezTo>
                      <a:cubicBezTo>
                        <a:pt x="69" y="0"/>
                        <a:pt x="62" y="3"/>
                        <a:pt x="61" y="11"/>
                      </a:cubicBezTo>
                      <a:cubicBezTo>
                        <a:pt x="61" y="16"/>
                        <a:pt x="61" y="43"/>
                        <a:pt x="55" y="68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17" name="Freeform 2128">
                  <a:extLst>
                    <a:ext uri="{FF2B5EF4-FFF2-40B4-BE49-F238E27FC236}">
                      <a16:creationId xmlns:a16="http://schemas.microsoft.com/office/drawing/2014/main" xmlns="" id="{EE2645E9-C0ED-4EAF-9705-29FF03C6FD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43" y="3014"/>
                  <a:ext cx="343" cy="360"/>
                </a:xfrm>
                <a:custGeom>
                  <a:avLst/>
                  <a:gdLst>
                    <a:gd name="T0" fmla="*/ 170 w 155"/>
                    <a:gd name="T1" fmla="*/ 299 h 153"/>
                    <a:gd name="T2" fmla="*/ 239 w 155"/>
                    <a:gd name="T3" fmla="*/ 1040 h 153"/>
                    <a:gd name="T4" fmla="*/ 420 w 155"/>
                    <a:gd name="T5" fmla="*/ 1706 h 153"/>
                    <a:gd name="T6" fmla="*/ 412 w 155"/>
                    <a:gd name="T7" fmla="*/ 1809 h 153"/>
                    <a:gd name="T8" fmla="*/ 303 w 155"/>
                    <a:gd name="T9" fmla="*/ 1993 h 153"/>
                    <a:gd name="T10" fmla="*/ 832 w 155"/>
                    <a:gd name="T11" fmla="*/ 1800 h 153"/>
                    <a:gd name="T12" fmla="*/ 848 w 155"/>
                    <a:gd name="T13" fmla="*/ 1800 h 153"/>
                    <a:gd name="T14" fmla="*/ 1385 w 155"/>
                    <a:gd name="T15" fmla="*/ 1993 h 153"/>
                    <a:gd name="T16" fmla="*/ 1268 w 155"/>
                    <a:gd name="T17" fmla="*/ 1809 h 153"/>
                    <a:gd name="T18" fmla="*/ 1268 w 155"/>
                    <a:gd name="T19" fmla="*/ 1706 h 153"/>
                    <a:gd name="T20" fmla="*/ 1441 w 155"/>
                    <a:gd name="T21" fmla="*/ 1040 h 153"/>
                    <a:gd name="T22" fmla="*/ 1509 w 155"/>
                    <a:gd name="T23" fmla="*/ 299 h 153"/>
                    <a:gd name="T24" fmla="*/ 1680 w 155"/>
                    <a:gd name="T25" fmla="*/ 221 h 153"/>
                    <a:gd name="T26" fmla="*/ 1680 w 155"/>
                    <a:gd name="T27" fmla="*/ 221 h 153"/>
                    <a:gd name="T28" fmla="*/ 848 w 155"/>
                    <a:gd name="T29" fmla="*/ 0 h 153"/>
                    <a:gd name="T30" fmla="*/ 832 w 155"/>
                    <a:gd name="T31" fmla="*/ 0 h 153"/>
                    <a:gd name="T32" fmla="*/ 0 w 155"/>
                    <a:gd name="T33" fmla="*/ 221 h 153"/>
                    <a:gd name="T34" fmla="*/ 0 w 155"/>
                    <a:gd name="T35" fmla="*/ 221 h 153"/>
                    <a:gd name="T36" fmla="*/ 170 w 155"/>
                    <a:gd name="T37" fmla="*/ 299 h 15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55" h="153">
                      <a:moveTo>
                        <a:pt x="16" y="23"/>
                      </a:moveTo>
                      <a:cubicBezTo>
                        <a:pt x="17" y="28"/>
                        <a:pt x="17" y="55"/>
                        <a:pt x="22" y="80"/>
                      </a:cubicBezTo>
                      <a:cubicBezTo>
                        <a:pt x="27" y="102"/>
                        <a:pt x="36" y="122"/>
                        <a:pt x="39" y="131"/>
                      </a:cubicBezTo>
                      <a:cubicBezTo>
                        <a:pt x="40" y="134"/>
                        <a:pt x="39" y="137"/>
                        <a:pt x="38" y="139"/>
                      </a:cubicBezTo>
                      <a:cubicBezTo>
                        <a:pt x="37" y="143"/>
                        <a:pt x="33" y="148"/>
                        <a:pt x="28" y="153"/>
                      </a:cubicBezTo>
                      <a:cubicBezTo>
                        <a:pt x="42" y="142"/>
                        <a:pt x="40" y="138"/>
                        <a:pt x="77" y="138"/>
                      </a:cubicBezTo>
                      <a:cubicBezTo>
                        <a:pt x="78" y="138"/>
                        <a:pt x="78" y="138"/>
                        <a:pt x="78" y="138"/>
                      </a:cubicBezTo>
                      <a:cubicBezTo>
                        <a:pt x="115" y="138"/>
                        <a:pt x="114" y="142"/>
                        <a:pt x="128" y="153"/>
                      </a:cubicBezTo>
                      <a:cubicBezTo>
                        <a:pt x="122" y="148"/>
                        <a:pt x="119" y="143"/>
                        <a:pt x="117" y="139"/>
                      </a:cubicBezTo>
                      <a:cubicBezTo>
                        <a:pt x="117" y="137"/>
                        <a:pt x="116" y="134"/>
                        <a:pt x="117" y="131"/>
                      </a:cubicBezTo>
                      <a:cubicBezTo>
                        <a:pt x="119" y="122"/>
                        <a:pt x="128" y="102"/>
                        <a:pt x="133" y="80"/>
                      </a:cubicBezTo>
                      <a:cubicBezTo>
                        <a:pt x="139" y="55"/>
                        <a:pt x="139" y="28"/>
                        <a:pt x="139" y="23"/>
                      </a:cubicBezTo>
                      <a:cubicBezTo>
                        <a:pt x="140" y="16"/>
                        <a:pt x="145" y="12"/>
                        <a:pt x="155" y="17"/>
                      </a:cubicBezTo>
                      <a:cubicBezTo>
                        <a:pt x="155" y="17"/>
                        <a:pt x="155" y="17"/>
                        <a:pt x="155" y="17"/>
                      </a:cubicBezTo>
                      <a:cubicBezTo>
                        <a:pt x="140" y="9"/>
                        <a:pt x="115" y="0"/>
                        <a:pt x="78" y="0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40" y="0"/>
                        <a:pt x="16" y="9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2"/>
                        <a:pt x="15" y="16"/>
                        <a:pt x="16" y="23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65" name="Groupe 4164">
                <a:extLst>
                  <a:ext uri="{FF2B5EF4-FFF2-40B4-BE49-F238E27FC236}">
                    <a16:creationId xmlns:a16="http://schemas.microsoft.com/office/drawing/2014/main" xmlns="" id="{A80CCE06-03B5-4F34-8A3E-E56C2502ECB0}"/>
                  </a:ext>
                </a:extLst>
              </p:cNvPr>
              <p:cNvGrpSpPr/>
              <p:nvPr/>
            </p:nvGrpSpPr>
            <p:grpSpPr>
              <a:xfrm>
                <a:off x="7904396" y="6027426"/>
                <a:ext cx="1791380" cy="72001"/>
                <a:chOff x="8168740" y="4104376"/>
                <a:chExt cx="1791378" cy="72000"/>
              </a:xfrm>
            </p:grpSpPr>
            <p:sp>
              <p:nvSpPr>
                <p:cNvPr id="4187" name="Rectangle 4186">
                  <a:extLst>
                    <a:ext uri="{FF2B5EF4-FFF2-40B4-BE49-F238E27FC236}">
                      <a16:creationId xmlns:a16="http://schemas.microsoft.com/office/drawing/2014/main" xmlns="" id="{8F68AEC7-6EBE-4171-BD4C-7E66CA488007}"/>
                    </a:ext>
                  </a:extLst>
                </p:cNvPr>
                <p:cNvSpPr/>
                <p:nvPr/>
              </p:nvSpPr>
              <p:spPr>
                <a:xfrm>
                  <a:off x="8218881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88" name="Rectangle 4187">
                  <a:extLst>
                    <a:ext uri="{FF2B5EF4-FFF2-40B4-BE49-F238E27FC236}">
                      <a16:creationId xmlns:a16="http://schemas.microsoft.com/office/drawing/2014/main" xmlns="" id="{5977FD33-A260-4E5C-99AE-6A45B0E66A02}"/>
                    </a:ext>
                  </a:extLst>
                </p:cNvPr>
                <p:cNvSpPr/>
                <p:nvPr/>
              </p:nvSpPr>
              <p:spPr>
                <a:xfrm>
                  <a:off x="8364316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89" name="Rectangle 4188">
                  <a:extLst>
                    <a:ext uri="{FF2B5EF4-FFF2-40B4-BE49-F238E27FC236}">
                      <a16:creationId xmlns:a16="http://schemas.microsoft.com/office/drawing/2014/main" xmlns="" id="{32EFA1ED-47E9-4852-9074-2CB14E15FCE5}"/>
                    </a:ext>
                  </a:extLst>
                </p:cNvPr>
                <p:cNvSpPr/>
                <p:nvPr/>
              </p:nvSpPr>
              <p:spPr>
                <a:xfrm>
                  <a:off x="8506366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90" name="Rectangle 4189">
                  <a:extLst>
                    <a:ext uri="{FF2B5EF4-FFF2-40B4-BE49-F238E27FC236}">
                      <a16:creationId xmlns:a16="http://schemas.microsoft.com/office/drawing/2014/main" xmlns="" id="{A1945631-3219-4A1F-9DC1-A4C58A884BD8}"/>
                    </a:ext>
                  </a:extLst>
                </p:cNvPr>
                <p:cNvSpPr/>
                <p:nvPr/>
              </p:nvSpPr>
              <p:spPr>
                <a:xfrm>
                  <a:off x="8648415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91" name="Rectangle 4190">
                  <a:extLst>
                    <a:ext uri="{FF2B5EF4-FFF2-40B4-BE49-F238E27FC236}">
                      <a16:creationId xmlns:a16="http://schemas.microsoft.com/office/drawing/2014/main" xmlns="" id="{B6F11E66-E262-4736-9852-C6E12BBBF777}"/>
                    </a:ext>
                  </a:extLst>
                </p:cNvPr>
                <p:cNvSpPr/>
                <p:nvPr/>
              </p:nvSpPr>
              <p:spPr>
                <a:xfrm>
                  <a:off x="8790464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92" name="Rectangle 4191">
                  <a:extLst>
                    <a:ext uri="{FF2B5EF4-FFF2-40B4-BE49-F238E27FC236}">
                      <a16:creationId xmlns:a16="http://schemas.microsoft.com/office/drawing/2014/main" xmlns="" id="{6A775177-F01C-42C3-87DB-15AAA3395A58}"/>
                    </a:ext>
                  </a:extLst>
                </p:cNvPr>
                <p:cNvSpPr/>
                <p:nvPr/>
              </p:nvSpPr>
              <p:spPr>
                <a:xfrm>
                  <a:off x="8932513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93" name="Rectangle 4192">
                  <a:extLst>
                    <a:ext uri="{FF2B5EF4-FFF2-40B4-BE49-F238E27FC236}">
                      <a16:creationId xmlns:a16="http://schemas.microsoft.com/office/drawing/2014/main" xmlns="" id="{87B8754B-8781-41D8-AF02-71EA71B75744}"/>
                    </a:ext>
                  </a:extLst>
                </p:cNvPr>
                <p:cNvSpPr/>
                <p:nvPr/>
              </p:nvSpPr>
              <p:spPr>
                <a:xfrm>
                  <a:off x="9074562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94" name="Rectangle 4193">
                  <a:extLst>
                    <a:ext uri="{FF2B5EF4-FFF2-40B4-BE49-F238E27FC236}">
                      <a16:creationId xmlns:a16="http://schemas.microsoft.com/office/drawing/2014/main" xmlns="" id="{532B111A-0A6C-41D9-B659-42DE395050A0}"/>
                    </a:ext>
                  </a:extLst>
                </p:cNvPr>
                <p:cNvSpPr/>
                <p:nvPr/>
              </p:nvSpPr>
              <p:spPr>
                <a:xfrm>
                  <a:off x="9219998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95" name="Rectangle 4194">
                  <a:extLst>
                    <a:ext uri="{FF2B5EF4-FFF2-40B4-BE49-F238E27FC236}">
                      <a16:creationId xmlns:a16="http://schemas.microsoft.com/office/drawing/2014/main" xmlns="" id="{8B9257BB-7E7E-428D-9818-71E0B3F0513F}"/>
                    </a:ext>
                  </a:extLst>
                </p:cNvPr>
                <p:cNvSpPr/>
                <p:nvPr/>
              </p:nvSpPr>
              <p:spPr>
                <a:xfrm>
                  <a:off x="9362047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96" name="Rectangle 4195">
                  <a:extLst>
                    <a:ext uri="{FF2B5EF4-FFF2-40B4-BE49-F238E27FC236}">
                      <a16:creationId xmlns:a16="http://schemas.microsoft.com/office/drawing/2014/main" xmlns="" id="{CBF0735D-A559-4AE6-B32E-C5858D079465}"/>
                    </a:ext>
                  </a:extLst>
                </p:cNvPr>
                <p:cNvSpPr/>
                <p:nvPr/>
              </p:nvSpPr>
              <p:spPr>
                <a:xfrm>
                  <a:off x="9504096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97" name="Rectangle 4196">
                  <a:extLst>
                    <a:ext uri="{FF2B5EF4-FFF2-40B4-BE49-F238E27FC236}">
                      <a16:creationId xmlns:a16="http://schemas.microsoft.com/office/drawing/2014/main" xmlns="" id="{8BB853E7-B863-4C06-9095-5EA37B7DCD3B}"/>
                    </a:ext>
                  </a:extLst>
                </p:cNvPr>
                <p:cNvSpPr/>
                <p:nvPr/>
              </p:nvSpPr>
              <p:spPr>
                <a:xfrm>
                  <a:off x="9646145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98" name="Rectangle 4197">
                  <a:extLst>
                    <a:ext uri="{FF2B5EF4-FFF2-40B4-BE49-F238E27FC236}">
                      <a16:creationId xmlns:a16="http://schemas.microsoft.com/office/drawing/2014/main" xmlns="" id="{9981AEC3-2E44-402F-AF04-4966EA42F814}"/>
                    </a:ext>
                  </a:extLst>
                </p:cNvPr>
                <p:cNvSpPr/>
                <p:nvPr/>
              </p:nvSpPr>
              <p:spPr>
                <a:xfrm>
                  <a:off x="9788194" y="4104376"/>
                  <a:ext cx="117239" cy="720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199" name="Connecteur droit 4198">
                  <a:extLst>
                    <a:ext uri="{FF2B5EF4-FFF2-40B4-BE49-F238E27FC236}">
                      <a16:creationId xmlns:a16="http://schemas.microsoft.com/office/drawing/2014/main" xmlns="" id="{4CDA9C87-91E5-4A76-B7AE-BF815DE96C36}"/>
                    </a:ext>
                  </a:extLst>
                </p:cNvPr>
                <p:cNvCxnSpPr/>
                <p:nvPr/>
              </p:nvCxnSpPr>
              <p:spPr>
                <a:xfrm>
                  <a:off x="8168740" y="4134376"/>
                  <a:ext cx="1791378" cy="0"/>
                </a:xfrm>
                <a:prstGeom prst="line">
                  <a:avLst/>
                </a:prstGeom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166" name="Connecteur droit 4165">
                <a:extLst>
                  <a:ext uri="{FF2B5EF4-FFF2-40B4-BE49-F238E27FC236}">
                    <a16:creationId xmlns:a16="http://schemas.microsoft.com/office/drawing/2014/main" xmlns="" id="{FF574F6F-80E4-4EEF-8EA9-7FC67AD6DC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74123" y="5820993"/>
                <a:ext cx="0" cy="252079"/>
              </a:xfrm>
              <a:prstGeom prst="line">
                <a:avLst/>
              </a:prstGeom>
              <a:ln w="28575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7" name="Connecteur droit 4166">
                <a:extLst>
                  <a:ext uri="{FF2B5EF4-FFF2-40B4-BE49-F238E27FC236}">
                    <a16:creationId xmlns:a16="http://schemas.microsoft.com/office/drawing/2014/main" xmlns="" id="{06F898BF-92DF-4236-A1A3-DDB24D78E7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32462" y="5820993"/>
                <a:ext cx="0" cy="252079"/>
              </a:xfrm>
              <a:prstGeom prst="line">
                <a:avLst/>
              </a:prstGeom>
              <a:ln w="28575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68" name="Picture 16" descr="H:\DOM_DMA_DIM\INTERNET\Projets web\SMART\cliparts\Divers\bulle_orange_02.emf">
                <a:extLst>
                  <a:ext uri="{FF2B5EF4-FFF2-40B4-BE49-F238E27FC236}">
                    <a16:creationId xmlns:a16="http://schemas.microsoft.com/office/drawing/2014/main" xmlns="" id="{0A58F732-5EA8-46EB-9228-F6F1EB9DF11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1610" y="6476533"/>
                <a:ext cx="296698" cy="167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169" name="Group 10306">
                <a:extLst>
                  <a:ext uri="{FF2B5EF4-FFF2-40B4-BE49-F238E27FC236}">
                    <a16:creationId xmlns:a16="http://schemas.microsoft.com/office/drawing/2014/main" xmlns="" id="{0AC5D575-B27F-4DDA-89F7-7EA49C34B96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063181" y="6129483"/>
                <a:ext cx="347988" cy="531175"/>
                <a:chOff x="200" y="1243"/>
                <a:chExt cx="539" cy="822"/>
              </a:xfrm>
            </p:grpSpPr>
            <p:sp>
              <p:nvSpPr>
                <p:cNvPr id="4170" name="Freeform 10289">
                  <a:extLst>
                    <a:ext uri="{FF2B5EF4-FFF2-40B4-BE49-F238E27FC236}">
                      <a16:creationId xmlns:a16="http://schemas.microsoft.com/office/drawing/2014/main" xmlns="" id="{919FC468-3068-4BA1-8D1D-3BBE4EEA9F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9" y="1328"/>
                  <a:ext cx="205" cy="737"/>
                </a:xfrm>
                <a:custGeom>
                  <a:avLst/>
                  <a:gdLst>
                    <a:gd name="T0" fmla="*/ 1072 w 87"/>
                    <a:gd name="T1" fmla="*/ 1004 h 312"/>
                    <a:gd name="T2" fmla="*/ 928 w 87"/>
                    <a:gd name="T3" fmla="*/ 2060 h 312"/>
                    <a:gd name="T4" fmla="*/ 1089 w 87"/>
                    <a:gd name="T5" fmla="*/ 3031 h 312"/>
                    <a:gd name="T6" fmla="*/ 445 w 87"/>
                    <a:gd name="T7" fmla="*/ 4113 h 312"/>
                    <a:gd name="T8" fmla="*/ 0 w 87"/>
                    <a:gd name="T9" fmla="*/ 2060 h 312"/>
                    <a:gd name="T10" fmla="*/ 445 w 87"/>
                    <a:gd name="T11" fmla="*/ 0 h 312"/>
                    <a:gd name="T12" fmla="*/ 1072 w 87"/>
                    <a:gd name="T13" fmla="*/ 1004 h 3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7" h="312">
                      <a:moveTo>
                        <a:pt x="82" y="76"/>
                      </a:moveTo>
                      <a:cubicBezTo>
                        <a:pt x="87" y="100"/>
                        <a:pt x="71" y="127"/>
                        <a:pt x="71" y="156"/>
                      </a:cubicBezTo>
                      <a:cubicBezTo>
                        <a:pt x="71" y="183"/>
                        <a:pt x="87" y="208"/>
                        <a:pt x="83" y="230"/>
                      </a:cubicBezTo>
                      <a:cubicBezTo>
                        <a:pt x="74" y="279"/>
                        <a:pt x="55" y="312"/>
                        <a:pt x="34" y="312"/>
                      </a:cubicBezTo>
                      <a:cubicBezTo>
                        <a:pt x="4" y="312"/>
                        <a:pt x="0" y="242"/>
                        <a:pt x="0" y="156"/>
                      </a:cubicBezTo>
                      <a:cubicBezTo>
                        <a:pt x="0" y="70"/>
                        <a:pt x="4" y="0"/>
                        <a:pt x="34" y="0"/>
                      </a:cubicBezTo>
                      <a:cubicBezTo>
                        <a:pt x="55" y="0"/>
                        <a:pt x="72" y="30"/>
                        <a:pt x="82" y="76"/>
                      </a:cubicBezTo>
                      <a:close/>
                    </a:path>
                  </a:pathLst>
                </a:custGeom>
                <a:solidFill>
                  <a:srgbClr val="E7A0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71" name="Freeform 10290">
                  <a:extLst>
                    <a:ext uri="{FF2B5EF4-FFF2-40B4-BE49-F238E27FC236}">
                      <a16:creationId xmlns:a16="http://schemas.microsoft.com/office/drawing/2014/main" xmlns="" id="{BC8052A2-A429-4BF5-A1DE-49C699A878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" y="1347"/>
                  <a:ext cx="47" cy="683"/>
                </a:xfrm>
                <a:custGeom>
                  <a:avLst/>
                  <a:gdLst>
                    <a:gd name="T0" fmla="*/ 0 w 20"/>
                    <a:gd name="T1" fmla="*/ 1954 h 289"/>
                    <a:gd name="T2" fmla="*/ 193 w 20"/>
                    <a:gd name="T3" fmla="*/ 3814 h 289"/>
                    <a:gd name="T4" fmla="*/ 193 w 20"/>
                    <a:gd name="T5" fmla="*/ 3814 h 289"/>
                    <a:gd name="T6" fmla="*/ 66 w 20"/>
                    <a:gd name="T7" fmla="*/ 1954 h 289"/>
                    <a:gd name="T8" fmla="*/ 259 w 20"/>
                    <a:gd name="T9" fmla="*/ 0 h 289"/>
                    <a:gd name="T10" fmla="*/ 259 w 20"/>
                    <a:gd name="T11" fmla="*/ 0 h 289"/>
                    <a:gd name="T12" fmla="*/ 0 w 20"/>
                    <a:gd name="T13" fmla="*/ 1954 h 28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0" h="289">
                      <a:moveTo>
                        <a:pt x="0" y="148"/>
                      </a:moveTo>
                      <a:cubicBezTo>
                        <a:pt x="0" y="215"/>
                        <a:pt x="4" y="264"/>
                        <a:pt x="15" y="289"/>
                      </a:cubicBezTo>
                      <a:cubicBezTo>
                        <a:pt x="15" y="289"/>
                        <a:pt x="15" y="289"/>
                        <a:pt x="15" y="289"/>
                      </a:cubicBezTo>
                      <a:cubicBezTo>
                        <a:pt x="4" y="265"/>
                        <a:pt x="5" y="215"/>
                        <a:pt x="5" y="148"/>
                      </a:cubicBezTo>
                      <a:cubicBezTo>
                        <a:pt x="5" y="89"/>
                        <a:pt x="3" y="22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4" y="21"/>
                        <a:pt x="0" y="71"/>
                        <a:pt x="0" y="1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72" name="Freeform 10291">
                  <a:extLst>
                    <a:ext uri="{FF2B5EF4-FFF2-40B4-BE49-F238E27FC236}">
                      <a16:creationId xmlns:a16="http://schemas.microsoft.com/office/drawing/2014/main" xmlns="" id="{48131E43-826B-4226-AE49-D3A2E73E5A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" y="1380"/>
                  <a:ext cx="64" cy="619"/>
                </a:xfrm>
                <a:custGeom>
                  <a:avLst/>
                  <a:gdLst>
                    <a:gd name="T0" fmla="*/ 50 w 27"/>
                    <a:gd name="T1" fmla="*/ 78 h 262"/>
                    <a:gd name="T2" fmla="*/ 263 w 27"/>
                    <a:gd name="T3" fmla="*/ 725 h 262"/>
                    <a:gd name="T4" fmla="*/ 213 w 27"/>
                    <a:gd name="T5" fmla="*/ 1250 h 262"/>
                    <a:gd name="T6" fmla="*/ 119 w 27"/>
                    <a:gd name="T7" fmla="*/ 1770 h 262"/>
                    <a:gd name="T8" fmla="*/ 213 w 27"/>
                    <a:gd name="T9" fmla="*/ 2244 h 262"/>
                    <a:gd name="T10" fmla="*/ 292 w 27"/>
                    <a:gd name="T11" fmla="*/ 2741 h 262"/>
                    <a:gd name="T12" fmla="*/ 135 w 27"/>
                    <a:gd name="T13" fmla="*/ 3260 h 262"/>
                    <a:gd name="T14" fmla="*/ 135 w 27"/>
                    <a:gd name="T15" fmla="*/ 3310 h 262"/>
                    <a:gd name="T16" fmla="*/ 332 w 27"/>
                    <a:gd name="T17" fmla="*/ 2741 h 262"/>
                    <a:gd name="T18" fmla="*/ 263 w 27"/>
                    <a:gd name="T19" fmla="*/ 2228 h 262"/>
                    <a:gd name="T20" fmla="*/ 173 w 27"/>
                    <a:gd name="T21" fmla="*/ 1770 h 262"/>
                    <a:gd name="T22" fmla="*/ 254 w 27"/>
                    <a:gd name="T23" fmla="*/ 1266 h 262"/>
                    <a:gd name="T24" fmla="*/ 320 w 27"/>
                    <a:gd name="T25" fmla="*/ 714 h 262"/>
                    <a:gd name="T26" fmla="*/ 66 w 27"/>
                    <a:gd name="T27" fmla="*/ 95 h 262"/>
                    <a:gd name="T28" fmla="*/ 50 w 27"/>
                    <a:gd name="T29" fmla="*/ 78 h 26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27" h="262">
                      <a:moveTo>
                        <a:pt x="4" y="6"/>
                      </a:moveTo>
                      <a:cubicBezTo>
                        <a:pt x="10" y="19"/>
                        <a:pt x="16" y="35"/>
                        <a:pt x="20" y="55"/>
                      </a:cubicBezTo>
                      <a:cubicBezTo>
                        <a:pt x="23" y="67"/>
                        <a:pt x="20" y="81"/>
                        <a:pt x="16" y="95"/>
                      </a:cubicBezTo>
                      <a:cubicBezTo>
                        <a:pt x="13" y="108"/>
                        <a:pt x="9" y="121"/>
                        <a:pt x="9" y="134"/>
                      </a:cubicBezTo>
                      <a:cubicBezTo>
                        <a:pt x="9" y="147"/>
                        <a:pt x="13" y="159"/>
                        <a:pt x="16" y="170"/>
                      </a:cubicBezTo>
                      <a:cubicBezTo>
                        <a:pt x="20" y="184"/>
                        <a:pt x="24" y="196"/>
                        <a:pt x="22" y="208"/>
                      </a:cubicBezTo>
                      <a:cubicBezTo>
                        <a:pt x="19" y="223"/>
                        <a:pt x="15" y="236"/>
                        <a:pt x="10" y="247"/>
                      </a:cubicBezTo>
                      <a:cubicBezTo>
                        <a:pt x="4" y="260"/>
                        <a:pt x="4" y="262"/>
                        <a:pt x="10" y="251"/>
                      </a:cubicBezTo>
                      <a:cubicBezTo>
                        <a:pt x="16" y="240"/>
                        <a:pt x="22" y="226"/>
                        <a:pt x="25" y="208"/>
                      </a:cubicBezTo>
                      <a:cubicBezTo>
                        <a:pt x="27" y="196"/>
                        <a:pt x="24" y="183"/>
                        <a:pt x="20" y="169"/>
                      </a:cubicBezTo>
                      <a:cubicBezTo>
                        <a:pt x="16" y="158"/>
                        <a:pt x="13" y="146"/>
                        <a:pt x="13" y="134"/>
                      </a:cubicBezTo>
                      <a:cubicBezTo>
                        <a:pt x="13" y="121"/>
                        <a:pt x="16" y="108"/>
                        <a:pt x="19" y="96"/>
                      </a:cubicBezTo>
                      <a:cubicBezTo>
                        <a:pt x="23" y="81"/>
                        <a:pt x="27" y="67"/>
                        <a:pt x="24" y="54"/>
                      </a:cubicBezTo>
                      <a:cubicBezTo>
                        <a:pt x="20" y="35"/>
                        <a:pt x="13" y="19"/>
                        <a:pt x="5" y="7"/>
                      </a:cubicBezTo>
                      <a:cubicBezTo>
                        <a:pt x="1" y="1"/>
                        <a:pt x="0" y="0"/>
                        <a:pt x="4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73" name="Freeform 10292">
                  <a:extLst>
                    <a:ext uri="{FF2B5EF4-FFF2-40B4-BE49-F238E27FC236}">
                      <a16:creationId xmlns:a16="http://schemas.microsoft.com/office/drawing/2014/main" xmlns="" id="{55FC637C-6DD9-4C18-AF84-616BEB3ADB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" y="1354"/>
                  <a:ext cx="77" cy="687"/>
                </a:xfrm>
                <a:custGeom>
                  <a:avLst/>
                  <a:gdLst>
                    <a:gd name="T0" fmla="*/ 0 w 33"/>
                    <a:gd name="T1" fmla="*/ 0 h 291"/>
                    <a:gd name="T2" fmla="*/ 294 w 33"/>
                    <a:gd name="T3" fmla="*/ 869 h 291"/>
                    <a:gd name="T4" fmla="*/ 229 w 33"/>
                    <a:gd name="T5" fmla="*/ 1393 h 291"/>
                    <a:gd name="T6" fmla="*/ 142 w 33"/>
                    <a:gd name="T7" fmla="*/ 1905 h 291"/>
                    <a:gd name="T8" fmla="*/ 229 w 33"/>
                    <a:gd name="T9" fmla="*/ 2380 h 291"/>
                    <a:gd name="T10" fmla="*/ 315 w 33"/>
                    <a:gd name="T11" fmla="*/ 2892 h 291"/>
                    <a:gd name="T12" fmla="*/ 0 w 33"/>
                    <a:gd name="T13" fmla="*/ 3829 h 291"/>
                    <a:gd name="T14" fmla="*/ 0 w 33"/>
                    <a:gd name="T15" fmla="*/ 3829 h 291"/>
                    <a:gd name="T16" fmla="*/ 380 w 33"/>
                    <a:gd name="T17" fmla="*/ 2883 h 291"/>
                    <a:gd name="T18" fmla="*/ 315 w 33"/>
                    <a:gd name="T19" fmla="*/ 2368 h 291"/>
                    <a:gd name="T20" fmla="*/ 229 w 33"/>
                    <a:gd name="T21" fmla="*/ 1905 h 291"/>
                    <a:gd name="T22" fmla="*/ 306 w 33"/>
                    <a:gd name="T23" fmla="*/ 1409 h 291"/>
                    <a:gd name="T24" fmla="*/ 371 w 33"/>
                    <a:gd name="T25" fmla="*/ 852 h 291"/>
                    <a:gd name="T26" fmla="*/ 0 w 33"/>
                    <a:gd name="T27" fmla="*/ 0 h 2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33" h="291">
                      <a:moveTo>
                        <a:pt x="0" y="0"/>
                      </a:moveTo>
                      <a:cubicBezTo>
                        <a:pt x="11" y="12"/>
                        <a:pt x="17" y="37"/>
                        <a:pt x="23" y="66"/>
                      </a:cubicBezTo>
                      <a:cubicBezTo>
                        <a:pt x="26" y="78"/>
                        <a:pt x="22" y="92"/>
                        <a:pt x="18" y="106"/>
                      </a:cubicBezTo>
                      <a:cubicBezTo>
                        <a:pt x="15" y="119"/>
                        <a:pt x="11" y="132"/>
                        <a:pt x="11" y="145"/>
                      </a:cubicBezTo>
                      <a:cubicBezTo>
                        <a:pt x="11" y="158"/>
                        <a:pt x="15" y="170"/>
                        <a:pt x="18" y="181"/>
                      </a:cubicBezTo>
                      <a:cubicBezTo>
                        <a:pt x="22" y="195"/>
                        <a:pt x="27" y="209"/>
                        <a:pt x="25" y="220"/>
                      </a:cubicBezTo>
                      <a:cubicBezTo>
                        <a:pt x="19" y="253"/>
                        <a:pt x="12" y="277"/>
                        <a:pt x="0" y="291"/>
                      </a:cubicBezTo>
                      <a:cubicBezTo>
                        <a:pt x="0" y="291"/>
                        <a:pt x="0" y="291"/>
                        <a:pt x="0" y="291"/>
                      </a:cubicBezTo>
                      <a:cubicBezTo>
                        <a:pt x="12" y="277"/>
                        <a:pt x="24" y="252"/>
                        <a:pt x="30" y="219"/>
                      </a:cubicBezTo>
                      <a:cubicBezTo>
                        <a:pt x="33" y="207"/>
                        <a:pt x="29" y="194"/>
                        <a:pt x="25" y="180"/>
                      </a:cubicBezTo>
                      <a:cubicBezTo>
                        <a:pt x="21" y="169"/>
                        <a:pt x="18" y="157"/>
                        <a:pt x="18" y="145"/>
                      </a:cubicBezTo>
                      <a:cubicBezTo>
                        <a:pt x="18" y="132"/>
                        <a:pt x="21" y="119"/>
                        <a:pt x="24" y="107"/>
                      </a:cubicBezTo>
                      <a:cubicBezTo>
                        <a:pt x="28" y="92"/>
                        <a:pt x="32" y="78"/>
                        <a:pt x="29" y="65"/>
                      </a:cubicBezTo>
                      <a:cubicBezTo>
                        <a:pt x="23" y="35"/>
                        <a:pt x="12" y="13"/>
                        <a:pt x="0" y="0"/>
                      </a:cubicBezTo>
                      <a:close/>
                    </a:path>
                  </a:pathLst>
                </a:custGeom>
                <a:solidFill>
                  <a:srgbClr val="D972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74" name="Freeform 10293">
                  <a:extLst>
                    <a:ext uri="{FF2B5EF4-FFF2-40B4-BE49-F238E27FC236}">
                      <a16:creationId xmlns:a16="http://schemas.microsoft.com/office/drawing/2014/main" xmlns="" id="{4CA9AC65-E3D6-4B0A-A378-2D302137FE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0" y="1328"/>
                  <a:ext cx="206" cy="737"/>
                </a:xfrm>
                <a:custGeom>
                  <a:avLst/>
                  <a:gdLst>
                    <a:gd name="T0" fmla="*/ 78 w 87"/>
                    <a:gd name="T1" fmla="*/ 1004 h 312"/>
                    <a:gd name="T2" fmla="*/ 225 w 87"/>
                    <a:gd name="T3" fmla="*/ 2060 h 312"/>
                    <a:gd name="T4" fmla="*/ 66 w 87"/>
                    <a:gd name="T5" fmla="*/ 3031 h 312"/>
                    <a:gd name="T6" fmla="*/ 701 w 87"/>
                    <a:gd name="T7" fmla="*/ 4113 h 312"/>
                    <a:gd name="T8" fmla="*/ 1155 w 87"/>
                    <a:gd name="T9" fmla="*/ 2060 h 312"/>
                    <a:gd name="T10" fmla="*/ 701 w 87"/>
                    <a:gd name="T11" fmla="*/ 0 h 312"/>
                    <a:gd name="T12" fmla="*/ 78 w 87"/>
                    <a:gd name="T13" fmla="*/ 1004 h 3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7" h="312">
                      <a:moveTo>
                        <a:pt x="6" y="76"/>
                      </a:moveTo>
                      <a:cubicBezTo>
                        <a:pt x="1" y="100"/>
                        <a:pt x="17" y="127"/>
                        <a:pt x="17" y="156"/>
                      </a:cubicBezTo>
                      <a:cubicBezTo>
                        <a:pt x="17" y="183"/>
                        <a:pt x="0" y="208"/>
                        <a:pt x="5" y="230"/>
                      </a:cubicBezTo>
                      <a:cubicBezTo>
                        <a:pt x="14" y="279"/>
                        <a:pt x="32" y="312"/>
                        <a:pt x="53" y="312"/>
                      </a:cubicBezTo>
                      <a:cubicBezTo>
                        <a:pt x="84" y="312"/>
                        <a:pt x="87" y="242"/>
                        <a:pt x="87" y="156"/>
                      </a:cubicBezTo>
                      <a:cubicBezTo>
                        <a:pt x="87" y="70"/>
                        <a:pt x="84" y="0"/>
                        <a:pt x="53" y="0"/>
                      </a:cubicBezTo>
                      <a:cubicBezTo>
                        <a:pt x="33" y="0"/>
                        <a:pt x="15" y="30"/>
                        <a:pt x="6" y="76"/>
                      </a:cubicBezTo>
                      <a:close/>
                    </a:path>
                  </a:pathLst>
                </a:custGeom>
                <a:solidFill>
                  <a:srgbClr val="E7A0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75" name="Freeform 10294">
                  <a:extLst>
                    <a:ext uri="{FF2B5EF4-FFF2-40B4-BE49-F238E27FC236}">
                      <a16:creationId xmlns:a16="http://schemas.microsoft.com/office/drawing/2014/main" xmlns="" id="{0A649CDC-11D2-49D2-897D-D32342903C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2" y="1340"/>
                  <a:ext cx="92" cy="609"/>
                </a:xfrm>
                <a:custGeom>
                  <a:avLst/>
                  <a:gdLst>
                    <a:gd name="T0" fmla="*/ 50 w 39"/>
                    <a:gd name="T1" fmla="*/ 937 h 258"/>
                    <a:gd name="T2" fmla="*/ 118 w 39"/>
                    <a:gd name="T3" fmla="*/ 1487 h 258"/>
                    <a:gd name="T4" fmla="*/ 196 w 39"/>
                    <a:gd name="T5" fmla="*/ 1983 h 258"/>
                    <a:gd name="T6" fmla="*/ 106 w 39"/>
                    <a:gd name="T7" fmla="*/ 2445 h 258"/>
                    <a:gd name="T8" fmla="*/ 40 w 39"/>
                    <a:gd name="T9" fmla="*/ 2958 h 258"/>
                    <a:gd name="T10" fmla="*/ 172 w 39"/>
                    <a:gd name="T11" fmla="*/ 3394 h 258"/>
                    <a:gd name="T12" fmla="*/ 172 w 39"/>
                    <a:gd name="T13" fmla="*/ 3394 h 258"/>
                    <a:gd name="T14" fmla="*/ 78 w 39"/>
                    <a:gd name="T15" fmla="*/ 2958 h 258"/>
                    <a:gd name="T16" fmla="*/ 184 w 39"/>
                    <a:gd name="T17" fmla="*/ 2457 h 258"/>
                    <a:gd name="T18" fmla="*/ 300 w 39"/>
                    <a:gd name="T19" fmla="*/ 1983 h 258"/>
                    <a:gd name="T20" fmla="*/ 196 w 39"/>
                    <a:gd name="T21" fmla="*/ 1471 h 258"/>
                    <a:gd name="T22" fmla="*/ 94 w 39"/>
                    <a:gd name="T23" fmla="*/ 947 h 258"/>
                    <a:gd name="T24" fmla="*/ 512 w 39"/>
                    <a:gd name="T25" fmla="*/ 0 h 258"/>
                    <a:gd name="T26" fmla="*/ 512 w 39"/>
                    <a:gd name="T27" fmla="*/ 0 h 258"/>
                    <a:gd name="T28" fmla="*/ 50 w 39"/>
                    <a:gd name="T29" fmla="*/ 937 h 25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39" h="258">
                      <a:moveTo>
                        <a:pt x="4" y="71"/>
                      </a:moveTo>
                      <a:cubicBezTo>
                        <a:pt x="1" y="84"/>
                        <a:pt x="5" y="98"/>
                        <a:pt x="9" y="113"/>
                      </a:cubicBezTo>
                      <a:cubicBezTo>
                        <a:pt x="12" y="125"/>
                        <a:pt x="15" y="138"/>
                        <a:pt x="15" y="151"/>
                      </a:cubicBezTo>
                      <a:cubicBezTo>
                        <a:pt x="15" y="163"/>
                        <a:pt x="12" y="175"/>
                        <a:pt x="8" y="186"/>
                      </a:cubicBezTo>
                      <a:cubicBezTo>
                        <a:pt x="4" y="200"/>
                        <a:pt x="0" y="213"/>
                        <a:pt x="3" y="225"/>
                      </a:cubicBezTo>
                      <a:cubicBezTo>
                        <a:pt x="5" y="237"/>
                        <a:pt x="10" y="248"/>
                        <a:pt x="13" y="258"/>
                      </a:cubicBezTo>
                      <a:cubicBezTo>
                        <a:pt x="13" y="258"/>
                        <a:pt x="13" y="258"/>
                        <a:pt x="13" y="258"/>
                      </a:cubicBezTo>
                      <a:cubicBezTo>
                        <a:pt x="10" y="248"/>
                        <a:pt x="9" y="237"/>
                        <a:pt x="6" y="225"/>
                      </a:cubicBezTo>
                      <a:cubicBezTo>
                        <a:pt x="4" y="213"/>
                        <a:pt x="10" y="201"/>
                        <a:pt x="14" y="187"/>
                      </a:cubicBezTo>
                      <a:cubicBezTo>
                        <a:pt x="18" y="176"/>
                        <a:pt x="23" y="164"/>
                        <a:pt x="23" y="151"/>
                      </a:cubicBezTo>
                      <a:cubicBezTo>
                        <a:pt x="23" y="138"/>
                        <a:pt x="18" y="125"/>
                        <a:pt x="15" y="112"/>
                      </a:cubicBezTo>
                      <a:cubicBezTo>
                        <a:pt x="11" y="98"/>
                        <a:pt x="5" y="84"/>
                        <a:pt x="7" y="72"/>
                      </a:cubicBezTo>
                      <a:cubicBezTo>
                        <a:pt x="15" y="37"/>
                        <a:pt x="25" y="10"/>
                        <a:pt x="3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5" y="11"/>
                        <a:pt x="11" y="35"/>
                        <a:pt x="4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76" name="Freeform 10295">
                  <a:extLst>
                    <a:ext uri="{FF2B5EF4-FFF2-40B4-BE49-F238E27FC236}">
                      <a16:creationId xmlns:a16="http://schemas.microsoft.com/office/drawing/2014/main" xmlns="" id="{7D5DBBF3-B57E-4079-9AFA-3D8408FA88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8" y="1340"/>
                  <a:ext cx="168" cy="725"/>
                </a:xfrm>
                <a:custGeom>
                  <a:avLst/>
                  <a:gdLst>
                    <a:gd name="T0" fmla="*/ 660 w 71"/>
                    <a:gd name="T1" fmla="*/ 0 h 307"/>
                    <a:gd name="T2" fmla="*/ 795 w 71"/>
                    <a:gd name="T3" fmla="*/ 1684 h 307"/>
                    <a:gd name="T4" fmla="*/ 331 w 71"/>
                    <a:gd name="T5" fmla="*/ 3743 h 307"/>
                    <a:gd name="T6" fmla="*/ 0 w 71"/>
                    <a:gd name="T7" fmla="*/ 3502 h 307"/>
                    <a:gd name="T8" fmla="*/ 492 w 71"/>
                    <a:gd name="T9" fmla="*/ 4043 h 307"/>
                    <a:gd name="T10" fmla="*/ 942 w 71"/>
                    <a:gd name="T11" fmla="*/ 1991 h 307"/>
                    <a:gd name="T12" fmla="*/ 660 w 71"/>
                    <a:gd name="T13" fmla="*/ 0 h 3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1" h="307">
                      <a:moveTo>
                        <a:pt x="50" y="0"/>
                      </a:moveTo>
                      <a:cubicBezTo>
                        <a:pt x="58" y="29"/>
                        <a:pt x="60" y="75"/>
                        <a:pt x="60" y="128"/>
                      </a:cubicBezTo>
                      <a:cubicBezTo>
                        <a:pt x="60" y="214"/>
                        <a:pt x="56" y="284"/>
                        <a:pt x="25" y="284"/>
                      </a:cubicBezTo>
                      <a:cubicBezTo>
                        <a:pt x="16" y="284"/>
                        <a:pt x="7" y="277"/>
                        <a:pt x="0" y="266"/>
                      </a:cubicBezTo>
                      <a:cubicBezTo>
                        <a:pt x="10" y="292"/>
                        <a:pt x="23" y="307"/>
                        <a:pt x="37" y="307"/>
                      </a:cubicBezTo>
                      <a:cubicBezTo>
                        <a:pt x="68" y="307"/>
                        <a:pt x="71" y="237"/>
                        <a:pt x="71" y="151"/>
                      </a:cubicBezTo>
                      <a:cubicBezTo>
                        <a:pt x="71" y="79"/>
                        <a:pt x="69" y="19"/>
                        <a:pt x="50" y="0"/>
                      </a:cubicBezTo>
                      <a:close/>
                    </a:path>
                  </a:pathLst>
                </a:custGeom>
                <a:solidFill>
                  <a:srgbClr val="DC77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77" name="Freeform 10296">
                  <a:extLst>
                    <a:ext uri="{FF2B5EF4-FFF2-40B4-BE49-F238E27FC236}">
                      <a16:creationId xmlns:a16="http://schemas.microsoft.com/office/drawing/2014/main" xmlns="" id="{F015EEB4-FDA1-4C28-B60B-D691DF0CD0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" y="1337"/>
                  <a:ext cx="85" cy="728"/>
                </a:xfrm>
                <a:custGeom>
                  <a:avLst/>
                  <a:gdLst>
                    <a:gd name="T0" fmla="*/ 196 w 36"/>
                    <a:gd name="T1" fmla="*/ 12 h 308"/>
                    <a:gd name="T2" fmla="*/ 423 w 36"/>
                    <a:gd name="T3" fmla="*/ 2007 h 308"/>
                    <a:gd name="T4" fmla="*/ 0 w 36"/>
                    <a:gd name="T5" fmla="*/ 4068 h 308"/>
                    <a:gd name="T6" fmla="*/ 0 w 36"/>
                    <a:gd name="T7" fmla="*/ 4068 h 308"/>
                    <a:gd name="T8" fmla="*/ 475 w 36"/>
                    <a:gd name="T9" fmla="*/ 2007 h 308"/>
                    <a:gd name="T10" fmla="*/ 184 w 36"/>
                    <a:gd name="T11" fmla="*/ 0 h 308"/>
                    <a:gd name="T12" fmla="*/ 196 w 36"/>
                    <a:gd name="T13" fmla="*/ 12 h 30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6" h="308">
                      <a:moveTo>
                        <a:pt x="15" y="1"/>
                      </a:moveTo>
                      <a:cubicBezTo>
                        <a:pt x="34" y="20"/>
                        <a:pt x="32" y="89"/>
                        <a:pt x="32" y="152"/>
                      </a:cubicBezTo>
                      <a:cubicBezTo>
                        <a:pt x="32" y="230"/>
                        <a:pt x="30" y="308"/>
                        <a:pt x="0" y="308"/>
                      </a:cubicBezTo>
                      <a:cubicBezTo>
                        <a:pt x="0" y="308"/>
                        <a:pt x="0" y="308"/>
                        <a:pt x="0" y="308"/>
                      </a:cubicBezTo>
                      <a:cubicBezTo>
                        <a:pt x="33" y="308"/>
                        <a:pt x="36" y="235"/>
                        <a:pt x="36" y="152"/>
                      </a:cubicBezTo>
                      <a:cubicBezTo>
                        <a:pt x="36" y="71"/>
                        <a:pt x="32" y="18"/>
                        <a:pt x="14" y="0"/>
                      </a:cubicBez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78" name="Freeform 10297">
                  <a:extLst>
                    <a:ext uri="{FF2B5EF4-FFF2-40B4-BE49-F238E27FC236}">
                      <a16:creationId xmlns:a16="http://schemas.microsoft.com/office/drawing/2014/main" xmlns="" id="{8774745B-02ED-4133-961A-832BD6F4DE4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2" y="1290"/>
                  <a:ext cx="253" cy="775"/>
                </a:xfrm>
                <a:custGeom>
                  <a:avLst/>
                  <a:gdLst>
                    <a:gd name="T0" fmla="*/ 0 w 107"/>
                    <a:gd name="T1" fmla="*/ 4326 h 328"/>
                    <a:gd name="T2" fmla="*/ 28 w 107"/>
                    <a:gd name="T3" fmla="*/ 4326 h 328"/>
                    <a:gd name="T4" fmla="*/ 0 w 107"/>
                    <a:gd name="T5" fmla="*/ 4326 h 328"/>
                    <a:gd name="T6" fmla="*/ 1152 w 107"/>
                    <a:gd name="T7" fmla="*/ 241 h 328"/>
                    <a:gd name="T8" fmla="*/ 1175 w 107"/>
                    <a:gd name="T9" fmla="*/ 224 h 328"/>
                    <a:gd name="T10" fmla="*/ 1192 w 107"/>
                    <a:gd name="T11" fmla="*/ 224 h 328"/>
                    <a:gd name="T12" fmla="*/ 648 w 107"/>
                    <a:gd name="T13" fmla="*/ 40 h 328"/>
                    <a:gd name="T14" fmla="*/ 173 w 107"/>
                    <a:gd name="T15" fmla="*/ 319 h 328"/>
                    <a:gd name="T16" fmla="*/ 173 w 107"/>
                    <a:gd name="T17" fmla="*/ 319 h 328"/>
                    <a:gd name="T18" fmla="*/ 409 w 107"/>
                    <a:gd name="T19" fmla="*/ 2266 h 328"/>
                    <a:gd name="T20" fmla="*/ 28 w 107"/>
                    <a:gd name="T21" fmla="*/ 4326 h 328"/>
                    <a:gd name="T22" fmla="*/ 1218 w 107"/>
                    <a:gd name="T23" fmla="*/ 4326 h 328"/>
                    <a:gd name="T24" fmla="*/ 1218 w 107"/>
                    <a:gd name="T25" fmla="*/ 4326 h 328"/>
                    <a:gd name="T26" fmla="*/ 823 w 107"/>
                    <a:gd name="T27" fmla="*/ 2266 h 328"/>
                    <a:gd name="T28" fmla="*/ 1152 w 107"/>
                    <a:gd name="T29" fmla="*/ 241 h 32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07" h="328">
                      <a:moveTo>
                        <a:pt x="0" y="328"/>
                      </a:moveTo>
                      <a:cubicBezTo>
                        <a:pt x="0" y="328"/>
                        <a:pt x="1" y="328"/>
                        <a:pt x="2" y="328"/>
                      </a:cubicBezTo>
                      <a:cubicBezTo>
                        <a:pt x="1" y="328"/>
                        <a:pt x="0" y="328"/>
                        <a:pt x="0" y="328"/>
                      </a:cubicBezTo>
                      <a:close/>
                      <a:moveTo>
                        <a:pt x="87" y="18"/>
                      </a:moveTo>
                      <a:cubicBezTo>
                        <a:pt x="88" y="18"/>
                        <a:pt x="89" y="17"/>
                        <a:pt x="89" y="17"/>
                      </a:cubicBezTo>
                      <a:cubicBezTo>
                        <a:pt x="89" y="17"/>
                        <a:pt x="89" y="17"/>
                        <a:pt x="90" y="17"/>
                      </a:cubicBezTo>
                      <a:cubicBezTo>
                        <a:pt x="107" y="8"/>
                        <a:pt x="77" y="0"/>
                        <a:pt x="49" y="3"/>
                      </a:cubicBezTo>
                      <a:cubicBezTo>
                        <a:pt x="28" y="6"/>
                        <a:pt x="4" y="13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29" y="46"/>
                        <a:pt x="31" y="104"/>
                        <a:pt x="31" y="172"/>
                      </a:cubicBezTo>
                      <a:cubicBezTo>
                        <a:pt x="31" y="253"/>
                        <a:pt x="28" y="320"/>
                        <a:pt x="2" y="328"/>
                      </a:cubicBezTo>
                      <a:cubicBezTo>
                        <a:pt x="31" y="319"/>
                        <a:pt x="65" y="320"/>
                        <a:pt x="92" y="328"/>
                      </a:cubicBezTo>
                      <a:cubicBezTo>
                        <a:pt x="92" y="328"/>
                        <a:pt x="92" y="328"/>
                        <a:pt x="92" y="328"/>
                      </a:cubicBezTo>
                      <a:cubicBezTo>
                        <a:pt x="66" y="321"/>
                        <a:pt x="62" y="254"/>
                        <a:pt x="62" y="172"/>
                      </a:cubicBezTo>
                      <a:cubicBezTo>
                        <a:pt x="62" y="95"/>
                        <a:pt x="65" y="31"/>
                        <a:pt x="87" y="18"/>
                      </a:cubicBezTo>
                      <a:close/>
                    </a:path>
                  </a:pathLst>
                </a:custGeom>
                <a:solidFill>
                  <a:srgbClr val="C34A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79" name="Freeform 10298">
                  <a:extLst>
                    <a:ext uri="{FF2B5EF4-FFF2-40B4-BE49-F238E27FC236}">
                      <a16:creationId xmlns:a16="http://schemas.microsoft.com/office/drawing/2014/main" xmlns="" id="{44B5EF62-13F8-4F24-A995-2CE58939EC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" y="1309"/>
                  <a:ext cx="57" cy="90"/>
                </a:xfrm>
                <a:custGeom>
                  <a:avLst/>
                  <a:gdLst>
                    <a:gd name="T0" fmla="*/ 0 w 24"/>
                    <a:gd name="T1" fmla="*/ 50 h 38"/>
                    <a:gd name="T2" fmla="*/ 321 w 24"/>
                    <a:gd name="T3" fmla="*/ 78 h 38"/>
                    <a:gd name="T4" fmla="*/ 147 w 24"/>
                    <a:gd name="T5" fmla="*/ 504 h 38"/>
                    <a:gd name="T6" fmla="*/ 254 w 24"/>
                    <a:gd name="T7" fmla="*/ 107 h 38"/>
                    <a:gd name="T8" fmla="*/ 0 w 24"/>
                    <a:gd name="T9" fmla="*/ 5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" h="38">
                      <a:moveTo>
                        <a:pt x="0" y="4"/>
                      </a:moveTo>
                      <a:cubicBezTo>
                        <a:pt x="9" y="3"/>
                        <a:pt x="24" y="0"/>
                        <a:pt x="24" y="6"/>
                      </a:cubicBezTo>
                      <a:cubicBezTo>
                        <a:pt x="24" y="13"/>
                        <a:pt x="14" y="20"/>
                        <a:pt x="11" y="38"/>
                      </a:cubicBezTo>
                      <a:cubicBezTo>
                        <a:pt x="12" y="23"/>
                        <a:pt x="21" y="10"/>
                        <a:pt x="19" y="8"/>
                      </a:cubicBezTo>
                      <a:cubicBezTo>
                        <a:pt x="16" y="4"/>
                        <a:pt x="1" y="5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80" name="Freeform 10299">
                  <a:extLst>
                    <a:ext uri="{FF2B5EF4-FFF2-40B4-BE49-F238E27FC236}">
                      <a16:creationId xmlns:a16="http://schemas.microsoft.com/office/drawing/2014/main" xmlns="" id="{B9997558-20F7-494F-874B-5E22999A7B2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2" y="1290"/>
                  <a:ext cx="253" cy="775"/>
                </a:xfrm>
                <a:custGeom>
                  <a:avLst/>
                  <a:gdLst>
                    <a:gd name="T0" fmla="*/ 0 w 107"/>
                    <a:gd name="T1" fmla="*/ 4326 h 328"/>
                    <a:gd name="T2" fmla="*/ 28 w 107"/>
                    <a:gd name="T3" fmla="*/ 4326 h 328"/>
                    <a:gd name="T4" fmla="*/ 0 w 107"/>
                    <a:gd name="T5" fmla="*/ 4326 h 328"/>
                    <a:gd name="T6" fmla="*/ 1152 w 107"/>
                    <a:gd name="T7" fmla="*/ 241 h 328"/>
                    <a:gd name="T8" fmla="*/ 1175 w 107"/>
                    <a:gd name="T9" fmla="*/ 224 h 328"/>
                    <a:gd name="T10" fmla="*/ 1192 w 107"/>
                    <a:gd name="T11" fmla="*/ 224 h 328"/>
                    <a:gd name="T12" fmla="*/ 648 w 107"/>
                    <a:gd name="T13" fmla="*/ 40 h 328"/>
                    <a:gd name="T14" fmla="*/ 173 w 107"/>
                    <a:gd name="T15" fmla="*/ 319 h 328"/>
                    <a:gd name="T16" fmla="*/ 173 w 107"/>
                    <a:gd name="T17" fmla="*/ 319 h 328"/>
                    <a:gd name="T18" fmla="*/ 409 w 107"/>
                    <a:gd name="T19" fmla="*/ 2266 h 328"/>
                    <a:gd name="T20" fmla="*/ 28 w 107"/>
                    <a:gd name="T21" fmla="*/ 4326 h 328"/>
                    <a:gd name="T22" fmla="*/ 1218 w 107"/>
                    <a:gd name="T23" fmla="*/ 4326 h 328"/>
                    <a:gd name="T24" fmla="*/ 1218 w 107"/>
                    <a:gd name="T25" fmla="*/ 4326 h 328"/>
                    <a:gd name="T26" fmla="*/ 823 w 107"/>
                    <a:gd name="T27" fmla="*/ 2266 h 328"/>
                    <a:gd name="T28" fmla="*/ 1152 w 107"/>
                    <a:gd name="T29" fmla="*/ 241 h 328"/>
                    <a:gd name="T30" fmla="*/ 991 w 107"/>
                    <a:gd name="T31" fmla="*/ 224 h 328"/>
                    <a:gd name="T32" fmla="*/ 700 w 107"/>
                    <a:gd name="T33" fmla="*/ 2266 h 328"/>
                    <a:gd name="T34" fmla="*/ 884 w 107"/>
                    <a:gd name="T35" fmla="*/ 4142 h 328"/>
                    <a:gd name="T36" fmla="*/ 676 w 107"/>
                    <a:gd name="T37" fmla="*/ 4130 h 328"/>
                    <a:gd name="T38" fmla="*/ 475 w 107"/>
                    <a:gd name="T39" fmla="*/ 3589 h 328"/>
                    <a:gd name="T40" fmla="*/ 532 w 107"/>
                    <a:gd name="T41" fmla="*/ 2266 h 328"/>
                    <a:gd name="T42" fmla="*/ 303 w 107"/>
                    <a:gd name="T43" fmla="*/ 319 h 328"/>
                    <a:gd name="T44" fmla="*/ 331 w 107"/>
                    <a:gd name="T45" fmla="*/ 241 h 328"/>
                    <a:gd name="T46" fmla="*/ 660 w 107"/>
                    <a:gd name="T47" fmla="*/ 156 h 328"/>
                    <a:gd name="T48" fmla="*/ 967 w 107"/>
                    <a:gd name="T49" fmla="*/ 156 h 328"/>
                    <a:gd name="T50" fmla="*/ 991 w 107"/>
                    <a:gd name="T51" fmla="*/ 224 h 328"/>
                    <a:gd name="T52" fmla="*/ 1095 w 107"/>
                    <a:gd name="T53" fmla="*/ 135 h 328"/>
                    <a:gd name="T54" fmla="*/ 1095 w 107"/>
                    <a:gd name="T55" fmla="*/ 135 h 32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107" h="328">
                      <a:moveTo>
                        <a:pt x="0" y="328"/>
                      </a:moveTo>
                      <a:cubicBezTo>
                        <a:pt x="0" y="328"/>
                        <a:pt x="1" y="328"/>
                        <a:pt x="2" y="328"/>
                      </a:cubicBezTo>
                      <a:cubicBezTo>
                        <a:pt x="1" y="328"/>
                        <a:pt x="0" y="328"/>
                        <a:pt x="0" y="328"/>
                      </a:cubicBezTo>
                      <a:close/>
                      <a:moveTo>
                        <a:pt x="87" y="18"/>
                      </a:moveTo>
                      <a:cubicBezTo>
                        <a:pt x="88" y="18"/>
                        <a:pt x="89" y="17"/>
                        <a:pt x="89" y="17"/>
                      </a:cubicBezTo>
                      <a:cubicBezTo>
                        <a:pt x="89" y="17"/>
                        <a:pt x="89" y="17"/>
                        <a:pt x="90" y="17"/>
                      </a:cubicBezTo>
                      <a:cubicBezTo>
                        <a:pt x="107" y="8"/>
                        <a:pt x="77" y="0"/>
                        <a:pt x="49" y="3"/>
                      </a:cubicBezTo>
                      <a:cubicBezTo>
                        <a:pt x="28" y="6"/>
                        <a:pt x="4" y="13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29" y="46"/>
                        <a:pt x="31" y="104"/>
                        <a:pt x="31" y="172"/>
                      </a:cubicBezTo>
                      <a:cubicBezTo>
                        <a:pt x="31" y="253"/>
                        <a:pt x="28" y="320"/>
                        <a:pt x="2" y="328"/>
                      </a:cubicBezTo>
                      <a:cubicBezTo>
                        <a:pt x="31" y="319"/>
                        <a:pt x="65" y="320"/>
                        <a:pt x="92" y="328"/>
                      </a:cubicBezTo>
                      <a:cubicBezTo>
                        <a:pt x="92" y="328"/>
                        <a:pt x="92" y="328"/>
                        <a:pt x="92" y="328"/>
                      </a:cubicBezTo>
                      <a:cubicBezTo>
                        <a:pt x="66" y="321"/>
                        <a:pt x="62" y="254"/>
                        <a:pt x="62" y="172"/>
                      </a:cubicBezTo>
                      <a:cubicBezTo>
                        <a:pt x="62" y="95"/>
                        <a:pt x="65" y="31"/>
                        <a:pt x="87" y="18"/>
                      </a:cubicBezTo>
                      <a:close/>
                      <a:moveTo>
                        <a:pt x="75" y="17"/>
                      </a:moveTo>
                      <a:cubicBezTo>
                        <a:pt x="57" y="38"/>
                        <a:pt x="53" y="90"/>
                        <a:pt x="53" y="172"/>
                      </a:cubicBezTo>
                      <a:cubicBezTo>
                        <a:pt x="53" y="240"/>
                        <a:pt x="56" y="288"/>
                        <a:pt x="67" y="314"/>
                      </a:cubicBezTo>
                      <a:cubicBezTo>
                        <a:pt x="62" y="313"/>
                        <a:pt x="57" y="313"/>
                        <a:pt x="51" y="313"/>
                      </a:cubicBezTo>
                      <a:cubicBezTo>
                        <a:pt x="43" y="312"/>
                        <a:pt x="34" y="289"/>
                        <a:pt x="36" y="272"/>
                      </a:cubicBezTo>
                      <a:cubicBezTo>
                        <a:pt x="39" y="246"/>
                        <a:pt x="40" y="213"/>
                        <a:pt x="40" y="172"/>
                      </a:cubicBezTo>
                      <a:cubicBezTo>
                        <a:pt x="40" y="99"/>
                        <a:pt x="37" y="48"/>
                        <a:pt x="23" y="24"/>
                      </a:cubicBezTo>
                      <a:cubicBezTo>
                        <a:pt x="22" y="23"/>
                        <a:pt x="23" y="19"/>
                        <a:pt x="25" y="18"/>
                      </a:cubicBezTo>
                      <a:cubicBezTo>
                        <a:pt x="30" y="16"/>
                        <a:pt x="39" y="13"/>
                        <a:pt x="50" y="12"/>
                      </a:cubicBezTo>
                      <a:cubicBezTo>
                        <a:pt x="59" y="11"/>
                        <a:pt x="66" y="12"/>
                        <a:pt x="73" y="12"/>
                      </a:cubicBezTo>
                      <a:cubicBezTo>
                        <a:pt x="75" y="12"/>
                        <a:pt x="76" y="16"/>
                        <a:pt x="75" y="17"/>
                      </a:cubicBezTo>
                      <a:close/>
                      <a:moveTo>
                        <a:pt x="83" y="10"/>
                      </a:moveTo>
                      <a:cubicBezTo>
                        <a:pt x="83" y="10"/>
                        <a:pt x="83" y="10"/>
                        <a:pt x="83" y="10"/>
                      </a:cubicBezTo>
                      <a:close/>
                    </a:path>
                  </a:pathLst>
                </a:custGeom>
                <a:solidFill>
                  <a:srgbClr val="AA2C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81" name="Freeform 10300">
                  <a:extLst>
                    <a:ext uri="{FF2B5EF4-FFF2-40B4-BE49-F238E27FC236}">
                      <a16:creationId xmlns:a16="http://schemas.microsoft.com/office/drawing/2014/main" xmlns="" id="{8C5ADD42-95D6-4439-B8D6-C4593665A1F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0" y="1243"/>
                  <a:ext cx="449" cy="822"/>
                </a:xfrm>
                <a:custGeom>
                  <a:avLst/>
                  <a:gdLst>
                    <a:gd name="T0" fmla="*/ 2285 w 190"/>
                    <a:gd name="T1" fmla="*/ 2409 h 348"/>
                    <a:gd name="T2" fmla="*/ 2429 w 190"/>
                    <a:gd name="T3" fmla="*/ 1356 h 348"/>
                    <a:gd name="T4" fmla="*/ 2044 w 190"/>
                    <a:gd name="T5" fmla="*/ 475 h 348"/>
                    <a:gd name="T6" fmla="*/ 0 w 190"/>
                    <a:gd name="T7" fmla="*/ 541 h 348"/>
                    <a:gd name="T8" fmla="*/ 0 w 190"/>
                    <a:gd name="T9" fmla="*/ 541 h 348"/>
                    <a:gd name="T10" fmla="*/ 196 w 190"/>
                    <a:gd name="T11" fmla="*/ 475 h 348"/>
                    <a:gd name="T12" fmla="*/ 409 w 190"/>
                    <a:gd name="T13" fmla="*/ 581 h 348"/>
                    <a:gd name="T14" fmla="*/ 409 w 190"/>
                    <a:gd name="T15" fmla="*/ 581 h 348"/>
                    <a:gd name="T16" fmla="*/ 881 w 190"/>
                    <a:gd name="T17" fmla="*/ 302 h 348"/>
                    <a:gd name="T18" fmla="*/ 1425 w 190"/>
                    <a:gd name="T19" fmla="*/ 487 h 348"/>
                    <a:gd name="T20" fmla="*/ 1442 w 190"/>
                    <a:gd name="T21" fmla="*/ 475 h 348"/>
                    <a:gd name="T22" fmla="*/ 1451 w 190"/>
                    <a:gd name="T23" fmla="*/ 475 h 348"/>
                    <a:gd name="T24" fmla="*/ 1479 w 190"/>
                    <a:gd name="T25" fmla="*/ 475 h 348"/>
                    <a:gd name="T26" fmla="*/ 1503 w 190"/>
                    <a:gd name="T27" fmla="*/ 475 h 348"/>
                    <a:gd name="T28" fmla="*/ 1541 w 190"/>
                    <a:gd name="T29" fmla="*/ 475 h 348"/>
                    <a:gd name="T30" fmla="*/ 1541 w 190"/>
                    <a:gd name="T31" fmla="*/ 475 h 348"/>
                    <a:gd name="T32" fmla="*/ 1569 w 190"/>
                    <a:gd name="T33" fmla="*/ 475 h 348"/>
                    <a:gd name="T34" fmla="*/ 1586 w 190"/>
                    <a:gd name="T35" fmla="*/ 475 h 348"/>
                    <a:gd name="T36" fmla="*/ 1609 w 190"/>
                    <a:gd name="T37" fmla="*/ 487 h 348"/>
                    <a:gd name="T38" fmla="*/ 1609 w 190"/>
                    <a:gd name="T39" fmla="*/ 487 h 348"/>
                    <a:gd name="T40" fmla="*/ 1635 w 190"/>
                    <a:gd name="T41" fmla="*/ 503 h 348"/>
                    <a:gd name="T42" fmla="*/ 1647 w 190"/>
                    <a:gd name="T43" fmla="*/ 503 h 348"/>
                    <a:gd name="T44" fmla="*/ 1675 w 190"/>
                    <a:gd name="T45" fmla="*/ 524 h 348"/>
                    <a:gd name="T46" fmla="*/ 1675 w 190"/>
                    <a:gd name="T47" fmla="*/ 524 h 348"/>
                    <a:gd name="T48" fmla="*/ 1704 w 190"/>
                    <a:gd name="T49" fmla="*/ 541 h 348"/>
                    <a:gd name="T50" fmla="*/ 1713 w 190"/>
                    <a:gd name="T51" fmla="*/ 553 h 348"/>
                    <a:gd name="T52" fmla="*/ 1732 w 190"/>
                    <a:gd name="T53" fmla="*/ 569 h 348"/>
                    <a:gd name="T54" fmla="*/ 1742 w 190"/>
                    <a:gd name="T55" fmla="*/ 581 h 348"/>
                    <a:gd name="T56" fmla="*/ 1770 w 190"/>
                    <a:gd name="T57" fmla="*/ 607 h 348"/>
                    <a:gd name="T58" fmla="*/ 1770 w 190"/>
                    <a:gd name="T59" fmla="*/ 607 h 348"/>
                    <a:gd name="T60" fmla="*/ 1794 w 190"/>
                    <a:gd name="T61" fmla="*/ 631 h 348"/>
                    <a:gd name="T62" fmla="*/ 1810 w 190"/>
                    <a:gd name="T63" fmla="*/ 647 h 348"/>
                    <a:gd name="T64" fmla="*/ 1820 w 190"/>
                    <a:gd name="T65" fmla="*/ 668 h 348"/>
                    <a:gd name="T66" fmla="*/ 1831 w 190"/>
                    <a:gd name="T67" fmla="*/ 687 h 348"/>
                    <a:gd name="T68" fmla="*/ 1860 w 190"/>
                    <a:gd name="T69" fmla="*/ 713 h 348"/>
                    <a:gd name="T70" fmla="*/ 1860 w 190"/>
                    <a:gd name="T71" fmla="*/ 725 h 348"/>
                    <a:gd name="T72" fmla="*/ 1888 w 190"/>
                    <a:gd name="T73" fmla="*/ 765 h 348"/>
                    <a:gd name="T74" fmla="*/ 1888 w 190"/>
                    <a:gd name="T75" fmla="*/ 765 h 348"/>
                    <a:gd name="T76" fmla="*/ 1917 w 190"/>
                    <a:gd name="T77" fmla="*/ 803 h 348"/>
                    <a:gd name="T78" fmla="*/ 1917 w 190"/>
                    <a:gd name="T79" fmla="*/ 815 h 348"/>
                    <a:gd name="T80" fmla="*/ 1938 w 190"/>
                    <a:gd name="T81" fmla="*/ 860 h 348"/>
                    <a:gd name="T82" fmla="*/ 1938 w 190"/>
                    <a:gd name="T83" fmla="*/ 869 h 348"/>
                    <a:gd name="T84" fmla="*/ 1966 w 190"/>
                    <a:gd name="T85" fmla="*/ 909 h 348"/>
                    <a:gd name="T86" fmla="*/ 1966 w 190"/>
                    <a:gd name="T87" fmla="*/ 921 h 348"/>
                    <a:gd name="T88" fmla="*/ 1995 w 190"/>
                    <a:gd name="T89" fmla="*/ 976 h 348"/>
                    <a:gd name="T90" fmla="*/ 2139 w 190"/>
                    <a:gd name="T91" fmla="*/ 1479 h 348"/>
                    <a:gd name="T92" fmla="*/ 1995 w 190"/>
                    <a:gd name="T93" fmla="*/ 2532 h 348"/>
                    <a:gd name="T94" fmla="*/ 2150 w 190"/>
                    <a:gd name="T95" fmla="*/ 3503 h 348"/>
                    <a:gd name="T96" fmla="*/ 1557 w 190"/>
                    <a:gd name="T97" fmla="*/ 4587 h 348"/>
                    <a:gd name="T98" fmla="*/ 1569 w 190"/>
                    <a:gd name="T99" fmla="*/ 4587 h 348"/>
                    <a:gd name="T100" fmla="*/ 1995 w 190"/>
                    <a:gd name="T101" fmla="*/ 4375 h 348"/>
                    <a:gd name="T102" fmla="*/ 2458 w 190"/>
                    <a:gd name="T103" fmla="*/ 3387 h 348"/>
                    <a:gd name="T104" fmla="*/ 2285 w 190"/>
                    <a:gd name="T105" fmla="*/ 2409 h 348"/>
                    <a:gd name="T106" fmla="*/ 1451 w 190"/>
                    <a:gd name="T107" fmla="*/ 4587 h 348"/>
                    <a:gd name="T108" fmla="*/ 1451 w 190"/>
                    <a:gd name="T109" fmla="*/ 4587 h 348"/>
                    <a:gd name="T110" fmla="*/ 1451 w 190"/>
                    <a:gd name="T111" fmla="*/ 4587 h 34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190" h="348">
                      <a:moveTo>
                        <a:pt x="173" y="183"/>
                      </a:moveTo>
                      <a:cubicBezTo>
                        <a:pt x="173" y="154"/>
                        <a:pt x="189" y="126"/>
                        <a:pt x="184" y="103"/>
                      </a:cubicBezTo>
                      <a:cubicBezTo>
                        <a:pt x="180" y="82"/>
                        <a:pt x="177" y="60"/>
                        <a:pt x="155" y="36"/>
                      </a:cubicBezTo>
                      <a:cubicBezTo>
                        <a:pt x="126" y="4"/>
                        <a:pt x="36" y="0"/>
                        <a:pt x="0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5" y="38"/>
                        <a:pt x="10" y="36"/>
                        <a:pt x="15" y="36"/>
                      </a:cubicBezTo>
                      <a:cubicBezTo>
                        <a:pt x="22" y="36"/>
                        <a:pt x="27" y="39"/>
                        <a:pt x="31" y="44"/>
                      </a:cubicBez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22" y="33"/>
                        <a:pt x="46" y="26"/>
                        <a:pt x="67" y="23"/>
                      </a:cubicBezTo>
                      <a:cubicBezTo>
                        <a:pt x="95" y="20"/>
                        <a:pt x="125" y="28"/>
                        <a:pt x="108" y="37"/>
                      </a:cubicBezTo>
                      <a:cubicBezTo>
                        <a:pt x="108" y="37"/>
                        <a:pt x="109" y="36"/>
                        <a:pt x="109" y="36"/>
                      </a:cubicBezTo>
                      <a:cubicBezTo>
                        <a:pt x="110" y="36"/>
                        <a:pt x="110" y="36"/>
                        <a:pt x="110" y="36"/>
                      </a:cubicBezTo>
                      <a:cubicBezTo>
                        <a:pt x="111" y="36"/>
                        <a:pt x="111" y="36"/>
                        <a:pt x="112" y="36"/>
                      </a:cubicBezTo>
                      <a:cubicBezTo>
                        <a:pt x="113" y="36"/>
                        <a:pt x="113" y="36"/>
                        <a:pt x="114" y="36"/>
                      </a:cubicBezTo>
                      <a:cubicBezTo>
                        <a:pt x="115" y="36"/>
                        <a:pt x="116" y="36"/>
                        <a:pt x="117" y="36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8" y="36"/>
                        <a:pt x="119" y="36"/>
                        <a:pt x="119" y="36"/>
                      </a:cubicBezTo>
                      <a:cubicBezTo>
                        <a:pt x="119" y="36"/>
                        <a:pt x="119" y="36"/>
                        <a:pt x="120" y="36"/>
                      </a:cubicBezTo>
                      <a:cubicBezTo>
                        <a:pt x="120" y="37"/>
                        <a:pt x="121" y="37"/>
                        <a:pt x="122" y="37"/>
                      </a:cubicBezTo>
                      <a:cubicBezTo>
                        <a:pt x="122" y="37"/>
                        <a:pt x="122" y="37"/>
                        <a:pt x="122" y="37"/>
                      </a:cubicBezTo>
                      <a:cubicBezTo>
                        <a:pt x="123" y="37"/>
                        <a:pt x="124" y="38"/>
                        <a:pt x="124" y="38"/>
                      </a:cubicBezTo>
                      <a:cubicBezTo>
                        <a:pt x="124" y="38"/>
                        <a:pt x="125" y="38"/>
                        <a:pt x="125" y="38"/>
                      </a:cubicBezTo>
                      <a:cubicBezTo>
                        <a:pt x="125" y="39"/>
                        <a:pt x="126" y="39"/>
                        <a:pt x="127" y="40"/>
                      </a:cubicBezTo>
                      <a:cubicBezTo>
                        <a:pt x="127" y="40"/>
                        <a:pt x="127" y="40"/>
                        <a:pt x="127" y="40"/>
                      </a:cubicBezTo>
                      <a:cubicBezTo>
                        <a:pt x="128" y="40"/>
                        <a:pt x="129" y="41"/>
                        <a:pt x="129" y="41"/>
                      </a:cubicBezTo>
                      <a:cubicBezTo>
                        <a:pt x="129" y="41"/>
                        <a:pt x="130" y="42"/>
                        <a:pt x="130" y="42"/>
                      </a:cubicBezTo>
                      <a:cubicBezTo>
                        <a:pt x="130" y="42"/>
                        <a:pt x="131" y="43"/>
                        <a:pt x="131" y="43"/>
                      </a:cubicBezTo>
                      <a:cubicBezTo>
                        <a:pt x="132" y="43"/>
                        <a:pt x="132" y="44"/>
                        <a:pt x="132" y="44"/>
                      </a:cubicBezTo>
                      <a:cubicBezTo>
                        <a:pt x="133" y="44"/>
                        <a:pt x="133" y="45"/>
                        <a:pt x="134" y="46"/>
                      </a:cubicBezTo>
                      <a:cubicBezTo>
                        <a:pt x="134" y="46"/>
                        <a:pt x="134" y="46"/>
                        <a:pt x="134" y="46"/>
                      </a:cubicBezTo>
                      <a:cubicBezTo>
                        <a:pt x="135" y="47"/>
                        <a:pt x="135" y="47"/>
                        <a:pt x="136" y="48"/>
                      </a:cubicBezTo>
                      <a:cubicBezTo>
                        <a:pt x="136" y="48"/>
                        <a:pt x="136" y="49"/>
                        <a:pt x="137" y="49"/>
                      </a:cubicBezTo>
                      <a:cubicBezTo>
                        <a:pt x="137" y="50"/>
                        <a:pt x="138" y="50"/>
                        <a:pt x="138" y="51"/>
                      </a:cubicBezTo>
                      <a:cubicBezTo>
                        <a:pt x="138" y="51"/>
                        <a:pt x="139" y="51"/>
                        <a:pt x="139" y="52"/>
                      </a:cubicBezTo>
                      <a:cubicBezTo>
                        <a:pt x="139" y="52"/>
                        <a:pt x="140" y="53"/>
                        <a:pt x="141" y="54"/>
                      </a:cubicBezTo>
                      <a:cubicBezTo>
                        <a:pt x="141" y="55"/>
                        <a:pt x="141" y="55"/>
                        <a:pt x="141" y="55"/>
                      </a:cubicBezTo>
                      <a:cubicBezTo>
                        <a:pt x="141" y="56"/>
                        <a:pt x="142" y="57"/>
                        <a:pt x="143" y="58"/>
                      </a:cubicBezTo>
                      <a:cubicBezTo>
                        <a:pt x="143" y="58"/>
                        <a:pt x="143" y="58"/>
                        <a:pt x="143" y="58"/>
                      </a:cubicBezTo>
                      <a:cubicBezTo>
                        <a:pt x="144" y="59"/>
                        <a:pt x="144" y="60"/>
                        <a:pt x="145" y="61"/>
                      </a:cubicBezTo>
                      <a:cubicBezTo>
                        <a:pt x="145" y="61"/>
                        <a:pt x="145" y="62"/>
                        <a:pt x="145" y="62"/>
                      </a:cubicBezTo>
                      <a:cubicBezTo>
                        <a:pt x="146" y="63"/>
                        <a:pt x="146" y="64"/>
                        <a:pt x="147" y="65"/>
                      </a:cubicBezTo>
                      <a:cubicBezTo>
                        <a:pt x="147" y="66"/>
                        <a:pt x="147" y="66"/>
                        <a:pt x="147" y="66"/>
                      </a:cubicBezTo>
                      <a:cubicBezTo>
                        <a:pt x="148" y="67"/>
                        <a:pt x="148" y="68"/>
                        <a:pt x="149" y="69"/>
                      </a:cubicBezTo>
                      <a:cubicBezTo>
                        <a:pt x="149" y="69"/>
                        <a:pt x="149" y="70"/>
                        <a:pt x="149" y="70"/>
                      </a:cubicBezTo>
                      <a:cubicBezTo>
                        <a:pt x="150" y="71"/>
                        <a:pt x="150" y="73"/>
                        <a:pt x="151" y="74"/>
                      </a:cubicBezTo>
                      <a:cubicBezTo>
                        <a:pt x="155" y="85"/>
                        <a:pt x="159" y="98"/>
                        <a:pt x="162" y="112"/>
                      </a:cubicBezTo>
                      <a:cubicBezTo>
                        <a:pt x="167" y="136"/>
                        <a:pt x="151" y="163"/>
                        <a:pt x="151" y="192"/>
                      </a:cubicBezTo>
                      <a:cubicBezTo>
                        <a:pt x="151" y="219"/>
                        <a:pt x="167" y="244"/>
                        <a:pt x="163" y="266"/>
                      </a:cubicBezTo>
                      <a:cubicBezTo>
                        <a:pt x="154" y="312"/>
                        <a:pt x="138" y="344"/>
                        <a:pt x="118" y="348"/>
                      </a:cubicBezTo>
                      <a:cubicBezTo>
                        <a:pt x="119" y="348"/>
                        <a:pt x="119" y="348"/>
                        <a:pt x="119" y="348"/>
                      </a:cubicBezTo>
                      <a:cubicBezTo>
                        <a:pt x="125" y="348"/>
                        <a:pt x="140" y="342"/>
                        <a:pt x="151" y="332"/>
                      </a:cubicBezTo>
                      <a:cubicBezTo>
                        <a:pt x="165" y="320"/>
                        <a:pt x="179" y="293"/>
                        <a:pt x="186" y="257"/>
                      </a:cubicBezTo>
                      <a:cubicBezTo>
                        <a:pt x="190" y="235"/>
                        <a:pt x="173" y="210"/>
                        <a:pt x="173" y="183"/>
                      </a:cubicBezTo>
                      <a:close/>
                      <a:moveTo>
                        <a:pt x="110" y="348"/>
                      </a:moveTo>
                      <a:cubicBezTo>
                        <a:pt x="110" y="348"/>
                        <a:pt x="110" y="348"/>
                        <a:pt x="110" y="348"/>
                      </a:cubicBezTo>
                      <a:cubicBezTo>
                        <a:pt x="110" y="348"/>
                        <a:pt x="110" y="348"/>
                        <a:pt x="110" y="348"/>
                      </a:cubicBezTo>
                      <a:close/>
                    </a:path>
                  </a:pathLst>
                </a:custGeom>
                <a:solidFill>
                  <a:srgbClr val="D972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82" name="Freeform 10301">
                  <a:extLst>
                    <a:ext uri="{FF2B5EF4-FFF2-40B4-BE49-F238E27FC236}">
                      <a16:creationId xmlns:a16="http://schemas.microsoft.com/office/drawing/2014/main" xmlns="" id="{788B69C2-6573-4497-936F-7B9D90881E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6" y="1356"/>
                  <a:ext cx="92" cy="688"/>
                </a:xfrm>
                <a:custGeom>
                  <a:avLst/>
                  <a:gdLst>
                    <a:gd name="T0" fmla="*/ 28 w 39"/>
                    <a:gd name="T1" fmla="*/ 0 h 291"/>
                    <a:gd name="T2" fmla="*/ 394 w 39"/>
                    <a:gd name="T3" fmla="*/ 861 h 291"/>
                    <a:gd name="T4" fmla="*/ 316 w 39"/>
                    <a:gd name="T5" fmla="*/ 1385 h 291"/>
                    <a:gd name="T6" fmla="*/ 234 w 39"/>
                    <a:gd name="T7" fmla="*/ 1901 h 291"/>
                    <a:gd name="T8" fmla="*/ 328 w 39"/>
                    <a:gd name="T9" fmla="*/ 2381 h 291"/>
                    <a:gd name="T10" fmla="*/ 406 w 39"/>
                    <a:gd name="T11" fmla="*/ 2896 h 291"/>
                    <a:gd name="T12" fmla="*/ 0 w 39"/>
                    <a:gd name="T13" fmla="*/ 3847 h 291"/>
                    <a:gd name="T14" fmla="*/ 0 w 39"/>
                    <a:gd name="T15" fmla="*/ 3847 h 291"/>
                    <a:gd name="T16" fmla="*/ 484 w 39"/>
                    <a:gd name="T17" fmla="*/ 2880 h 291"/>
                    <a:gd name="T18" fmla="*/ 406 w 39"/>
                    <a:gd name="T19" fmla="*/ 2364 h 291"/>
                    <a:gd name="T20" fmla="*/ 316 w 39"/>
                    <a:gd name="T21" fmla="*/ 1901 h 291"/>
                    <a:gd name="T22" fmla="*/ 406 w 39"/>
                    <a:gd name="T23" fmla="*/ 1402 h 291"/>
                    <a:gd name="T24" fmla="*/ 474 w 39"/>
                    <a:gd name="T25" fmla="*/ 844 h 291"/>
                    <a:gd name="T26" fmla="*/ 28 w 39"/>
                    <a:gd name="T27" fmla="*/ 0 h 2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39" h="291">
                      <a:moveTo>
                        <a:pt x="2" y="0"/>
                      </a:moveTo>
                      <a:cubicBezTo>
                        <a:pt x="13" y="13"/>
                        <a:pt x="24" y="36"/>
                        <a:pt x="30" y="65"/>
                      </a:cubicBezTo>
                      <a:cubicBezTo>
                        <a:pt x="32" y="77"/>
                        <a:pt x="28" y="91"/>
                        <a:pt x="24" y="105"/>
                      </a:cubicBezTo>
                      <a:cubicBezTo>
                        <a:pt x="21" y="118"/>
                        <a:pt x="18" y="131"/>
                        <a:pt x="18" y="144"/>
                      </a:cubicBezTo>
                      <a:cubicBezTo>
                        <a:pt x="18" y="157"/>
                        <a:pt x="21" y="169"/>
                        <a:pt x="25" y="180"/>
                      </a:cubicBezTo>
                      <a:cubicBezTo>
                        <a:pt x="28" y="194"/>
                        <a:pt x="34" y="208"/>
                        <a:pt x="31" y="219"/>
                      </a:cubicBezTo>
                      <a:cubicBezTo>
                        <a:pt x="25" y="252"/>
                        <a:pt x="12" y="278"/>
                        <a:pt x="0" y="291"/>
                      </a:cubicBezTo>
                      <a:cubicBezTo>
                        <a:pt x="0" y="291"/>
                        <a:pt x="0" y="291"/>
                        <a:pt x="0" y="291"/>
                      </a:cubicBezTo>
                      <a:cubicBezTo>
                        <a:pt x="13" y="277"/>
                        <a:pt x="30" y="251"/>
                        <a:pt x="37" y="218"/>
                      </a:cubicBezTo>
                      <a:cubicBezTo>
                        <a:pt x="39" y="206"/>
                        <a:pt x="35" y="193"/>
                        <a:pt x="31" y="179"/>
                      </a:cubicBezTo>
                      <a:cubicBezTo>
                        <a:pt x="28" y="168"/>
                        <a:pt x="24" y="156"/>
                        <a:pt x="24" y="144"/>
                      </a:cubicBezTo>
                      <a:cubicBezTo>
                        <a:pt x="24" y="131"/>
                        <a:pt x="28" y="118"/>
                        <a:pt x="31" y="106"/>
                      </a:cubicBezTo>
                      <a:cubicBezTo>
                        <a:pt x="35" y="91"/>
                        <a:pt x="38" y="77"/>
                        <a:pt x="36" y="64"/>
                      </a:cubicBezTo>
                      <a:cubicBezTo>
                        <a:pt x="29" y="34"/>
                        <a:pt x="14" y="13"/>
                        <a:pt x="2" y="0"/>
                      </a:cubicBezTo>
                      <a:close/>
                    </a:path>
                  </a:pathLst>
                </a:custGeom>
                <a:solidFill>
                  <a:srgbClr val="C358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83" name="Freeform 10302">
                  <a:extLst>
                    <a:ext uri="{FF2B5EF4-FFF2-40B4-BE49-F238E27FC236}">
                      <a16:creationId xmlns:a16="http://schemas.microsoft.com/office/drawing/2014/main" xmlns="" id="{8153B526-71D9-46B1-AE50-67BE8A2127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9" y="1328"/>
                  <a:ext cx="205" cy="737"/>
                </a:xfrm>
                <a:custGeom>
                  <a:avLst/>
                  <a:gdLst>
                    <a:gd name="T0" fmla="*/ 1072 w 87"/>
                    <a:gd name="T1" fmla="*/ 1004 h 312"/>
                    <a:gd name="T2" fmla="*/ 928 w 87"/>
                    <a:gd name="T3" fmla="*/ 2060 h 312"/>
                    <a:gd name="T4" fmla="*/ 1089 w 87"/>
                    <a:gd name="T5" fmla="*/ 3031 h 312"/>
                    <a:gd name="T6" fmla="*/ 445 w 87"/>
                    <a:gd name="T7" fmla="*/ 4113 h 312"/>
                    <a:gd name="T8" fmla="*/ 0 w 87"/>
                    <a:gd name="T9" fmla="*/ 2060 h 312"/>
                    <a:gd name="T10" fmla="*/ 445 w 87"/>
                    <a:gd name="T11" fmla="*/ 0 h 312"/>
                    <a:gd name="T12" fmla="*/ 1072 w 87"/>
                    <a:gd name="T13" fmla="*/ 1004 h 3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7" h="312">
                      <a:moveTo>
                        <a:pt x="82" y="76"/>
                      </a:moveTo>
                      <a:cubicBezTo>
                        <a:pt x="87" y="100"/>
                        <a:pt x="71" y="127"/>
                        <a:pt x="71" y="156"/>
                      </a:cubicBezTo>
                      <a:cubicBezTo>
                        <a:pt x="71" y="183"/>
                        <a:pt x="87" y="208"/>
                        <a:pt x="83" y="230"/>
                      </a:cubicBezTo>
                      <a:cubicBezTo>
                        <a:pt x="74" y="279"/>
                        <a:pt x="55" y="312"/>
                        <a:pt x="34" y="312"/>
                      </a:cubicBezTo>
                      <a:cubicBezTo>
                        <a:pt x="4" y="312"/>
                        <a:pt x="0" y="242"/>
                        <a:pt x="0" y="156"/>
                      </a:cubicBezTo>
                      <a:cubicBezTo>
                        <a:pt x="0" y="70"/>
                        <a:pt x="4" y="0"/>
                        <a:pt x="34" y="0"/>
                      </a:cubicBezTo>
                      <a:cubicBezTo>
                        <a:pt x="55" y="0"/>
                        <a:pt x="72" y="30"/>
                        <a:pt x="82" y="76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84" name="Freeform 10303">
                  <a:extLst>
                    <a:ext uri="{FF2B5EF4-FFF2-40B4-BE49-F238E27FC236}">
                      <a16:creationId xmlns:a16="http://schemas.microsoft.com/office/drawing/2014/main" xmlns="" id="{571E7A2C-7E31-489D-8F9E-8364F04CD9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0" y="1328"/>
                  <a:ext cx="206" cy="737"/>
                </a:xfrm>
                <a:custGeom>
                  <a:avLst/>
                  <a:gdLst>
                    <a:gd name="T0" fmla="*/ 78 w 87"/>
                    <a:gd name="T1" fmla="*/ 1004 h 312"/>
                    <a:gd name="T2" fmla="*/ 225 w 87"/>
                    <a:gd name="T3" fmla="*/ 2060 h 312"/>
                    <a:gd name="T4" fmla="*/ 66 w 87"/>
                    <a:gd name="T5" fmla="*/ 3031 h 312"/>
                    <a:gd name="T6" fmla="*/ 701 w 87"/>
                    <a:gd name="T7" fmla="*/ 4113 h 312"/>
                    <a:gd name="T8" fmla="*/ 1155 w 87"/>
                    <a:gd name="T9" fmla="*/ 2060 h 312"/>
                    <a:gd name="T10" fmla="*/ 701 w 87"/>
                    <a:gd name="T11" fmla="*/ 0 h 312"/>
                    <a:gd name="T12" fmla="*/ 78 w 87"/>
                    <a:gd name="T13" fmla="*/ 1004 h 31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7" h="312">
                      <a:moveTo>
                        <a:pt x="6" y="76"/>
                      </a:moveTo>
                      <a:cubicBezTo>
                        <a:pt x="1" y="100"/>
                        <a:pt x="17" y="127"/>
                        <a:pt x="17" y="156"/>
                      </a:cubicBezTo>
                      <a:cubicBezTo>
                        <a:pt x="17" y="183"/>
                        <a:pt x="0" y="208"/>
                        <a:pt x="5" y="230"/>
                      </a:cubicBezTo>
                      <a:cubicBezTo>
                        <a:pt x="14" y="279"/>
                        <a:pt x="32" y="312"/>
                        <a:pt x="53" y="312"/>
                      </a:cubicBezTo>
                      <a:cubicBezTo>
                        <a:pt x="84" y="312"/>
                        <a:pt x="87" y="242"/>
                        <a:pt x="87" y="156"/>
                      </a:cubicBezTo>
                      <a:cubicBezTo>
                        <a:pt x="87" y="70"/>
                        <a:pt x="84" y="0"/>
                        <a:pt x="53" y="0"/>
                      </a:cubicBezTo>
                      <a:cubicBezTo>
                        <a:pt x="33" y="0"/>
                        <a:pt x="15" y="30"/>
                        <a:pt x="6" y="76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85" name="Freeform 10304">
                  <a:extLst>
                    <a:ext uri="{FF2B5EF4-FFF2-40B4-BE49-F238E27FC236}">
                      <a16:creationId xmlns:a16="http://schemas.microsoft.com/office/drawing/2014/main" xmlns="" id="{15A1C96A-4133-4BF6-88B1-38B106F1CC6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32" y="1290"/>
                  <a:ext cx="253" cy="775"/>
                </a:xfrm>
                <a:custGeom>
                  <a:avLst/>
                  <a:gdLst>
                    <a:gd name="T0" fmla="*/ 0 w 107"/>
                    <a:gd name="T1" fmla="*/ 4326 h 328"/>
                    <a:gd name="T2" fmla="*/ 28 w 107"/>
                    <a:gd name="T3" fmla="*/ 4326 h 328"/>
                    <a:gd name="T4" fmla="*/ 0 w 107"/>
                    <a:gd name="T5" fmla="*/ 4326 h 328"/>
                    <a:gd name="T6" fmla="*/ 1152 w 107"/>
                    <a:gd name="T7" fmla="*/ 241 h 328"/>
                    <a:gd name="T8" fmla="*/ 1175 w 107"/>
                    <a:gd name="T9" fmla="*/ 224 h 328"/>
                    <a:gd name="T10" fmla="*/ 1192 w 107"/>
                    <a:gd name="T11" fmla="*/ 224 h 328"/>
                    <a:gd name="T12" fmla="*/ 648 w 107"/>
                    <a:gd name="T13" fmla="*/ 40 h 328"/>
                    <a:gd name="T14" fmla="*/ 173 w 107"/>
                    <a:gd name="T15" fmla="*/ 319 h 328"/>
                    <a:gd name="T16" fmla="*/ 173 w 107"/>
                    <a:gd name="T17" fmla="*/ 319 h 328"/>
                    <a:gd name="T18" fmla="*/ 409 w 107"/>
                    <a:gd name="T19" fmla="*/ 2266 h 328"/>
                    <a:gd name="T20" fmla="*/ 28 w 107"/>
                    <a:gd name="T21" fmla="*/ 4326 h 328"/>
                    <a:gd name="T22" fmla="*/ 1218 w 107"/>
                    <a:gd name="T23" fmla="*/ 4326 h 328"/>
                    <a:gd name="T24" fmla="*/ 1218 w 107"/>
                    <a:gd name="T25" fmla="*/ 4326 h 328"/>
                    <a:gd name="T26" fmla="*/ 823 w 107"/>
                    <a:gd name="T27" fmla="*/ 2266 h 328"/>
                    <a:gd name="T28" fmla="*/ 1152 w 107"/>
                    <a:gd name="T29" fmla="*/ 241 h 32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07" h="328">
                      <a:moveTo>
                        <a:pt x="0" y="328"/>
                      </a:moveTo>
                      <a:cubicBezTo>
                        <a:pt x="0" y="328"/>
                        <a:pt x="1" y="328"/>
                        <a:pt x="2" y="328"/>
                      </a:cubicBezTo>
                      <a:cubicBezTo>
                        <a:pt x="1" y="328"/>
                        <a:pt x="0" y="328"/>
                        <a:pt x="0" y="328"/>
                      </a:cubicBezTo>
                      <a:close/>
                      <a:moveTo>
                        <a:pt x="87" y="18"/>
                      </a:moveTo>
                      <a:cubicBezTo>
                        <a:pt x="88" y="18"/>
                        <a:pt x="89" y="17"/>
                        <a:pt x="89" y="17"/>
                      </a:cubicBezTo>
                      <a:cubicBezTo>
                        <a:pt x="89" y="17"/>
                        <a:pt x="89" y="17"/>
                        <a:pt x="90" y="17"/>
                      </a:cubicBezTo>
                      <a:cubicBezTo>
                        <a:pt x="107" y="8"/>
                        <a:pt x="77" y="0"/>
                        <a:pt x="49" y="3"/>
                      </a:cubicBezTo>
                      <a:cubicBezTo>
                        <a:pt x="28" y="6"/>
                        <a:pt x="4" y="13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29" y="46"/>
                        <a:pt x="31" y="104"/>
                        <a:pt x="31" y="172"/>
                      </a:cubicBezTo>
                      <a:cubicBezTo>
                        <a:pt x="31" y="253"/>
                        <a:pt x="28" y="320"/>
                        <a:pt x="2" y="328"/>
                      </a:cubicBezTo>
                      <a:cubicBezTo>
                        <a:pt x="31" y="319"/>
                        <a:pt x="65" y="320"/>
                        <a:pt x="92" y="328"/>
                      </a:cubicBezTo>
                      <a:cubicBezTo>
                        <a:pt x="92" y="328"/>
                        <a:pt x="92" y="328"/>
                        <a:pt x="92" y="328"/>
                      </a:cubicBezTo>
                      <a:cubicBezTo>
                        <a:pt x="66" y="321"/>
                        <a:pt x="62" y="254"/>
                        <a:pt x="62" y="172"/>
                      </a:cubicBezTo>
                      <a:cubicBezTo>
                        <a:pt x="62" y="95"/>
                        <a:pt x="65" y="31"/>
                        <a:pt x="87" y="18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86" name="Freeform 10305">
                  <a:extLst>
                    <a:ext uri="{FF2B5EF4-FFF2-40B4-BE49-F238E27FC236}">
                      <a16:creationId xmlns:a16="http://schemas.microsoft.com/office/drawing/2014/main" xmlns="" id="{697992F5-412E-48B6-AB98-70E2DB60B8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0" y="1243"/>
                  <a:ext cx="449" cy="822"/>
                </a:xfrm>
                <a:custGeom>
                  <a:avLst/>
                  <a:gdLst>
                    <a:gd name="T0" fmla="*/ 2285 w 190"/>
                    <a:gd name="T1" fmla="*/ 2409 h 348"/>
                    <a:gd name="T2" fmla="*/ 2429 w 190"/>
                    <a:gd name="T3" fmla="*/ 1356 h 348"/>
                    <a:gd name="T4" fmla="*/ 2044 w 190"/>
                    <a:gd name="T5" fmla="*/ 475 h 348"/>
                    <a:gd name="T6" fmla="*/ 0 w 190"/>
                    <a:gd name="T7" fmla="*/ 541 h 348"/>
                    <a:gd name="T8" fmla="*/ 0 w 190"/>
                    <a:gd name="T9" fmla="*/ 541 h 348"/>
                    <a:gd name="T10" fmla="*/ 196 w 190"/>
                    <a:gd name="T11" fmla="*/ 475 h 348"/>
                    <a:gd name="T12" fmla="*/ 409 w 190"/>
                    <a:gd name="T13" fmla="*/ 581 h 348"/>
                    <a:gd name="T14" fmla="*/ 409 w 190"/>
                    <a:gd name="T15" fmla="*/ 581 h 348"/>
                    <a:gd name="T16" fmla="*/ 881 w 190"/>
                    <a:gd name="T17" fmla="*/ 302 h 348"/>
                    <a:gd name="T18" fmla="*/ 1425 w 190"/>
                    <a:gd name="T19" fmla="*/ 487 h 348"/>
                    <a:gd name="T20" fmla="*/ 1442 w 190"/>
                    <a:gd name="T21" fmla="*/ 475 h 348"/>
                    <a:gd name="T22" fmla="*/ 1451 w 190"/>
                    <a:gd name="T23" fmla="*/ 475 h 348"/>
                    <a:gd name="T24" fmla="*/ 1479 w 190"/>
                    <a:gd name="T25" fmla="*/ 475 h 348"/>
                    <a:gd name="T26" fmla="*/ 1503 w 190"/>
                    <a:gd name="T27" fmla="*/ 475 h 348"/>
                    <a:gd name="T28" fmla="*/ 1541 w 190"/>
                    <a:gd name="T29" fmla="*/ 475 h 348"/>
                    <a:gd name="T30" fmla="*/ 1541 w 190"/>
                    <a:gd name="T31" fmla="*/ 475 h 348"/>
                    <a:gd name="T32" fmla="*/ 1569 w 190"/>
                    <a:gd name="T33" fmla="*/ 475 h 348"/>
                    <a:gd name="T34" fmla="*/ 1586 w 190"/>
                    <a:gd name="T35" fmla="*/ 475 h 348"/>
                    <a:gd name="T36" fmla="*/ 1609 w 190"/>
                    <a:gd name="T37" fmla="*/ 487 h 348"/>
                    <a:gd name="T38" fmla="*/ 1609 w 190"/>
                    <a:gd name="T39" fmla="*/ 487 h 348"/>
                    <a:gd name="T40" fmla="*/ 1635 w 190"/>
                    <a:gd name="T41" fmla="*/ 503 h 348"/>
                    <a:gd name="T42" fmla="*/ 1647 w 190"/>
                    <a:gd name="T43" fmla="*/ 503 h 348"/>
                    <a:gd name="T44" fmla="*/ 1675 w 190"/>
                    <a:gd name="T45" fmla="*/ 524 h 348"/>
                    <a:gd name="T46" fmla="*/ 1675 w 190"/>
                    <a:gd name="T47" fmla="*/ 524 h 348"/>
                    <a:gd name="T48" fmla="*/ 1704 w 190"/>
                    <a:gd name="T49" fmla="*/ 541 h 348"/>
                    <a:gd name="T50" fmla="*/ 1713 w 190"/>
                    <a:gd name="T51" fmla="*/ 553 h 348"/>
                    <a:gd name="T52" fmla="*/ 1732 w 190"/>
                    <a:gd name="T53" fmla="*/ 569 h 348"/>
                    <a:gd name="T54" fmla="*/ 1742 w 190"/>
                    <a:gd name="T55" fmla="*/ 581 h 348"/>
                    <a:gd name="T56" fmla="*/ 1770 w 190"/>
                    <a:gd name="T57" fmla="*/ 607 h 348"/>
                    <a:gd name="T58" fmla="*/ 1770 w 190"/>
                    <a:gd name="T59" fmla="*/ 607 h 348"/>
                    <a:gd name="T60" fmla="*/ 1794 w 190"/>
                    <a:gd name="T61" fmla="*/ 631 h 348"/>
                    <a:gd name="T62" fmla="*/ 1810 w 190"/>
                    <a:gd name="T63" fmla="*/ 647 h 348"/>
                    <a:gd name="T64" fmla="*/ 1820 w 190"/>
                    <a:gd name="T65" fmla="*/ 668 h 348"/>
                    <a:gd name="T66" fmla="*/ 1831 w 190"/>
                    <a:gd name="T67" fmla="*/ 687 h 348"/>
                    <a:gd name="T68" fmla="*/ 1860 w 190"/>
                    <a:gd name="T69" fmla="*/ 713 h 348"/>
                    <a:gd name="T70" fmla="*/ 1860 w 190"/>
                    <a:gd name="T71" fmla="*/ 725 h 348"/>
                    <a:gd name="T72" fmla="*/ 1888 w 190"/>
                    <a:gd name="T73" fmla="*/ 765 h 348"/>
                    <a:gd name="T74" fmla="*/ 1888 w 190"/>
                    <a:gd name="T75" fmla="*/ 765 h 348"/>
                    <a:gd name="T76" fmla="*/ 1917 w 190"/>
                    <a:gd name="T77" fmla="*/ 803 h 348"/>
                    <a:gd name="T78" fmla="*/ 1917 w 190"/>
                    <a:gd name="T79" fmla="*/ 815 h 348"/>
                    <a:gd name="T80" fmla="*/ 1938 w 190"/>
                    <a:gd name="T81" fmla="*/ 860 h 348"/>
                    <a:gd name="T82" fmla="*/ 1938 w 190"/>
                    <a:gd name="T83" fmla="*/ 869 h 348"/>
                    <a:gd name="T84" fmla="*/ 1966 w 190"/>
                    <a:gd name="T85" fmla="*/ 909 h 348"/>
                    <a:gd name="T86" fmla="*/ 1966 w 190"/>
                    <a:gd name="T87" fmla="*/ 921 h 348"/>
                    <a:gd name="T88" fmla="*/ 1995 w 190"/>
                    <a:gd name="T89" fmla="*/ 976 h 348"/>
                    <a:gd name="T90" fmla="*/ 2139 w 190"/>
                    <a:gd name="T91" fmla="*/ 1479 h 348"/>
                    <a:gd name="T92" fmla="*/ 1995 w 190"/>
                    <a:gd name="T93" fmla="*/ 2532 h 348"/>
                    <a:gd name="T94" fmla="*/ 2150 w 190"/>
                    <a:gd name="T95" fmla="*/ 3503 h 348"/>
                    <a:gd name="T96" fmla="*/ 1557 w 190"/>
                    <a:gd name="T97" fmla="*/ 4587 h 348"/>
                    <a:gd name="T98" fmla="*/ 1569 w 190"/>
                    <a:gd name="T99" fmla="*/ 4587 h 348"/>
                    <a:gd name="T100" fmla="*/ 1995 w 190"/>
                    <a:gd name="T101" fmla="*/ 4375 h 348"/>
                    <a:gd name="T102" fmla="*/ 2458 w 190"/>
                    <a:gd name="T103" fmla="*/ 3387 h 348"/>
                    <a:gd name="T104" fmla="*/ 2285 w 190"/>
                    <a:gd name="T105" fmla="*/ 2409 h 348"/>
                    <a:gd name="T106" fmla="*/ 1451 w 190"/>
                    <a:gd name="T107" fmla="*/ 4587 h 348"/>
                    <a:gd name="T108" fmla="*/ 1451 w 190"/>
                    <a:gd name="T109" fmla="*/ 4587 h 348"/>
                    <a:gd name="T110" fmla="*/ 1451 w 190"/>
                    <a:gd name="T111" fmla="*/ 4587 h 34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190" h="348">
                      <a:moveTo>
                        <a:pt x="173" y="183"/>
                      </a:moveTo>
                      <a:cubicBezTo>
                        <a:pt x="173" y="154"/>
                        <a:pt x="189" y="126"/>
                        <a:pt x="184" y="103"/>
                      </a:cubicBezTo>
                      <a:cubicBezTo>
                        <a:pt x="180" y="82"/>
                        <a:pt x="177" y="60"/>
                        <a:pt x="155" y="36"/>
                      </a:cubicBezTo>
                      <a:cubicBezTo>
                        <a:pt x="126" y="4"/>
                        <a:pt x="36" y="0"/>
                        <a:pt x="0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5" y="38"/>
                        <a:pt x="10" y="36"/>
                        <a:pt x="15" y="36"/>
                      </a:cubicBezTo>
                      <a:cubicBezTo>
                        <a:pt x="22" y="36"/>
                        <a:pt x="27" y="39"/>
                        <a:pt x="31" y="44"/>
                      </a:cubicBez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22" y="33"/>
                        <a:pt x="46" y="26"/>
                        <a:pt x="67" y="23"/>
                      </a:cubicBezTo>
                      <a:cubicBezTo>
                        <a:pt x="95" y="20"/>
                        <a:pt x="125" y="28"/>
                        <a:pt x="108" y="37"/>
                      </a:cubicBezTo>
                      <a:cubicBezTo>
                        <a:pt x="108" y="37"/>
                        <a:pt x="109" y="36"/>
                        <a:pt x="109" y="36"/>
                      </a:cubicBezTo>
                      <a:cubicBezTo>
                        <a:pt x="110" y="36"/>
                        <a:pt x="110" y="36"/>
                        <a:pt x="110" y="36"/>
                      </a:cubicBezTo>
                      <a:cubicBezTo>
                        <a:pt x="111" y="36"/>
                        <a:pt x="111" y="36"/>
                        <a:pt x="112" y="36"/>
                      </a:cubicBezTo>
                      <a:cubicBezTo>
                        <a:pt x="113" y="36"/>
                        <a:pt x="113" y="36"/>
                        <a:pt x="114" y="36"/>
                      </a:cubicBezTo>
                      <a:cubicBezTo>
                        <a:pt x="115" y="36"/>
                        <a:pt x="116" y="36"/>
                        <a:pt x="117" y="36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8" y="36"/>
                        <a:pt x="119" y="36"/>
                        <a:pt x="119" y="36"/>
                      </a:cubicBezTo>
                      <a:cubicBezTo>
                        <a:pt x="119" y="36"/>
                        <a:pt x="119" y="36"/>
                        <a:pt x="120" y="36"/>
                      </a:cubicBezTo>
                      <a:cubicBezTo>
                        <a:pt x="120" y="37"/>
                        <a:pt x="121" y="37"/>
                        <a:pt x="122" y="37"/>
                      </a:cubicBezTo>
                      <a:cubicBezTo>
                        <a:pt x="122" y="37"/>
                        <a:pt x="122" y="37"/>
                        <a:pt x="122" y="37"/>
                      </a:cubicBezTo>
                      <a:cubicBezTo>
                        <a:pt x="123" y="37"/>
                        <a:pt x="124" y="38"/>
                        <a:pt x="124" y="38"/>
                      </a:cubicBezTo>
                      <a:cubicBezTo>
                        <a:pt x="124" y="38"/>
                        <a:pt x="125" y="38"/>
                        <a:pt x="125" y="38"/>
                      </a:cubicBezTo>
                      <a:cubicBezTo>
                        <a:pt x="125" y="39"/>
                        <a:pt x="126" y="39"/>
                        <a:pt x="127" y="40"/>
                      </a:cubicBezTo>
                      <a:cubicBezTo>
                        <a:pt x="127" y="40"/>
                        <a:pt x="127" y="40"/>
                        <a:pt x="127" y="40"/>
                      </a:cubicBezTo>
                      <a:cubicBezTo>
                        <a:pt x="128" y="40"/>
                        <a:pt x="129" y="41"/>
                        <a:pt x="129" y="41"/>
                      </a:cubicBezTo>
                      <a:cubicBezTo>
                        <a:pt x="129" y="41"/>
                        <a:pt x="130" y="42"/>
                        <a:pt x="130" y="42"/>
                      </a:cubicBezTo>
                      <a:cubicBezTo>
                        <a:pt x="130" y="42"/>
                        <a:pt x="131" y="43"/>
                        <a:pt x="131" y="43"/>
                      </a:cubicBezTo>
                      <a:cubicBezTo>
                        <a:pt x="132" y="43"/>
                        <a:pt x="132" y="44"/>
                        <a:pt x="132" y="44"/>
                      </a:cubicBezTo>
                      <a:cubicBezTo>
                        <a:pt x="133" y="44"/>
                        <a:pt x="133" y="45"/>
                        <a:pt x="134" y="46"/>
                      </a:cubicBezTo>
                      <a:cubicBezTo>
                        <a:pt x="134" y="46"/>
                        <a:pt x="134" y="46"/>
                        <a:pt x="134" y="46"/>
                      </a:cubicBezTo>
                      <a:cubicBezTo>
                        <a:pt x="135" y="47"/>
                        <a:pt x="135" y="47"/>
                        <a:pt x="136" y="48"/>
                      </a:cubicBezTo>
                      <a:cubicBezTo>
                        <a:pt x="136" y="48"/>
                        <a:pt x="136" y="49"/>
                        <a:pt x="137" y="49"/>
                      </a:cubicBezTo>
                      <a:cubicBezTo>
                        <a:pt x="137" y="50"/>
                        <a:pt x="138" y="50"/>
                        <a:pt x="138" y="51"/>
                      </a:cubicBezTo>
                      <a:cubicBezTo>
                        <a:pt x="138" y="51"/>
                        <a:pt x="139" y="51"/>
                        <a:pt x="139" y="52"/>
                      </a:cubicBezTo>
                      <a:cubicBezTo>
                        <a:pt x="139" y="52"/>
                        <a:pt x="140" y="53"/>
                        <a:pt x="141" y="54"/>
                      </a:cubicBezTo>
                      <a:cubicBezTo>
                        <a:pt x="141" y="55"/>
                        <a:pt x="141" y="55"/>
                        <a:pt x="141" y="55"/>
                      </a:cubicBezTo>
                      <a:cubicBezTo>
                        <a:pt x="141" y="56"/>
                        <a:pt x="142" y="57"/>
                        <a:pt x="143" y="58"/>
                      </a:cubicBezTo>
                      <a:cubicBezTo>
                        <a:pt x="143" y="58"/>
                        <a:pt x="143" y="58"/>
                        <a:pt x="143" y="58"/>
                      </a:cubicBezTo>
                      <a:cubicBezTo>
                        <a:pt x="144" y="59"/>
                        <a:pt x="144" y="60"/>
                        <a:pt x="145" y="61"/>
                      </a:cubicBezTo>
                      <a:cubicBezTo>
                        <a:pt x="145" y="61"/>
                        <a:pt x="145" y="62"/>
                        <a:pt x="145" y="62"/>
                      </a:cubicBezTo>
                      <a:cubicBezTo>
                        <a:pt x="146" y="63"/>
                        <a:pt x="146" y="64"/>
                        <a:pt x="147" y="65"/>
                      </a:cubicBezTo>
                      <a:cubicBezTo>
                        <a:pt x="147" y="66"/>
                        <a:pt x="147" y="66"/>
                        <a:pt x="147" y="66"/>
                      </a:cubicBezTo>
                      <a:cubicBezTo>
                        <a:pt x="148" y="67"/>
                        <a:pt x="148" y="68"/>
                        <a:pt x="149" y="69"/>
                      </a:cubicBezTo>
                      <a:cubicBezTo>
                        <a:pt x="149" y="69"/>
                        <a:pt x="149" y="70"/>
                        <a:pt x="149" y="70"/>
                      </a:cubicBezTo>
                      <a:cubicBezTo>
                        <a:pt x="150" y="71"/>
                        <a:pt x="150" y="73"/>
                        <a:pt x="151" y="74"/>
                      </a:cubicBezTo>
                      <a:cubicBezTo>
                        <a:pt x="155" y="85"/>
                        <a:pt x="159" y="98"/>
                        <a:pt x="162" y="112"/>
                      </a:cubicBezTo>
                      <a:cubicBezTo>
                        <a:pt x="167" y="136"/>
                        <a:pt x="151" y="163"/>
                        <a:pt x="151" y="192"/>
                      </a:cubicBezTo>
                      <a:cubicBezTo>
                        <a:pt x="151" y="219"/>
                        <a:pt x="167" y="244"/>
                        <a:pt x="163" y="266"/>
                      </a:cubicBezTo>
                      <a:cubicBezTo>
                        <a:pt x="154" y="312"/>
                        <a:pt x="138" y="344"/>
                        <a:pt x="118" y="348"/>
                      </a:cubicBezTo>
                      <a:cubicBezTo>
                        <a:pt x="119" y="348"/>
                        <a:pt x="119" y="348"/>
                        <a:pt x="119" y="348"/>
                      </a:cubicBezTo>
                      <a:cubicBezTo>
                        <a:pt x="125" y="348"/>
                        <a:pt x="140" y="342"/>
                        <a:pt x="151" y="332"/>
                      </a:cubicBezTo>
                      <a:cubicBezTo>
                        <a:pt x="165" y="320"/>
                        <a:pt x="179" y="293"/>
                        <a:pt x="186" y="257"/>
                      </a:cubicBezTo>
                      <a:cubicBezTo>
                        <a:pt x="190" y="235"/>
                        <a:pt x="173" y="210"/>
                        <a:pt x="173" y="183"/>
                      </a:cubicBezTo>
                      <a:close/>
                      <a:moveTo>
                        <a:pt x="110" y="348"/>
                      </a:moveTo>
                      <a:cubicBezTo>
                        <a:pt x="110" y="348"/>
                        <a:pt x="110" y="348"/>
                        <a:pt x="110" y="348"/>
                      </a:cubicBezTo>
                      <a:cubicBezTo>
                        <a:pt x="110" y="348"/>
                        <a:pt x="110" y="348"/>
                        <a:pt x="110" y="348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633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4139" name="Group 3917">
              <a:extLst>
                <a:ext uri="{FF2B5EF4-FFF2-40B4-BE49-F238E27FC236}">
                  <a16:creationId xmlns:a16="http://schemas.microsoft.com/office/drawing/2014/main" xmlns="" id="{29E84BE5-7BB3-4010-8599-117997B7B4C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66670" y="871834"/>
              <a:ext cx="157003" cy="146545"/>
              <a:chOff x="2448" y="1438"/>
              <a:chExt cx="120" cy="112"/>
            </a:xfrm>
          </p:grpSpPr>
          <p:sp>
            <p:nvSpPr>
              <p:cNvPr id="4149" name="Freeform 3918">
                <a:extLst>
                  <a:ext uri="{FF2B5EF4-FFF2-40B4-BE49-F238E27FC236}">
                    <a16:creationId xmlns:a16="http://schemas.microsoft.com/office/drawing/2014/main" xmlns="" id="{762E2778-AFF1-46D1-AA9B-FB7A68E029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1438"/>
                <a:ext cx="120" cy="112"/>
              </a:xfrm>
              <a:custGeom>
                <a:avLst/>
                <a:gdLst>
                  <a:gd name="T0" fmla="*/ 30 w 120"/>
                  <a:gd name="T1" fmla="*/ 112 h 112"/>
                  <a:gd name="T2" fmla="*/ 0 w 120"/>
                  <a:gd name="T3" fmla="*/ 56 h 112"/>
                  <a:gd name="T4" fmla="*/ 30 w 120"/>
                  <a:gd name="T5" fmla="*/ 0 h 112"/>
                  <a:gd name="T6" fmla="*/ 90 w 120"/>
                  <a:gd name="T7" fmla="*/ 0 h 112"/>
                  <a:gd name="T8" fmla="*/ 120 w 120"/>
                  <a:gd name="T9" fmla="*/ 56 h 112"/>
                  <a:gd name="T10" fmla="*/ 90 w 120"/>
                  <a:gd name="T11" fmla="*/ 112 h 112"/>
                  <a:gd name="T12" fmla="*/ 30 w 120"/>
                  <a:gd name="T13" fmla="*/ 112 h 1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12">
                    <a:moveTo>
                      <a:pt x="30" y="112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90" y="0"/>
                    </a:lnTo>
                    <a:lnTo>
                      <a:pt x="120" y="56"/>
                    </a:lnTo>
                    <a:lnTo>
                      <a:pt x="90" y="112"/>
                    </a:lnTo>
                    <a:lnTo>
                      <a:pt x="30" y="112"/>
                    </a:lnTo>
                    <a:close/>
                  </a:path>
                </a:pathLst>
              </a:custGeom>
              <a:solidFill>
                <a:srgbClr val="7421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50" name="Freeform 3919">
                <a:extLst>
                  <a:ext uri="{FF2B5EF4-FFF2-40B4-BE49-F238E27FC236}">
                    <a16:creationId xmlns:a16="http://schemas.microsoft.com/office/drawing/2014/main" xmlns="" id="{55C6F07A-E538-4F7C-8AC5-AFD73EBB0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1449"/>
                <a:ext cx="73" cy="88"/>
              </a:xfrm>
              <a:custGeom>
                <a:avLst/>
                <a:gdLst>
                  <a:gd name="T0" fmla="*/ 28 w 73"/>
                  <a:gd name="T1" fmla="*/ 0 h 88"/>
                  <a:gd name="T2" fmla="*/ 0 w 73"/>
                  <a:gd name="T3" fmla="*/ 45 h 88"/>
                  <a:gd name="T4" fmla="*/ 23 w 73"/>
                  <a:gd name="T5" fmla="*/ 88 h 88"/>
                  <a:gd name="T6" fmla="*/ 18 w 73"/>
                  <a:gd name="T7" fmla="*/ 45 h 88"/>
                  <a:gd name="T8" fmla="*/ 38 w 73"/>
                  <a:gd name="T9" fmla="*/ 5 h 88"/>
                  <a:gd name="T10" fmla="*/ 73 w 73"/>
                  <a:gd name="T11" fmla="*/ 0 h 88"/>
                  <a:gd name="T12" fmla="*/ 28 w 73"/>
                  <a:gd name="T13" fmla="*/ 0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88">
                    <a:moveTo>
                      <a:pt x="28" y="0"/>
                    </a:moveTo>
                    <a:lnTo>
                      <a:pt x="0" y="45"/>
                    </a:lnTo>
                    <a:lnTo>
                      <a:pt x="23" y="88"/>
                    </a:lnTo>
                    <a:lnTo>
                      <a:pt x="18" y="45"/>
                    </a:lnTo>
                    <a:lnTo>
                      <a:pt x="38" y="5"/>
                    </a:lnTo>
                    <a:lnTo>
                      <a:pt x="73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8F48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51" name="Freeform 3920">
                <a:extLst>
                  <a:ext uri="{FF2B5EF4-FFF2-40B4-BE49-F238E27FC236}">
                    <a16:creationId xmlns:a16="http://schemas.microsoft.com/office/drawing/2014/main" xmlns="" id="{141B3B40-B745-429C-AD59-5980E96DD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1438"/>
                <a:ext cx="120" cy="112"/>
              </a:xfrm>
              <a:custGeom>
                <a:avLst/>
                <a:gdLst>
                  <a:gd name="T0" fmla="*/ 30 w 120"/>
                  <a:gd name="T1" fmla="*/ 112 h 112"/>
                  <a:gd name="T2" fmla="*/ 0 w 120"/>
                  <a:gd name="T3" fmla="*/ 56 h 112"/>
                  <a:gd name="T4" fmla="*/ 30 w 120"/>
                  <a:gd name="T5" fmla="*/ 0 h 112"/>
                  <a:gd name="T6" fmla="*/ 90 w 120"/>
                  <a:gd name="T7" fmla="*/ 0 h 112"/>
                  <a:gd name="T8" fmla="*/ 120 w 120"/>
                  <a:gd name="T9" fmla="*/ 56 h 112"/>
                  <a:gd name="T10" fmla="*/ 90 w 120"/>
                  <a:gd name="T11" fmla="*/ 112 h 112"/>
                  <a:gd name="T12" fmla="*/ 30 w 120"/>
                  <a:gd name="T13" fmla="*/ 112 h 1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12">
                    <a:moveTo>
                      <a:pt x="30" y="112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90" y="0"/>
                    </a:lnTo>
                    <a:lnTo>
                      <a:pt x="120" y="56"/>
                    </a:lnTo>
                    <a:lnTo>
                      <a:pt x="90" y="112"/>
                    </a:lnTo>
                    <a:lnTo>
                      <a:pt x="30" y="112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140" name="Group 3917">
              <a:extLst>
                <a:ext uri="{FF2B5EF4-FFF2-40B4-BE49-F238E27FC236}">
                  <a16:creationId xmlns:a16="http://schemas.microsoft.com/office/drawing/2014/main" xmlns="" id="{61D09C6D-2D12-4D0F-821C-B94929DEA8F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12715" y="600804"/>
              <a:ext cx="157003" cy="146545"/>
              <a:chOff x="2448" y="1438"/>
              <a:chExt cx="120" cy="112"/>
            </a:xfrm>
          </p:grpSpPr>
          <p:sp>
            <p:nvSpPr>
              <p:cNvPr id="4146" name="Freeform 3918">
                <a:extLst>
                  <a:ext uri="{FF2B5EF4-FFF2-40B4-BE49-F238E27FC236}">
                    <a16:creationId xmlns:a16="http://schemas.microsoft.com/office/drawing/2014/main" xmlns="" id="{DCB7E0C7-2D28-42BB-8440-3DAFB8BC3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1438"/>
                <a:ext cx="120" cy="112"/>
              </a:xfrm>
              <a:custGeom>
                <a:avLst/>
                <a:gdLst>
                  <a:gd name="T0" fmla="*/ 30 w 120"/>
                  <a:gd name="T1" fmla="*/ 112 h 112"/>
                  <a:gd name="T2" fmla="*/ 0 w 120"/>
                  <a:gd name="T3" fmla="*/ 56 h 112"/>
                  <a:gd name="T4" fmla="*/ 30 w 120"/>
                  <a:gd name="T5" fmla="*/ 0 h 112"/>
                  <a:gd name="T6" fmla="*/ 90 w 120"/>
                  <a:gd name="T7" fmla="*/ 0 h 112"/>
                  <a:gd name="T8" fmla="*/ 120 w 120"/>
                  <a:gd name="T9" fmla="*/ 56 h 112"/>
                  <a:gd name="T10" fmla="*/ 90 w 120"/>
                  <a:gd name="T11" fmla="*/ 112 h 112"/>
                  <a:gd name="T12" fmla="*/ 30 w 120"/>
                  <a:gd name="T13" fmla="*/ 112 h 1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12">
                    <a:moveTo>
                      <a:pt x="30" y="112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90" y="0"/>
                    </a:lnTo>
                    <a:lnTo>
                      <a:pt x="120" y="56"/>
                    </a:lnTo>
                    <a:lnTo>
                      <a:pt x="90" y="112"/>
                    </a:lnTo>
                    <a:lnTo>
                      <a:pt x="30" y="112"/>
                    </a:lnTo>
                    <a:close/>
                  </a:path>
                </a:pathLst>
              </a:custGeom>
              <a:solidFill>
                <a:srgbClr val="7421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47" name="Freeform 3919">
                <a:extLst>
                  <a:ext uri="{FF2B5EF4-FFF2-40B4-BE49-F238E27FC236}">
                    <a16:creationId xmlns:a16="http://schemas.microsoft.com/office/drawing/2014/main" xmlns="" id="{E5FD8E0C-A159-475A-BD84-A83B1E9E2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1449"/>
                <a:ext cx="73" cy="88"/>
              </a:xfrm>
              <a:custGeom>
                <a:avLst/>
                <a:gdLst>
                  <a:gd name="T0" fmla="*/ 28 w 73"/>
                  <a:gd name="T1" fmla="*/ 0 h 88"/>
                  <a:gd name="T2" fmla="*/ 0 w 73"/>
                  <a:gd name="T3" fmla="*/ 45 h 88"/>
                  <a:gd name="T4" fmla="*/ 23 w 73"/>
                  <a:gd name="T5" fmla="*/ 88 h 88"/>
                  <a:gd name="T6" fmla="*/ 18 w 73"/>
                  <a:gd name="T7" fmla="*/ 45 h 88"/>
                  <a:gd name="T8" fmla="*/ 38 w 73"/>
                  <a:gd name="T9" fmla="*/ 5 h 88"/>
                  <a:gd name="T10" fmla="*/ 73 w 73"/>
                  <a:gd name="T11" fmla="*/ 0 h 88"/>
                  <a:gd name="T12" fmla="*/ 28 w 73"/>
                  <a:gd name="T13" fmla="*/ 0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88">
                    <a:moveTo>
                      <a:pt x="28" y="0"/>
                    </a:moveTo>
                    <a:lnTo>
                      <a:pt x="0" y="45"/>
                    </a:lnTo>
                    <a:lnTo>
                      <a:pt x="23" y="88"/>
                    </a:lnTo>
                    <a:lnTo>
                      <a:pt x="18" y="45"/>
                    </a:lnTo>
                    <a:lnTo>
                      <a:pt x="38" y="5"/>
                    </a:lnTo>
                    <a:lnTo>
                      <a:pt x="73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8F48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48" name="Freeform 3920">
                <a:extLst>
                  <a:ext uri="{FF2B5EF4-FFF2-40B4-BE49-F238E27FC236}">
                    <a16:creationId xmlns:a16="http://schemas.microsoft.com/office/drawing/2014/main" xmlns="" id="{D24514A2-A089-4C52-BB54-3C2F2687CF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1438"/>
                <a:ext cx="120" cy="112"/>
              </a:xfrm>
              <a:custGeom>
                <a:avLst/>
                <a:gdLst>
                  <a:gd name="T0" fmla="*/ 30 w 120"/>
                  <a:gd name="T1" fmla="*/ 112 h 112"/>
                  <a:gd name="T2" fmla="*/ 0 w 120"/>
                  <a:gd name="T3" fmla="*/ 56 h 112"/>
                  <a:gd name="T4" fmla="*/ 30 w 120"/>
                  <a:gd name="T5" fmla="*/ 0 h 112"/>
                  <a:gd name="T6" fmla="*/ 90 w 120"/>
                  <a:gd name="T7" fmla="*/ 0 h 112"/>
                  <a:gd name="T8" fmla="*/ 120 w 120"/>
                  <a:gd name="T9" fmla="*/ 56 h 112"/>
                  <a:gd name="T10" fmla="*/ 90 w 120"/>
                  <a:gd name="T11" fmla="*/ 112 h 112"/>
                  <a:gd name="T12" fmla="*/ 30 w 120"/>
                  <a:gd name="T13" fmla="*/ 112 h 1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12">
                    <a:moveTo>
                      <a:pt x="30" y="112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90" y="0"/>
                    </a:lnTo>
                    <a:lnTo>
                      <a:pt x="120" y="56"/>
                    </a:lnTo>
                    <a:lnTo>
                      <a:pt x="90" y="112"/>
                    </a:lnTo>
                    <a:lnTo>
                      <a:pt x="30" y="112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437" name="ZoneTexte 5436">
              <a:extLst>
                <a:ext uri="{FF2B5EF4-FFF2-40B4-BE49-F238E27FC236}">
                  <a16:creationId xmlns:a16="http://schemas.microsoft.com/office/drawing/2014/main" xmlns="" id="{CFEF0928-0B7B-4739-9BE1-09C8E04A251B}"/>
                </a:ext>
              </a:extLst>
            </p:cNvPr>
            <p:cNvSpPr txBox="1"/>
            <p:nvPr/>
          </p:nvSpPr>
          <p:spPr>
            <a:xfrm>
              <a:off x="4725480" y="1630494"/>
              <a:ext cx="7072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Efflux </a:t>
              </a:r>
            </a:p>
          </p:txBody>
        </p:sp>
        <p:cxnSp>
          <p:nvCxnSpPr>
            <p:cNvPr id="4141" name="Connecteur droit avec flèche 4140">
              <a:extLst>
                <a:ext uri="{FF2B5EF4-FFF2-40B4-BE49-F238E27FC236}">
                  <a16:creationId xmlns:a16="http://schemas.microsoft.com/office/drawing/2014/main" xmlns="" id="{8188111A-A469-4A51-8945-FA5171E183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01032" y="1083899"/>
              <a:ext cx="1" cy="75396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28" name="ZoneTexte 6227">
              <a:extLst>
                <a:ext uri="{FF2B5EF4-FFF2-40B4-BE49-F238E27FC236}">
                  <a16:creationId xmlns:a16="http://schemas.microsoft.com/office/drawing/2014/main" xmlns="" id="{6EBDA193-434C-4FA8-9D5B-39EF14BF5033}"/>
                </a:ext>
              </a:extLst>
            </p:cNvPr>
            <p:cNvSpPr txBox="1"/>
            <p:nvPr/>
          </p:nvSpPr>
          <p:spPr>
            <a:xfrm>
              <a:off x="5298980" y="246287"/>
              <a:ext cx="423514" cy="259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89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LPS</a:t>
              </a:r>
            </a:p>
          </p:txBody>
        </p:sp>
        <p:sp>
          <p:nvSpPr>
            <p:cNvPr id="6246" name="Rectangle 6245">
              <a:extLst>
                <a:ext uri="{FF2B5EF4-FFF2-40B4-BE49-F238E27FC236}">
                  <a16:creationId xmlns:a16="http://schemas.microsoft.com/office/drawing/2014/main" xmlns="" id="{184ED2F9-2CDC-4E55-9125-DE4AC140AF14}"/>
                </a:ext>
              </a:extLst>
            </p:cNvPr>
            <p:cNvSpPr/>
            <p:nvPr/>
          </p:nvSpPr>
          <p:spPr>
            <a:xfrm>
              <a:off x="4264324" y="142143"/>
              <a:ext cx="1444748" cy="14919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33"/>
            </a:p>
          </p:txBody>
        </p:sp>
        <p:grpSp>
          <p:nvGrpSpPr>
            <p:cNvPr id="4142" name="Group 3917">
              <a:extLst>
                <a:ext uri="{FF2B5EF4-FFF2-40B4-BE49-F238E27FC236}">
                  <a16:creationId xmlns:a16="http://schemas.microsoft.com/office/drawing/2014/main" xmlns="" id="{1683F9E5-B13E-497D-B46E-201D2BDE018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10614" y="1756266"/>
              <a:ext cx="166162" cy="146545"/>
              <a:chOff x="2448" y="1438"/>
              <a:chExt cx="127" cy="112"/>
            </a:xfrm>
          </p:grpSpPr>
          <p:sp>
            <p:nvSpPr>
              <p:cNvPr id="4143" name="Freeform 3918">
                <a:extLst>
                  <a:ext uri="{FF2B5EF4-FFF2-40B4-BE49-F238E27FC236}">
                    <a16:creationId xmlns:a16="http://schemas.microsoft.com/office/drawing/2014/main" xmlns="" id="{87574D1F-3D1B-4225-B11B-E63A8E16F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5" y="1438"/>
                <a:ext cx="120" cy="112"/>
              </a:xfrm>
              <a:custGeom>
                <a:avLst/>
                <a:gdLst>
                  <a:gd name="T0" fmla="*/ 30 w 120"/>
                  <a:gd name="T1" fmla="*/ 112 h 112"/>
                  <a:gd name="T2" fmla="*/ 0 w 120"/>
                  <a:gd name="T3" fmla="*/ 56 h 112"/>
                  <a:gd name="T4" fmla="*/ 30 w 120"/>
                  <a:gd name="T5" fmla="*/ 0 h 112"/>
                  <a:gd name="T6" fmla="*/ 90 w 120"/>
                  <a:gd name="T7" fmla="*/ 0 h 112"/>
                  <a:gd name="T8" fmla="*/ 120 w 120"/>
                  <a:gd name="T9" fmla="*/ 56 h 112"/>
                  <a:gd name="T10" fmla="*/ 90 w 120"/>
                  <a:gd name="T11" fmla="*/ 112 h 112"/>
                  <a:gd name="T12" fmla="*/ 30 w 120"/>
                  <a:gd name="T13" fmla="*/ 112 h 1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12">
                    <a:moveTo>
                      <a:pt x="30" y="112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90" y="0"/>
                    </a:lnTo>
                    <a:lnTo>
                      <a:pt x="120" y="56"/>
                    </a:lnTo>
                    <a:lnTo>
                      <a:pt x="90" y="112"/>
                    </a:lnTo>
                    <a:lnTo>
                      <a:pt x="30" y="112"/>
                    </a:lnTo>
                    <a:close/>
                  </a:path>
                </a:pathLst>
              </a:custGeom>
              <a:solidFill>
                <a:srgbClr val="7421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44" name="Freeform 3919">
                <a:extLst>
                  <a:ext uri="{FF2B5EF4-FFF2-40B4-BE49-F238E27FC236}">
                    <a16:creationId xmlns:a16="http://schemas.microsoft.com/office/drawing/2014/main" xmlns="" id="{1A49EA8A-5195-45A9-85CA-7B1F11E68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1449"/>
                <a:ext cx="73" cy="88"/>
              </a:xfrm>
              <a:custGeom>
                <a:avLst/>
                <a:gdLst>
                  <a:gd name="T0" fmla="*/ 28 w 73"/>
                  <a:gd name="T1" fmla="*/ 0 h 88"/>
                  <a:gd name="T2" fmla="*/ 0 w 73"/>
                  <a:gd name="T3" fmla="*/ 45 h 88"/>
                  <a:gd name="T4" fmla="*/ 23 w 73"/>
                  <a:gd name="T5" fmla="*/ 88 h 88"/>
                  <a:gd name="T6" fmla="*/ 18 w 73"/>
                  <a:gd name="T7" fmla="*/ 45 h 88"/>
                  <a:gd name="T8" fmla="*/ 38 w 73"/>
                  <a:gd name="T9" fmla="*/ 5 h 88"/>
                  <a:gd name="T10" fmla="*/ 73 w 73"/>
                  <a:gd name="T11" fmla="*/ 0 h 88"/>
                  <a:gd name="T12" fmla="*/ 28 w 73"/>
                  <a:gd name="T13" fmla="*/ 0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88">
                    <a:moveTo>
                      <a:pt x="28" y="0"/>
                    </a:moveTo>
                    <a:lnTo>
                      <a:pt x="0" y="45"/>
                    </a:lnTo>
                    <a:lnTo>
                      <a:pt x="23" y="88"/>
                    </a:lnTo>
                    <a:lnTo>
                      <a:pt x="18" y="45"/>
                    </a:lnTo>
                    <a:lnTo>
                      <a:pt x="38" y="5"/>
                    </a:lnTo>
                    <a:lnTo>
                      <a:pt x="73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8F48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45" name="Freeform 3920">
                <a:extLst>
                  <a:ext uri="{FF2B5EF4-FFF2-40B4-BE49-F238E27FC236}">
                    <a16:creationId xmlns:a16="http://schemas.microsoft.com/office/drawing/2014/main" xmlns="" id="{1FD6F43D-5A68-431F-9D4E-B9A4BAA58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8" y="1438"/>
                <a:ext cx="120" cy="112"/>
              </a:xfrm>
              <a:custGeom>
                <a:avLst/>
                <a:gdLst>
                  <a:gd name="T0" fmla="*/ 30 w 120"/>
                  <a:gd name="T1" fmla="*/ 112 h 112"/>
                  <a:gd name="T2" fmla="*/ 0 w 120"/>
                  <a:gd name="T3" fmla="*/ 56 h 112"/>
                  <a:gd name="T4" fmla="*/ 30 w 120"/>
                  <a:gd name="T5" fmla="*/ 0 h 112"/>
                  <a:gd name="T6" fmla="*/ 90 w 120"/>
                  <a:gd name="T7" fmla="*/ 0 h 112"/>
                  <a:gd name="T8" fmla="*/ 120 w 120"/>
                  <a:gd name="T9" fmla="*/ 56 h 112"/>
                  <a:gd name="T10" fmla="*/ 90 w 120"/>
                  <a:gd name="T11" fmla="*/ 112 h 112"/>
                  <a:gd name="T12" fmla="*/ 30 w 120"/>
                  <a:gd name="T13" fmla="*/ 112 h 1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12">
                    <a:moveTo>
                      <a:pt x="30" y="112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90" y="0"/>
                    </a:lnTo>
                    <a:lnTo>
                      <a:pt x="120" y="56"/>
                    </a:lnTo>
                    <a:lnTo>
                      <a:pt x="90" y="112"/>
                    </a:lnTo>
                    <a:lnTo>
                      <a:pt x="30" y="112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 sz="1633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xmlns="" id="{10EF0769-9C6A-4015-B123-B28137663266}"/>
              </a:ext>
            </a:extLst>
          </p:cNvPr>
          <p:cNvSpPr txBox="1"/>
          <p:nvPr/>
        </p:nvSpPr>
        <p:spPr>
          <a:xfrm>
            <a:off x="9655293" y="2965274"/>
            <a:ext cx="1713931" cy="887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800"/>
              </a:spcAft>
            </a:pP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Médié par : </a:t>
            </a:r>
          </a:p>
          <a:p>
            <a:pPr>
              <a:spcBef>
                <a:spcPts val="600"/>
              </a:spcBef>
              <a:spcAft>
                <a:spcPts val="800"/>
              </a:spcAft>
            </a:pP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Chromosome</a:t>
            </a:r>
          </a:p>
        </p:txBody>
      </p:sp>
      <p:grpSp>
        <p:nvGrpSpPr>
          <p:cNvPr id="5351" name="Groupe 5350">
            <a:extLst>
              <a:ext uri="{FF2B5EF4-FFF2-40B4-BE49-F238E27FC236}">
                <a16:creationId xmlns:a16="http://schemas.microsoft.com/office/drawing/2014/main" xmlns="" id="{80ABD49D-0069-4823-88B0-5397C7EA2CD2}"/>
              </a:ext>
            </a:extLst>
          </p:cNvPr>
          <p:cNvGrpSpPr/>
          <p:nvPr/>
        </p:nvGrpSpPr>
        <p:grpSpPr>
          <a:xfrm>
            <a:off x="7629491" y="3963583"/>
            <a:ext cx="4167083" cy="1666640"/>
            <a:chOff x="7629491" y="3574301"/>
            <a:chExt cx="4167083" cy="1666640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xmlns="" id="{E588DAAE-649C-4A10-9203-DF0BFF600B41}"/>
                </a:ext>
              </a:extLst>
            </p:cNvPr>
            <p:cNvGrpSpPr/>
            <p:nvPr/>
          </p:nvGrpSpPr>
          <p:grpSpPr>
            <a:xfrm>
              <a:off x="9855544" y="4353691"/>
              <a:ext cx="911174" cy="887250"/>
              <a:chOff x="9638613" y="4573619"/>
              <a:chExt cx="911174" cy="88725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xmlns="" id="{17402529-DA02-44F4-95F8-EA026B32DA3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39423" y="4588202"/>
                <a:ext cx="809227" cy="80922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Arc 20">
                <a:extLst>
                  <a:ext uri="{FF2B5EF4-FFF2-40B4-BE49-F238E27FC236}">
                    <a16:creationId xmlns:a16="http://schemas.microsoft.com/office/drawing/2014/main" xmlns="" id="{459C6AD8-5261-4CC0-8C18-32A8A54426D1}"/>
                  </a:ext>
                </a:extLst>
              </p:cNvPr>
              <p:cNvSpPr/>
              <p:nvPr/>
            </p:nvSpPr>
            <p:spPr>
              <a:xfrm rot="856662">
                <a:off x="9638613" y="4573619"/>
                <a:ext cx="911174" cy="887250"/>
              </a:xfrm>
              <a:prstGeom prst="arc">
                <a:avLst>
                  <a:gd name="adj1" fmla="val 16200000"/>
                  <a:gd name="adj2" fmla="val 20267333"/>
                </a:avLst>
              </a:prstGeom>
              <a:ln w="762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xmlns="" id="{6E49144E-9E3C-4577-BAE1-87D2ED150852}"/>
                </a:ext>
              </a:extLst>
            </p:cNvPr>
            <p:cNvSpPr txBox="1"/>
            <p:nvPr/>
          </p:nvSpPr>
          <p:spPr>
            <a:xfrm>
              <a:off x="10262180" y="4031030"/>
              <a:ext cx="15343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Gène de résistance</a:t>
              </a:r>
              <a:endParaRPr 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1" name="Connecteur droit avec flèche 30">
              <a:extLst>
                <a:ext uri="{FF2B5EF4-FFF2-40B4-BE49-F238E27FC236}">
                  <a16:creationId xmlns:a16="http://schemas.microsoft.com/office/drawing/2014/main" xmlns="" id="{C378F740-C9E3-48DD-8517-5AF01F1854A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29491" y="4255036"/>
              <a:ext cx="2171425" cy="3932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18" name="Rectangle 5317">
              <a:extLst>
                <a:ext uri="{FF2B5EF4-FFF2-40B4-BE49-F238E27FC236}">
                  <a16:creationId xmlns:a16="http://schemas.microsoft.com/office/drawing/2014/main" xmlns="" id="{0CD6F9F7-6129-4776-8DA1-D4A181DFDAEB}"/>
                </a:ext>
              </a:extLst>
            </p:cNvPr>
            <p:cNvSpPr/>
            <p:nvPr/>
          </p:nvSpPr>
          <p:spPr>
            <a:xfrm>
              <a:off x="9649466" y="3574301"/>
              <a:ext cx="127150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spcAft>
                  <a:spcPts val="800"/>
                </a:spcAft>
              </a:pPr>
              <a:r>
                <a:rPr lang="fr-FR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Plasmide</a:t>
              </a:r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4DA69B59-026E-47C6-AC7D-8AB9787B25E9}"/>
              </a:ext>
            </a:extLst>
          </p:cNvPr>
          <p:cNvSpPr txBox="1"/>
          <p:nvPr/>
        </p:nvSpPr>
        <p:spPr>
          <a:xfrm>
            <a:off x="2469791" y="33810"/>
            <a:ext cx="6602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Mécanismes de résistance aux antibiotiques</a:t>
            </a:r>
          </a:p>
        </p:txBody>
      </p:sp>
    </p:spTree>
    <p:extLst>
      <p:ext uri="{BB962C8B-B14F-4D97-AF65-F5344CB8AC3E}">
        <p14:creationId xmlns:p14="http://schemas.microsoft.com/office/powerpoint/2010/main" xmlns="" val="180778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40" grpId="0"/>
      <p:bldP spid="5449" grpId="0"/>
      <p:bldP spid="5436" grpId="0"/>
      <p:bldP spid="5438" grpId="0"/>
      <p:bldP spid="1998" grpId="0"/>
      <p:bldP spid="11" grpId="0"/>
      <p:bldP spid="16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xmlns="" id="{62F52838-0B1D-4E7E-B7E6-0ECCD6AB40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49412" y="180974"/>
            <a:ext cx="9180513" cy="1143000"/>
          </a:xfrm>
        </p:spPr>
        <p:txBody>
          <a:bodyPr anchor="t"/>
          <a:lstStyle/>
          <a:p>
            <a:pPr>
              <a:defRPr/>
            </a:pPr>
            <a:r>
              <a:rPr lang="fr-FR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Transmission de souches résistantes</a:t>
            </a:r>
          </a:p>
        </p:txBody>
      </p:sp>
      <p:sp>
        <p:nvSpPr>
          <p:cNvPr id="75779" name="Rectangle 3">
            <a:extLst>
              <a:ext uri="{FF2B5EF4-FFF2-40B4-BE49-F238E27FC236}">
                <a16:creationId xmlns:a16="http://schemas.microsoft.com/office/drawing/2014/main" xmlns="" id="{12581604-FB86-4F92-8210-38F3115AF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56" y="1323973"/>
            <a:ext cx="11623288" cy="523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600"/>
              </a:spcBef>
              <a:spcAft>
                <a:spcPts val="800"/>
              </a:spcAft>
              <a:buNone/>
              <a:defRPr/>
            </a:pPr>
            <a:r>
              <a:rPr lang="fr-FR" altLang="fr-FR" sz="28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Directe :</a:t>
            </a: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homme porteur à homme non porteur pour bactéries pathogènes et commensales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spcAft>
                <a:spcPts val="800"/>
              </a:spcAft>
              <a:defRPr/>
            </a:pPr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Aérienne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spcAft>
                <a:spcPts val="800"/>
              </a:spcAft>
              <a:defRPr/>
            </a:pPr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spcAft>
                <a:spcPts val="800"/>
              </a:spcAft>
              <a:defRPr/>
            </a:pPr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cutanée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spcAft>
                <a:spcPts val="800"/>
              </a:spcAft>
              <a:buNone/>
              <a:defRPr/>
            </a:pPr>
            <a:r>
              <a:rPr lang="fr-FR" altLang="fr-FR" sz="28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Indirecte : 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spcAft>
                <a:spcPts val="800"/>
              </a:spcAft>
              <a:defRPr/>
            </a:pPr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par homme intermédiaire : </a:t>
            </a:r>
            <a:r>
              <a:rPr lang="fr-FR" altLang="fr-F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80% transmission manuportée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spcAft>
                <a:spcPts val="800"/>
              </a:spcAft>
              <a:defRPr/>
            </a:pPr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Par instrument intermédiaire non désinfecté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spcAft>
                <a:spcPts val="800"/>
              </a:spcAft>
              <a:defRPr/>
            </a:pPr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Par réservoir extérieur commun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800"/>
              </a:spcAft>
              <a:buFontTx/>
              <a:buNone/>
              <a:defRPr/>
            </a:pPr>
            <a:endParaRPr lang="fr-FR" altLang="fr-FR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800"/>
              </a:spcAft>
              <a:buFontTx/>
              <a:buNone/>
              <a:defRPr/>
            </a:pPr>
            <a:r>
              <a:rPr lang="fr-FR" altLang="fr-F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altLang="fr-F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Prévention = mesures d’hygiène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u contenu 1">
            <a:extLst>
              <a:ext uri="{FF2B5EF4-FFF2-40B4-BE49-F238E27FC236}">
                <a16:creationId xmlns:a16="http://schemas.microsoft.com/office/drawing/2014/main" xmlns="" id="{2D05A0F2-453D-4F67-AC24-3E8AC30E04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3339" y="1532086"/>
            <a:ext cx="11105322" cy="4895850"/>
          </a:xfrm>
        </p:spPr>
        <p:txBody>
          <a:bodyPr/>
          <a:lstStyle/>
          <a:p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Comprendre les mécanismes de diffusion</a:t>
            </a:r>
          </a:p>
          <a:p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Connaître les germes à surveiller et les antibiotiques « indicateurs »</a:t>
            </a:r>
          </a:p>
          <a:p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Connaître leur dépistage </a:t>
            </a:r>
          </a:p>
          <a:p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Connaître l’épidémiologie actuelle</a:t>
            </a:r>
          </a:p>
          <a:p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0C636598-E20C-4DA4-ACCD-DD27CCFAE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127829"/>
            <a:ext cx="9299575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Objectifs</a:t>
            </a:r>
            <a:endParaRPr 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B5F7AFB-4A14-466F-914F-46922205B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826" y="-92765"/>
            <a:ext cx="9740348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6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Facteurs favorisant la sélection des résistances acquises</a:t>
            </a:r>
          </a:p>
        </p:txBody>
      </p:sp>
      <p:sp>
        <p:nvSpPr>
          <p:cNvPr id="73731" name="Espace réservé du contenu 2">
            <a:extLst>
              <a:ext uri="{FF2B5EF4-FFF2-40B4-BE49-F238E27FC236}">
                <a16:creationId xmlns:a16="http://schemas.microsoft.com/office/drawing/2014/main" xmlns="" id="{0CDEDFC3-D7C1-495C-9AB7-B8900923D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166" y="1452448"/>
            <a:ext cx="10772078" cy="5149073"/>
          </a:xfrm>
        </p:spPr>
        <p:txBody>
          <a:bodyPr/>
          <a:lstStyle/>
          <a:p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Prescription inappropriée</a:t>
            </a:r>
          </a:p>
          <a:p>
            <a:pPr lvl="1"/>
            <a:r>
              <a:rPr lang="fr-FR" altLang="fr-FR" sz="3200" dirty="0">
                <a:latin typeface="Arial" panose="020B0604020202020204" pitchFamily="34" charset="0"/>
                <a:cs typeface="Arial" panose="020B0604020202020204" pitchFamily="34" charset="0"/>
              </a:rPr>
              <a:t>30 % à 50% des prescriptions</a:t>
            </a:r>
          </a:p>
          <a:p>
            <a:pPr lvl="2"/>
            <a:r>
              <a:rPr lang="fr-FR" alt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mauvaises indications</a:t>
            </a:r>
          </a:p>
          <a:p>
            <a:pPr lvl="2"/>
            <a:r>
              <a:rPr lang="fr-FR" alt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monothérapie (certains antibiotiques)</a:t>
            </a:r>
          </a:p>
          <a:p>
            <a:pPr lvl="2"/>
            <a:r>
              <a:rPr lang="fr-FR" alt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inadéquation posologie et mode d’administration</a:t>
            </a:r>
          </a:p>
          <a:p>
            <a:pPr lvl="2"/>
            <a:r>
              <a:rPr lang="fr-FR" alt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durée inappropriée</a:t>
            </a:r>
          </a:p>
          <a:p>
            <a:pPr lvl="2"/>
            <a:r>
              <a:rPr lang="fr-FR" alt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usage excessif</a:t>
            </a:r>
          </a:p>
          <a:p>
            <a:pPr lvl="2"/>
            <a:r>
              <a:rPr lang="fr-FR" alt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multitude des prescripteurs</a:t>
            </a:r>
          </a:p>
          <a:p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AA10584E-8C2C-422C-B2F8-6331D7B35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816" y="1571558"/>
            <a:ext cx="11622157" cy="4537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600" b="1" dirty="0">
                <a:latin typeface="Arial" panose="020B0604020202020204" pitchFamily="34" charset="0"/>
                <a:ea typeface="Arial Unicode MS" pitchFamily="34" charset="-128"/>
                <a:cs typeface="Arial" pitchFamily="34" charset="0"/>
              </a:rPr>
              <a:t>Patient</a:t>
            </a:r>
          </a:p>
          <a:p>
            <a:pPr lvl="1">
              <a:defRPr/>
            </a:pPr>
            <a:r>
              <a:rPr lang="fr-FR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mauvaise observance</a:t>
            </a:r>
          </a:p>
          <a:p>
            <a:pPr lvl="1">
              <a:defRPr/>
            </a:pPr>
            <a:r>
              <a:rPr lang="fr-FR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site de l’infection (concentration de l’ATB)</a:t>
            </a:r>
          </a:p>
          <a:p>
            <a:pPr lvl="1">
              <a:defRPr/>
            </a:pPr>
            <a:r>
              <a:rPr lang="fr-FR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fortes densités bactériennes dans les flores intestinales, </a:t>
            </a:r>
            <a:r>
              <a:rPr lang="fr-FR" dirty="0" err="1">
                <a:latin typeface="Arial" pitchFamily="34" charset="0"/>
                <a:ea typeface="Arial Unicode MS" pitchFamily="34" charset="-128"/>
                <a:cs typeface="Arial" pitchFamily="34" charset="0"/>
              </a:rPr>
              <a:t>oro</a:t>
            </a:r>
            <a:r>
              <a:rPr lang="fr-FR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-pharyngée, </a:t>
            </a:r>
            <a:r>
              <a:rPr lang="fr-FR" dirty="0" err="1">
                <a:latin typeface="Arial" pitchFamily="34" charset="0"/>
                <a:ea typeface="Arial Unicode MS" pitchFamily="34" charset="-128"/>
                <a:cs typeface="Arial" pitchFamily="34" charset="0"/>
              </a:rPr>
              <a:t>cutanéo</a:t>
            </a:r>
            <a:r>
              <a:rPr lang="fr-FR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-muqueuses et dans les sites infectés</a:t>
            </a:r>
          </a:p>
          <a:p>
            <a:pPr lvl="1">
              <a:defRPr/>
            </a:pPr>
            <a:r>
              <a:rPr lang="fr-FR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portage prolongé de souches résistantes</a:t>
            </a:r>
          </a:p>
          <a:p>
            <a:pPr lvl="2">
              <a:defRPr/>
            </a:pPr>
            <a:r>
              <a:rPr lang="fr-FR" sz="2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hospitalisation antérieure </a:t>
            </a:r>
          </a:p>
          <a:p>
            <a:pPr lvl="2">
              <a:defRPr/>
            </a:pPr>
            <a:r>
              <a:rPr lang="fr-FR" sz="2800" dirty="0">
                <a:latin typeface="Arial" pitchFamily="34" charset="0"/>
                <a:ea typeface="Arial Unicode MS" pitchFamily="34" charset="-128"/>
                <a:cs typeface="Arial" pitchFamily="34" charset="0"/>
              </a:rPr>
              <a:t>antécédent de traitements antibiotiques</a:t>
            </a:r>
          </a:p>
          <a:p>
            <a:pPr lvl="1">
              <a:defRPr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xmlns="" id="{0BB32982-96FD-44EB-B0F2-2B46A099C7BC}"/>
              </a:ext>
            </a:extLst>
          </p:cNvPr>
          <p:cNvSpPr txBox="1">
            <a:spLocks/>
          </p:cNvSpPr>
          <p:nvPr/>
        </p:nvSpPr>
        <p:spPr bwMode="auto">
          <a:xfrm>
            <a:off x="1225826" y="-92765"/>
            <a:ext cx="974034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fr-FR" sz="36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Facteurs favorisant la sélection des résistances acquises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CE93E233-B3FE-6C4E-BB84-1CFB17BCD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706"/>
            <a:ext cx="9173736" cy="990600"/>
          </a:xfrm>
          <a:prstGeom prst="rect">
            <a:avLst/>
          </a:prstGeom>
          <a:noFill/>
          <a:effectLst>
            <a:outerShdw blurRad="50800" dir="14400000">
              <a:srgbClr val="000000">
                <a:alpha val="6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r-FR" altLang="fr-FR" sz="28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Facteurs non médicaux impliqués dans l'émergence et la diffusion de l'</a:t>
            </a:r>
            <a:r>
              <a:rPr lang="fr-FR" altLang="fr-FR" sz="28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antibiorésistance</a:t>
            </a:r>
            <a:endParaRPr lang="fr-FR" altLang="fr-FR" sz="2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5DB43D3A-B3AA-E444-9E7D-DA39B5F75360}"/>
              </a:ext>
            </a:extLst>
          </p:cNvPr>
          <p:cNvSpPr txBox="1">
            <a:spLocks noChangeArrowheads="1"/>
          </p:cNvSpPr>
          <p:nvPr/>
        </p:nvSpPr>
        <p:spPr>
          <a:xfrm>
            <a:off x="261847" y="1335327"/>
            <a:ext cx="9532569" cy="3736111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Mondialisation de l'agriculture (échanges, transports)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Intensification de l'agriculture (usage vétérinaire)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Usages industriels d’antibiotiques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Usages phytosanitaires d’antibiotiques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Surpopulation, urbanisation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Fréquence et nature des contacts interindividuels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Mobilité des populations - Mondialisation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Pauvreté</a:t>
            </a:r>
          </a:p>
          <a:p>
            <a:pPr marL="342900" indent="-342900" eaLnBrk="0" hangingPunct="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defRPr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http://lewebpedagogique.com/reussirenhg/files/2008/01/carte-tourisme-international.jpg">
            <a:extLst>
              <a:ext uri="{FF2B5EF4-FFF2-40B4-BE49-F238E27FC236}">
                <a16:creationId xmlns:a16="http://schemas.microsoft.com/office/drawing/2014/main" xmlns="" id="{93C00686-6DBA-D24E-9EBD-A58E84776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7730" y="4330460"/>
            <a:ext cx="3802062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://bac.histegeo.org/Annales/EED-la_mondialisation_des_echanges_realites_et_limites_fichiers/image001.jpg">
            <a:extLst>
              <a:ext uri="{FF2B5EF4-FFF2-40B4-BE49-F238E27FC236}">
                <a16:creationId xmlns:a16="http://schemas.microsoft.com/office/drawing/2014/main" xmlns="" id="{3E459CD1-5DAE-9C4E-8926-7DA929B86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6783" y="1335327"/>
            <a:ext cx="3455987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20759135-8B7F-6348-9CBA-8FEB4FE7C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7647" y="6246135"/>
            <a:ext cx="474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fr-FR" sz="2000" b="1" dirty="0">
                <a:cs typeface="Arial" panose="020B0604020202020204" pitchFamily="34" charset="0"/>
              </a:rPr>
              <a:t>Les bactéries n’ont pas de frontières!</a:t>
            </a:r>
          </a:p>
        </p:txBody>
      </p:sp>
    </p:spTree>
    <p:extLst>
      <p:ext uri="{BB962C8B-B14F-4D97-AF65-F5344CB8AC3E}">
        <p14:creationId xmlns:p14="http://schemas.microsoft.com/office/powerpoint/2010/main" xmlns="" val="985481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1AC14327-B28A-4149-81F0-C8DDC3F81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613" y="-10857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Les bactéries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0E607DF4-D3F5-4C40-83F7-021A1B5C2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9613" y="1268413"/>
            <a:ext cx="8229600" cy="4525962"/>
          </a:xfrm>
        </p:spPr>
        <p:txBody>
          <a:bodyPr/>
          <a:lstStyle/>
          <a:p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Les grands pathogènes </a:t>
            </a:r>
          </a:p>
          <a:p>
            <a:pPr lvl="1"/>
            <a:r>
              <a:rPr lang="fr-FR" altLang="fr-FR" i="1" dirty="0">
                <a:latin typeface="Arial" panose="020B0604020202020204" pitchFamily="34" charset="0"/>
                <a:cs typeface="Arial" panose="020B0604020202020204" pitchFamily="34" charset="0"/>
              </a:rPr>
              <a:t>Staphylococcus aureus </a:t>
            </a:r>
            <a:r>
              <a:rPr lang="fr-FR" altLang="fr-FR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Méticilline, glycopeptides</a:t>
            </a:r>
          </a:p>
          <a:p>
            <a:pPr lvl="1"/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Entérobactéries </a:t>
            </a:r>
            <a:r>
              <a:rPr lang="fr-FR" altLang="fr-FR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C3G, </a:t>
            </a:r>
            <a:r>
              <a:rPr lang="fr-FR" altLang="fr-FR" sz="1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carbapenemes</a:t>
            </a:r>
            <a:r>
              <a:rPr lang="fr-FR" altLang="fr-FR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fr-FR" altLang="fr-FR" dirty="0" err="1">
                <a:latin typeface="Arial" panose="020B0604020202020204" pitchFamily="34" charset="0"/>
                <a:cs typeface="Arial" panose="020B0604020202020204" pitchFamily="34" charset="0"/>
              </a:rPr>
              <a:t>Enterocoques</a:t>
            </a: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fr-FR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glycopeptides</a:t>
            </a:r>
          </a:p>
          <a:p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Les germes associés aux soins </a:t>
            </a:r>
          </a:p>
          <a:p>
            <a:pPr lvl="1"/>
            <a:r>
              <a:rPr lang="fr-FR" altLang="fr-FR" i="1" dirty="0">
                <a:latin typeface="Arial" panose="020B0604020202020204" pitchFamily="34" charset="0"/>
                <a:cs typeface="Arial" panose="020B0604020202020204" pitchFamily="34" charset="0"/>
              </a:rPr>
              <a:t>Acinetobacter </a:t>
            </a:r>
            <a:r>
              <a:rPr lang="fr-FR" altLang="fr-FR" i="1" dirty="0" err="1">
                <a:latin typeface="Arial" panose="020B0604020202020204" pitchFamily="34" charset="0"/>
                <a:cs typeface="Arial" panose="020B0604020202020204" pitchFamily="34" charset="0"/>
              </a:rPr>
              <a:t>baumannii</a:t>
            </a:r>
            <a:r>
              <a:rPr lang="fr-FR" altLang="fr-FR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fr-FR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Imipenème </a:t>
            </a:r>
          </a:p>
          <a:p>
            <a:pPr lvl="1"/>
            <a:r>
              <a:rPr lang="fr-FR" altLang="fr-FR" i="1" dirty="0">
                <a:latin typeface="Arial" panose="020B0604020202020204" pitchFamily="34" charset="0"/>
                <a:cs typeface="Arial" panose="020B0604020202020204" pitchFamily="34" charset="0"/>
              </a:rPr>
              <a:t>Pseudomonas </a:t>
            </a:r>
            <a:r>
              <a:rPr lang="fr-FR" altLang="fr-FR" i="1" dirty="0" err="1">
                <a:latin typeface="Arial" panose="020B0604020202020204" pitchFamily="34" charset="0"/>
                <a:cs typeface="Arial" panose="020B0604020202020204" pitchFamily="34" charset="0"/>
              </a:rPr>
              <a:t>aeruginosa</a:t>
            </a:r>
            <a:r>
              <a:rPr lang="fr-FR" altLang="fr-FR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fr-FR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Colistine, C3G</a:t>
            </a:r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fr-FR" altLang="fr-FR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xmlns="" id="{3B0A8FCB-D1D8-4768-A278-95D3E78B41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0151" y="6165850"/>
            <a:ext cx="7261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>
              <a:spcBef>
                <a:spcPct val="0"/>
              </a:spcBef>
              <a:buFontTx/>
              <a:buNone/>
            </a:pPr>
            <a:r>
              <a:rPr lang="fr-FR" altLang="fr-FR" sz="1500">
                <a:latin typeface="Arial" panose="020B0604020202020204" pitchFamily="34" charset="0"/>
                <a:cs typeface="Arial" panose="020B0604020202020204" pitchFamily="34" charset="0"/>
              </a:rPr>
              <a:t>C3G= céphalosporines de 3</a:t>
            </a:r>
            <a:r>
              <a:rPr lang="fr-FR" altLang="fr-FR" sz="1500" baseline="30000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altLang="fr-FR" sz="1500">
                <a:latin typeface="Arial" panose="020B0604020202020204" pitchFamily="34" charset="0"/>
                <a:cs typeface="Arial" panose="020B0604020202020204" pitchFamily="34" charset="0"/>
              </a:rPr>
              <a:t> génération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fr-FR" altLang="fr-FR" sz="1500">
                <a:latin typeface="Arial" panose="020B0604020202020204" pitchFamily="34" charset="0"/>
                <a:cs typeface="Arial" panose="020B0604020202020204" pitchFamily="34" charset="0"/>
              </a:rPr>
              <a:t>Glycopeptides = vancomycine, teicoplanine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re 1">
            <a:extLst>
              <a:ext uri="{FF2B5EF4-FFF2-40B4-BE49-F238E27FC236}">
                <a16:creationId xmlns:a16="http://schemas.microsoft.com/office/drawing/2014/main" xmlns="" id="{BC23F592-05C5-499A-A4B1-BAF24B9AF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-66514"/>
            <a:ext cx="10972800" cy="1143000"/>
          </a:xfrm>
        </p:spPr>
        <p:txBody>
          <a:bodyPr/>
          <a:lstStyle/>
          <a:p>
            <a:r>
              <a:rPr lang="fr-FR" altLang="fr-FR"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Bactérie multi-résistante </a:t>
            </a:r>
            <a:br>
              <a:rPr lang="fr-FR" altLang="fr-FR"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altLang="fr-FR"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Définition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6942DA8A-86D4-4313-9A77-726A19513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0" y="2060575"/>
            <a:ext cx="8229600" cy="406558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Il n’y en a pas !</a:t>
            </a:r>
          </a:p>
          <a:p>
            <a:pPr marL="0" indent="0" algn="ctr">
              <a:buNone/>
              <a:defRPr/>
            </a:pPr>
            <a:endParaRPr lang="fr-F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  <a:defRPr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Définitions locales (CLIN)</a:t>
            </a:r>
          </a:p>
          <a:p>
            <a:pPr marL="0" indent="0" algn="ctr">
              <a:buNone/>
              <a:defRPr/>
            </a:pP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  <a:defRPr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Propositions européennes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A10BFD6D-1D19-4243-98E4-D99A613EA4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60016"/>
          <a:stretch/>
        </p:blipFill>
        <p:spPr>
          <a:xfrm>
            <a:off x="180279" y="1664206"/>
            <a:ext cx="8122038" cy="139343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F49F64BC-15A7-E845-AFB0-2C579EC10D18}"/>
              </a:ext>
            </a:extLst>
          </p:cNvPr>
          <p:cNvSpPr txBox="1"/>
          <p:nvPr/>
        </p:nvSpPr>
        <p:spPr>
          <a:xfrm>
            <a:off x="1103779" y="4547463"/>
            <a:ext cx="564271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-&gt; Définitions controversées, difficilement applicable en pratique clinique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xmlns="" id="{10E0F98E-7D00-AE47-AB92-3BA0A48F8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0"/>
            <a:ext cx="10571998" cy="970450"/>
          </a:xfrm>
        </p:spPr>
        <p:txBody>
          <a:bodyPr/>
          <a:lstStyle/>
          <a:p>
            <a:pPr algn="ctr"/>
            <a:r>
              <a:rPr lang="fr-FR" sz="3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Consensus 2011 : notions de MDR, XDR, PDR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8B71F4A-D768-E840-85FB-F68EE75F27D2}"/>
              </a:ext>
            </a:extLst>
          </p:cNvPr>
          <p:cNvSpPr/>
          <p:nvPr/>
        </p:nvSpPr>
        <p:spPr>
          <a:xfrm>
            <a:off x="180279" y="2179443"/>
            <a:ext cx="8122038" cy="429942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4654256E-D99D-4160-B5C1-1B6ACFF66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8380" y="947522"/>
            <a:ext cx="3697736" cy="584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08657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xmlns="" id="{7C0BF475-AC67-4DE4-A7DA-D693C0485F1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92314" y="1196976"/>
            <a:ext cx="8207375" cy="5256213"/>
          </a:xfrm>
        </p:spPr>
        <p:txBody>
          <a:bodyPr/>
          <a:lstStyle/>
          <a:p>
            <a:pPr>
              <a:defRPr/>
            </a:pPr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Introduction </a:t>
            </a:r>
          </a:p>
          <a:p>
            <a:pPr>
              <a:defRPr/>
            </a:pPr>
            <a:endParaRPr lang="fr-FR" b="1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Définitions</a:t>
            </a:r>
          </a:p>
          <a:p>
            <a:pPr>
              <a:defRPr/>
            </a:pPr>
            <a:endParaRPr lang="fr-FR" b="1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latin typeface="Arial" pitchFamily="34" charset="0"/>
                <a:cs typeface="Arial" pitchFamily="34" charset="0"/>
              </a:rPr>
              <a:t>Dépistage</a:t>
            </a:r>
          </a:p>
          <a:p>
            <a:pPr>
              <a:defRPr/>
            </a:pPr>
            <a:endParaRPr lang="fr-FR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Epidémiologie : chiffres</a:t>
            </a:r>
          </a:p>
          <a:p>
            <a:pPr>
              <a:defRPr/>
            </a:pPr>
            <a:endParaRPr lang="fr-FR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Perspectives  </a:t>
            </a:r>
          </a:p>
          <a:p>
            <a:pPr>
              <a:defRPr/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1822EF60-5046-4EF6-B4B5-5FB90C631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44450"/>
            <a:ext cx="9299575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fr-FR" sz="4400" b="1" dirty="0">
                <a:solidFill>
                  <a:srgbClr val="0000CC"/>
                </a:solidFill>
                <a:ea typeface="+mj-ea"/>
                <a:cs typeface="Arial" pitchFamily="34" charset="0"/>
              </a:rPr>
              <a:t>PLAN</a:t>
            </a:r>
            <a:endParaRPr lang="en-US" sz="4400" b="1" dirty="0">
              <a:solidFill>
                <a:srgbClr val="0000CC"/>
              </a:solidFill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re 1">
            <a:extLst>
              <a:ext uri="{FF2B5EF4-FFF2-40B4-BE49-F238E27FC236}">
                <a16:creationId xmlns:a16="http://schemas.microsoft.com/office/drawing/2014/main" xmlns="" id="{E4ED2FFB-8E01-4CD2-9CDD-D6233D9D18FC}"/>
              </a:ext>
            </a:extLst>
          </p:cNvPr>
          <p:cNvSpPr txBox="1">
            <a:spLocks/>
          </p:cNvSpPr>
          <p:nvPr/>
        </p:nvSpPr>
        <p:spPr bwMode="auto">
          <a:xfrm>
            <a:off x="1179444" y="115612"/>
            <a:ext cx="961445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fr-FR" alt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Circonstances de découvertes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xmlns="" id="{42C21026-0BDB-4DC7-8EE1-E654FA9A17D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8539" y="2133601"/>
            <a:ext cx="11622157" cy="430847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Isolement d’une bactérie résistante à partir d’un </a:t>
            </a:r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prélèvement clinique </a:t>
            </a:r>
          </a:p>
          <a:p>
            <a:pPr marL="457200" lvl="1" indent="0">
              <a:buNone/>
              <a:defRPr/>
            </a:pPr>
            <a:r>
              <a:rPr lang="fr-FR" altLang="fr-FR" sz="2700" dirty="0">
                <a:latin typeface="Arial" panose="020B0604020202020204" pitchFamily="34" charset="0"/>
                <a:cs typeface="Arial" panose="020B0604020202020204" pitchFamily="34" charset="0"/>
              </a:rPr>
              <a:t>Hémoculture, ECBU, expectoration….</a:t>
            </a:r>
          </a:p>
          <a:p>
            <a:pPr>
              <a:defRPr/>
            </a:pPr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Isolement d’une bactérie résistante à partir d’un </a:t>
            </a:r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prélèvement de dépistage </a:t>
            </a:r>
          </a:p>
          <a:p>
            <a:pPr lvl="1">
              <a:defRPr/>
            </a:pPr>
            <a:endParaRPr lang="fr-FR" altLang="fr-FR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re 1">
            <a:extLst>
              <a:ext uri="{FF2B5EF4-FFF2-40B4-BE49-F238E27FC236}">
                <a16:creationId xmlns:a16="http://schemas.microsoft.com/office/drawing/2014/main" xmlns="" id="{B5976F13-97AE-49A7-AEBC-5FAF0455D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826" y="-74611"/>
            <a:ext cx="8229600" cy="1143000"/>
          </a:xfrm>
        </p:spPr>
        <p:txBody>
          <a:bodyPr/>
          <a:lstStyle/>
          <a:p>
            <a:r>
              <a:rPr lang="fr-FR" altLang="fr-FR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dépister ?</a:t>
            </a:r>
            <a:endParaRPr lang="fr-FR" alt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1DE60CB7-061E-4B34-B782-0A3FCF380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0265" y="1344336"/>
            <a:ext cx="8497887" cy="5303837"/>
          </a:xfrm>
        </p:spPr>
        <p:txBody>
          <a:bodyPr>
            <a:normAutofit fontScale="92500"/>
          </a:bodyPr>
          <a:lstStyle/>
          <a:p>
            <a:pPr marL="0" indent="0">
              <a:buNone/>
              <a:defRPr/>
            </a:pPr>
            <a:r>
              <a:rPr lang="fr-FR" b="1" dirty="0" err="1">
                <a:latin typeface="Arial" panose="020B0604020202020204" pitchFamily="34" charset="0"/>
                <a:cs typeface="Arial" panose="020B0604020202020204" pitchFamily="34" charset="0"/>
              </a:rPr>
              <a:t>BHRe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  <a:defRPr/>
            </a:pP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Bactéries Hautement Résistantes aux antibiotiques Emergentes</a:t>
            </a:r>
          </a:p>
          <a:p>
            <a:pPr marL="0" indent="0">
              <a:buNone/>
              <a:defRPr/>
            </a:pPr>
            <a:r>
              <a:rPr lang="fr-FR" sz="25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buNone/>
              <a:defRPr/>
            </a:pPr>
            <a:r>
              <a:rPr lang="fr-FR" sz="25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25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EPC</a:t>
            </a:r>
            <a:r>
              <a:rPr lang="fr-FR" sz="25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Entérobactéries productrices de </a:t>
            </a:r>
            <a:r>
              <a:rPr lang="fr-FR" sz="2500" dirty="0" err="1">
                <a:latin typeface="Arial" panose="020B0604020202020204" pitchFamily="34" charset="0"/>
                <a:cs typeface="Arial" panose="020B0604020202020204" pitchFamily="34" charset="0"/>
              </a:rPr>
              <a:t>Carbapénémases</a:t>
            </a:r>
            <a:endParaRPr lang="fr-FR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fr-FR" sz="25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ERV</a:t>
            </a:r>
            <a:r>
              <a:rPr lang="fr-FR" sz="25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Entérocoques résistants à la vancomycine  </a:t>
            </a:r>
          </a:p>
          <a:p>
            <a:pPr marL="0" indent="0">
              <a:buNone/>
              <a:defRPr/>
            </a:pPr>
            <a:r>
              <a:rPr lang="fr-FR" sz="27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BMR</a:t>
            </a:r>
            <a:r>
              <a:rPr lang="fr-FR" sz="27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Bactéries Multi-Résistantes : Toutes les autres  </a:t>
            </a:r>
          </a:p>
          <a:p>
            <a:pPr marL="0" indent="0">
              <a:buNone/>
              <a:defRPr/>
            </a:pPr>
            <a:r>
              <a:rPr lang="fr-FR" sz="2700" b="1" dirty="0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fr-FR" sz="27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ABRI</a:t>
            </a:r>
            <a:r>
              <a:rPr lang="fr-FR" sz="27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2500" i="1" dirty="0" err="1">
                <a:latin typeface="Arial" panose="020B0604020202020204" pitchFamily="34" charset="0"/>
                <a:cs typeface="Arial" panose="020B0604020202020204" pitchFamily="34" charset="0"/>
              </a:rPr>
              <a:t>Acinetobacter</a:t>
            </a:r>
            <a:r>
              <a:rPr lang="fr-FR" sz="2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500" i="1" dirty="0" err="1">
                <a:latin typeface="Arial" panose="020B0604020202020204" pitchFamily="34" charset="0"/>
                <a:cs typeface="Arial" panose="020B0604020202020204" pitchFamily="34" charset="0"/>
              </a:rPr>
              <a:t>baumannii</a:t>
            </a:r>
            <a:r>
              <a:rPr lang="fr-FR" sz="2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résistant à  l’imipenème</a:t>
            </a:r>
          </a:p>
          <a:p>
            <a:pPr marL="0" indent="0">
              <a:buNone/>
              <a:defRPr/>
            </a:pP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	Entérobactéries résistantes aux C3G</a:t>
            </a:r>
          </a:p>
          <a:p>
            <a:pPr marL="0" indent="0">
              <a:buNone/>
              <a:defRPr/>
            </a:pP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2500" i="1" dirty="0">
                <a:latin typeface="Arial" panose="020B0604020202020204" pitchFamily="34" charset="0"/>
                <a:cs typeface="Arial" panose="020B0604020202020204" pitchFamily="34" charset="0"/>
              </a:rPr>
              <a:t>Pseudomonas </a:t>
            </a:r>
            <a:r>
              <a:rPr lang="fr-FR" sz="2500" i="1" dirty="0" err="1">
                <a:latin typeface="Arial" panose="020B0604020202020204" pitchFamily="34" charset="0"/>
                <a:cs typeface="Arial" panose="020B0604020202020204" pitchFamily="34" charset="0"/>
              </a:rPr>
              <a:t>aeruginosa</a:t>
            </a:r>
            <a:r>
              <a:rPr lang="fr-FR" sz="25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résistant aux C3G	</a:t>
            </a:r>
          </a:p>
          <a:p>
            <a:pPr marL="0" indent="0">
              <a:buNone/>
              <a:defRPr/>
            </a:pP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25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SARM </a:t>
            </a:r>
            <a:r>
              <a:rPr lang="fr-FR" sz="2500" i="1" dirty="0">
                <a:latin typeface="Arial" panose="020B0604020202020204" pitchFamily="34" charset="0"/>
                <a:cs typeface="Arial" panose="020B0604020202020204" pitchFamily="34" charset="0"/>
              </a:rPr>
              <a:t>S. aureus </a:t>
            </a: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résistants à la </a:t>
            </a:r>
            <a:r>
              <a:rPr lang="fr-FR" sz="2500" dirty="0" err="1">
                <a:latin typeface="Arial" panose="020B0604020202020204" pitchFamily="34" charset="0"/>
                <a:cs typeface="Arial" panose="020B0604020202020204" pitchFamily="34" charset="0"/>
              </a:rPr>
              <a:t>méticilline</a:t>
            </a:r>
            <a:r>
              <a:rPr lang="fr-FR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4996" name="Espace réservé du numéro de diapositive 3">
            <a:extLst>
              <a:ext uri="{FF2B5EF4-FFF2-40B4-BE49-F238E27FC236}">
                <a16:creationId xmlns:a16="http://schemas.microsoft.com/office/drawing/2014/main" xmlns="" id="{093DF33F-0DAF-4C74-85EA-FA2714D3D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094795" y="6283047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fld id="{6763AD09-3190-4000-84B5-2063247CDD14}" type="slidenum">
              <a:rPr lang="fr-FR" altLang="fr-FR" smtClean="0"/>
              <a:pPr>
                <a:spcBef>
                  <a:spcPct val="0"/>
                </a:spcBef>
                <a:buFontTx/>
                <a:buNone/>
                <a:defRPr/>
              </a:pPr>
              <a:t>28</a:t>
            </a:fld>
            <a:endParaRPr lang="fr-FR" altLang="fr-F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2" descr="Afficher l'image d'origine">
            <a:extLst>
              <a:ext uri="{FF2B5EF4-FFF2-40B4-BE49-F238E27FC236}">
                <a16:creationId xmlns:a16="http://schemas.microsoft.com/office/drawing/2014/main" xmlns="" id="{280554EA-61AC-4B31-8813-62B652DEB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3035" y="1177648"/>
            <a:ext cx="70326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03382DA2-5FD6-4CC3-A008-46C1702216F4}"/>
              </a:ext>
            </a:extLst>
          </p:cNvPr>
          <p:cNvSpPr/>
          <p:nvPr/>
        </p:nvSpPr>
        <p:spPr>
          <a:xfrm>
            <a:off x="3012797" y="1081642"/>
            <a:ext cx="8928100" cy="25992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84999" name="Image 6">
            <a:extLst>
              <a:ext uri="{FF2B5EF4-FFF2-40B4-BE49-F238E27FC236}">
                <a16:creationId xmlns:a16="http://schemas.microsoft.com/office/drawing/2014/main" xmlns="" id="{46F772A3-E73B-4E18-8652-C426C7FB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48772" y="6219546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5D77D062-0FC3-4F9B-BD1D-BB4EF8ABE0AF}"/>
              </a:ext>
            </a:extLst>
          </p:cNvPr>
          <p:cNvSpPr txBox="1"/>
          <p:nvPr/>
        </p:nvSpPr>
        <p:spPr>
          <a:xfrm>
            <a:off x="0" y="1097428"/>
            <a:ext cx="2935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DEFINITIONS CLIN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C15C3E3-21F5-46B5-9A0D-4347BBA8D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701" y="-111511"/>
            <a:ext cx="10726598" cy="1162214"/>
          </a:xfrm>
        </p:spPr>
        <p:txBody>
          <a:bodyPr>
            <a:noAutofit/>
          </a:bodyPr>
          <a:lstStyle/>
          <a:p>
            <a:r>
              <a:rPr lang="fr-FR" sz="3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Bactéries pour lequel il devient urgents de trouver de nouvelles alternatives thérapeutiques</a:t>
            </a:r>
            <a:endParaRPr lang="en-US" sz="3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34B10C52-AA78-4C6C-8757-186056B2E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32854"/>
            <a:ext cx="4282947" cy="562514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9CB47603-B53F-422E-A1C7-118DC9C3F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195" y="1232854"/>
            <a:ext cx="4114800" cy="34766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5E7124BC-8DF0-4230-8831-507DAB417F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5"/>
          <a:stretch/>
        </p:blipFill>
        <p:spPr>
          <a:xfrm>
            <a:off x="8452624" y="1232854"/>
            <a:ext cx="3739376" cy="538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546648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u contenu 1">
            <a:extLst>
              <a:ext uri="{FF2B5EF4-FFF2-40B4-BE49-F238E27FC236}">
                <a16:creationId xmlns:a16="http://schemas.microsoft.com/office/drawing/2014/main" xmlns="" id="{37F6219D-3C63-4E6B-A08C-4C291B0C79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3583" y="1196976"/>
            <a:ext cx="10694503" cy="5256213"/>
          </a:xfrm>
        </p:spPr>
        <p:txBody>
          <a:bodyPr/>
          <a:lstStyle/>
          <a:p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Introduction </a:t>
            </a:r>
          </a:p>
          <a:p>
            <a:endParaRPr lang="fr-FR" alt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Définitions : bactéries, résistances </a:t>
            </a:r>
          </a:p>
          <a:p>
            <a:endParaRPr lang="fr-FR" alt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Le dépistage</a:t>
            </a:r>
          </a:p>
          <a:p>
            <a:endParaRPr lang="fr-FR" alt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Epidémiologie : chiffres</a:t>
            </a:r>
          </a:p>
          <a:p>
            <a:endParaRPr lang="fr-FR" alt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Perspectives  </a:t>
            </a:r>
          </a:p>
          <a:p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B5ECA7F-69C2-431B-AFFB-3B812BC3F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44450"/>
            <a:ext cx="9299575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PLAN</a:t>
            </a:r>
            <a:endParaRPr 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89F7F2E-5B35-4B49-A0E4-FF3892116B79}"/>
              </a:ext>
            </a:extLst>
          </p:cNvPr>
          <p:cNvSpPr/>
          <p:nvPr/>
        </p:nvSpPr>
        <p:spPr>
          <a:xfrm>
            <a:off x="377504" y="1225283"/>
            <a:ext cx="11522947" cy="26741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xmlns="" id="{DA908EBD-2157-6540-802F-C8E31607A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183" y="-23463"/>
            <a:ext cx="9908411" cy="970450"/>
          </a:xfrm>
        </p:spPr>
        <p:txBody>
          <a:bodyPr/>
          <a:lstStyle/>
          <a:p>
            <a:pPr algn="ctr"/>
            <a:r>
              <a:rPr lang="fr-FR" sz="32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 OMS des agents pathogènes prioritaires pour la recherche-développement de nouveaux antibiotiques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5201DDAB-719A-AA4F-8DE8-80729CEA2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188" y="1225283"/>
            <a:ext cx="11075623" cy="5427309"/>
          </a:xfrm>
          <a:effectLst/>
        </p:spPr>
        <p:txBody>
          <a:bodyPr>
            <a:no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Priorité 1: CRITIQUE</a:t>
            </a:r>
          </a:p>
          <a:p>
            <a:pPr lvl="1"/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Acinetobacter</a:t>
            </a:r>
            <a:r>
              <a:rPr lang="fr-FR" sz="1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baumannii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résistance aux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carbapénèmes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1800" i="1" dirty="0">
                <a:latin typeface="Arial" panose="020B0604020202020204" pitchFamily="34" charset="0"/>
                <a:cs typeface="Arial" panose="020B0604020202020204" pitchFamily="34" charset="0"/>
              </a:rPr>
              <a:t>Pseudomonas </a:t>
            </a:r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aeruginosa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résistance aux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carbapénèmes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Enterobacteriaceae, résistance aux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carbapénèmes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production de BLSE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Priorité 2: ÉLEVÉE</a:t>
            </a:r>
          </a:p>
          <a:p>
            <a:pPr lvl="1"/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Enterococcus</a:t>
            </a:r>
            <a:r>
              <a:rPr lang="fr-FR" sz="1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faecium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résistance à la vancomycine</a:t>
            </a:r>
          </a:p>
          <a:p>
            <a:pPr lvl="1"/>
            <a:r>
              <a:rPr lang="fr-FR" sz="1800" i="1" dirty="0">
                <a:latin typeface="Arial" panose="020B0604020202020204" pitchFamily="34" charset="0"/>
                <a:cs typeface="Arial" panose="020B0604020202020204" pitchFamily="34" charset="0"/>
              </a:rPr>
              <a:t>Staphylococcus aureus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résistance à la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méthicilline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résistance intermédiaire ou complète à la vancomycine</a:t>
            </a:r>
          </a:p>
          <a:p>
            <a:pPr lvl="1"/>
            <a:r>
              <a:rPr lang="fr-FR" sz="1800" i="1" dirty="0">
                <a:latin typeface="Arial" panose="020B0604020202020204" pitchFamily="34" charset="0"/>
                <a:cs typeface="Arial" panose="020B0604020202020204" pitchFamily="34" charset="0"/>
              </a:rPr>
              <a:t>Helicobacter </a:t>
            </a:r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pylori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résistance à la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clarithromycine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Campylobacter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spp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., résistance aux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fluoroquinolones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Salmonellae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résistance aux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fluoroquinolones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Neisseria</a:t>
            </a:r>
            <a:r>
              <a:rPr lang="fr-FR" sz="1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gonorrhoeae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résistance aux céphalosporines, résistance aux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fluoroquinolones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Priorité 3: MOYENNE</a:t>
            </a:r>
          </a:p>
          <a:p>
            <a:pPr lvl="1"/>
            <a:r>
              <a:rPr lang="fr-FR" sz="1800" i="1" dirty="0">
                <a:latin typeface="Arial" panose="020B0604020202020204" pitchFamily="34" charset="0"/>
                <a:cs typeface="Arial" panose="020B0604020202020204" pitchFamily="34" charset="0"/>
              </a:rPr>
              <a:t>Streptococcus pneumoniae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insensible à la pénicilline</a:t>
            </a:r>
          </a:p>
          <a:p>
            <a:pPr lvl="1"/>
            <a:r>
              <a:rPr lang="fr-FR" sz="1800" i="1" dirty="0">
                <a:latin typeface="Arial" panose="020B0604020202020204" pitchFamily="34" charset="0"/>
                <a:cs typeface="Arial" panose="020B0604020202020204" pitchFamily="34" charset="0"/>
              </a:rPr>
              <a:t>Haemophilus influenzae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, résistance à l’ampicilline</a:t>
            </a:r>
          </a:p>
          <a:p>
            <a:pPr lvl="1"/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Shigella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spp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., résistance aux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fluoroquinolones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11340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xmlns="" id="{319EAC7B-C714-474D-958D-DEA0E60E8D4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4557" y="1776414"/>
            <a:ext cx="11728173" cy="4308475"/>
          </a:xfrm>
        </p:spPr>
        <p:txBody>
          <a:bodyPr/>
          <a:lstStyle/>
          <a:p>
            <a:pPr marL="0" indent="0">
              <a:buNone/>
            </a:pPr>
            <a:r>
              <a:rPr lang="fr-FR" altLang="fr-F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majorité des BHRe sont isolées à partir de prélèvements de dépistages… </a:t>
            </a:r>
          </a:p>
          <a:p>
            <a:pPr marL="0" indent="0">
              <a:buNone/>
            </a:pPr>
            <a:endParaRPr lang="fr-FR" altLang="fr-FR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altLang="fr-F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….Et très exceptionnellement à partir de prélèvements cliniques </a:t>
            </a:r>
          </a:p>
          <a:p>
            <a:pPr lvl="1"/>
            <a:endParaRPr lang="fr-FR" altLang="fr-FR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8067" name="Image 4">
            <a:extLst>
              <a:ext uri="{FF2B5EF4-FFF2-40B4-BE49-F238E27FC236}">
                <a16:creationId xmlns:a16="http://schemas.microsoft.com/office/drawing/2014/main" xmlns="" id="{ADA745F4-8B07-495A-86A5-791350E33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55318" y="6084889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xmlns="" id="{F50E7EB7-8312-4702-9CDB-33C32E29EC3E}"/>
              </a:ext>
            </a:extLst>
          </p:cNvPr>
          <p:cNvSpPr txBox="1">
            <a:spLocks/>
          </p:cNvSpPr>
          <p:nvPr/>
        </p:nvSpPr>
        <p:spPr bwMode="auto">
          <a:xfrm>
            <a:off x="2093843" y="14128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fr-FR" alt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En France </a:t>
            </a:r>
            <a:endParaRPr lang="fr-FR" altLang="fr-FR" sz="4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re 1">
            <a:extLst>
              <a:ext uri="{FF2B5EF4-FFF2-40B4-BE49-F238E27FC236}">
                <a16:creationId xmlns:a16="http://schemas.microsoft.com/office/drawing/2014/main" xmlns="" id="{172402CC-145C-41D4-BF34-EC0D32F7D855}"/>
              </a:ext>
            </a:extLst>
          </p:cNvPr>
          <p:cNvSpPr txBox="1">
            <a:spLocks/>
          </p:cNvSpPr>
          <p:nvPr/>
        </p:nvSpPr>
        <p:spPr bwMode="auto">
          <a:xfrm>
            <a:off x="1963738" y="168352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fr-FR" alt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Qui dépister (</a:t>
            </a:r>
            <a:r>
              <a:rPr lang="fr-FR" altLang="fr-FR" sz="44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BHRe</a:t>
            </a:r>
            <a:r>
              <a:rPr lang="fr-FR" alt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) ?</a:t>
            </a:r>
            <a:endParaRPr lang="fr-FR" altLang="fr-FR" sz="4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xmlns="" id="{D07537CC-3B63-44CF-BD24-26353DE551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78295" y="1628775"/>
            <a:ext cx="11383617" cy="48133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Patient </a:t>
            </a:r>
            <a:r>
              <a:rPr lang="fr-FR" alt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hospitalisé à l’étranger dans l’année </a:t>
            </a:r>
          </a:p>
          <a:p>
            <a:pPr>
              <a:defRPr/>
            </a:pPr>
            <a:endParaRPr lang="fr-FR" alt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fr-FR" alt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Services à risque </a:t>
            </a: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(cardio, Réa, Hématologie..)</a:t>
            </a:r>
          </a:p>
          <a:p>
            <a:pPr marL="0" indent="0">
              <a:buNone/>
              <a:defRPr/>
            </a:pPr>
            <a:endParaRPr lang="fr-FR" alt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fr-FR" alt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Patient connu</a:t>
            </a:r>
          </a:p>
          <a:p>
            <a:pPr marL="0" indent="0">
              <a:buNone/>
              <a:defRPr/>
            </a:pPr>
            <a:endParaRPr lang="fr-FR" alt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fr-FR" alt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Patient contact, </a:t>
            </a: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tant que le patient source est hospitalisé dans le même service </a:t>
            </a:r>
          </a:p>
          <a:p>
            <a:pPr lvl="1">
              <a:defRPr/>
            </a:pPr>
            <a:endParaRPr lang="fr-FR" altLang="fr-FR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9092" name="Image 4">
            <a:extLst>
              <a:ext uri="{FF2B5EF4-FFF2-40B4-BE49-F238E27FC236}">
                <a16:creationId xmlns:a16="http://schemas.microsoft.com/office/drawing/2014/main" xmlns="" id="{CC85EA8A-9B26-4D39-BF03-6F7C5DCAA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15849" y="6196012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DD461C51-2B99-4761-8A24-017B10492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2590"/>
            <a:ext cx="1780492" cy="3513345"/>
          </a:xfrm>
          <a:prstGeom prst="rect">
            <a:avLst/>
          </a:prstGeom>
        </p:spPr>
      </p:pic>
      <p:sp>
        <p:nvSpPr>
          <p:cNvPr id="84994" name="Titre 1">
            <a:extLst>
              <a:ext uri="{FF2B5EF4-FFF2-40B4-BE49-F238E27FC236}">
                <a16:creationId xmlns:a16="http://schemas.microsoft.com/office/drawing/2014/main" xmlns="" id="{4A43B275-CEC6-41DA-A330-2E26FBB8A44F}"/>
              </a:ext>
            </a:extLst>
          </p:cNvPr>
          <p:cNvSpPr txBox="1">
            <a:spLocks/>
          </p:cNvSpPr>
          <p:nvPr/>
        </p:nvSpPr>
        <p:spPr bwMode="auto">
          <a:xfrm>
            <a:off x="1981200" y="8959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fr-FR" alt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Comment dépister (</a:t>
            </a:r>
            <a:r>
              <a:rPr lang="fr-FR" altLang="fr-FR" sz="44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BHRe</a:t>
            </a:r>
            <a:r>
              <a:rPr lang="fr-FR" alt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) ?</a:t>
            </a:r>
            <a:endParaRPr lang="fr-FR" altLang="fr-FR" sz="4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xmlns="" id="{98F936E5-1913-407F-9906-8213771B545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717053" y="1558925"/>
            <a:ext cx="10098157" cy="5240959"/>
          </a:xfrm>
        </p:spPr>
        <p:txBody>
          <a:bodyPr/>
          <a:lstStyle/>
          <a:p>
            <a:pPr marL="0" indent="0">
              <a:buNone/>
            </a:pP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Entérocoques et Entérobactéries vivent dans le </a:t>
            </a:r>
            <a:r>
              <a:rPr lang="fr-FR" alt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tube digestif </a:t>
            </a:r>
          </a:p>
          <a:p>
            <a:pPr marL="0" indent="0">
              <a:buNone/>
            </a:pPr>
            <a:endParaRPr lang="fr-FR" altLang="fr-FR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altLang="fr-FR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alt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buNone/>
            </a:pPr>
            <a:r>
              <a:rPr lang="fr-FR" alt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Ecouvillon rectal +++</a:t>
            </a:r>
          </a:p>
          <a:p>
            <a:pPr marL="0" indent="0">
              <a:buNone/>
            </a:pPr>
            <a:endParaRPr lang="fr-FR" alt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alt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Cartographie/Autres prélèvements si connu positif autre site :</a:t>
            </a:r>
          </a:p>
          <a:p>
            <a:pPr lvl="1"/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Ecouvillon pharyngé</a:t>
            </a:r>
          </a:p>
          <a:p>
            <a:pPr lvl="1"/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Ecouvillon pli cutané (aine/aisselle)</a:t>
            </a:r>
          </a:p>
          <a:p>
            <a:pPr lvl="1"/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Urine</a:t>
            </a:r>
          </a:p>
          <a:p>
            <a:pPr marL="0" indent="0">
              <a:buNone/>
            </a:pPr>
            <a:endParaRPr lang="fr-FR" alt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fr-FR" alt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0117" name="Image 4">
            <a:extLst>
              <a:ext uri="{FF2B5EF4-FFF2-40B4-BE49-F238E27FC236}">
                <a16:creationId xmlns:a16="http://schemas.microsoft.com/office/drawing/2014/main" xmlns="" id="{E2CF9085-2288-4A13-91D0-200CC196E2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3085" y="6119814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xmlns="" id="{A10CB797-1923-5146-86B2-9541032CE2A5}"/>
              </a:ext>
            </a:extLst>
          </p:cNvPr>
          <p:cNvGrpSpPr/>
          <p:nvPr/>
        </p:nvGrpSpPr>
        <p:grpSpPr>
          <a:xfrm>
            <a:off x="-1" y="1000864"/>
            <a:ext cx="3165231" cy="1073057"/>
            <a:chOff x="5396838" y="5741831"/>
            <a:chExt cx="3165231" cy="1073057"/>
          </a:xfrm>
          <a:noFill/>
        </p:grpSpPr>
        <p:sp>
          <p:nvSpPr>
            <p:cNvPr id="4" name="Rectangle à coins arrondis 3">
              <a:extLst>
                <a:ext uri="{FF2B5EF4-FFF2-40B4-BE49-F238E27FC236}">
                  <a16:creationId xmlns:a16="http://schemas.microsoft.com/office/drawing/2014/main" xmlns="" id="{5D54C1FF-ED6E-8741-8DF8-E65266C0C934}"/>
                </a:ext>
              </a:extLst>
            </p:cNvPr>
            <p:cNvSpPr/>
            <p:nvPr/>
          </p:nvSpPr>
          <p:spPr>
            <a:xfrm>
              <a:off x="6169065" y="6103946"/>
              <a:ext cx="2117539" cy="71094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xmlns="" id="{E165050F-10B6-8641-83E3-6E93245181B7}"/>
                </a:ext>
              </a:extLst>
            </p:cNvPr>
            <p:cNvGrpSpPr/>
            <p:nvPr/>
          </p:nvGrpSpPr>
          <p:grpSpPr>
            <a:xfrm>
              <a:off x="5396838" y="5741831"/>
              <a:ext cx="3165231" cy="935500"/>
              <a:chOff x="5836202" y="5803645"/>
              <a:chExt cx="3165231" cy="935500"/>
            </a:xfrm>
            <a:grpFill/>
          </p:grpSpPr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xmlns="" id="{F74215F3-A9D5-8646-9BD8-C27D2B4B13CC}"/>
                  </a:ext>
                </a:extLst>
              </p:cNvPr>
              <p:cNvSpPr txBox="1"/>
              <p:nvPr/>
            </p:nvSpPr>
            <p:spPr>
              <a:xfrm>
                <a:off x="5836202" y="5803645"/>
                <a:ext cx="3165231" cy="36933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>
                    <a:latin typeface="Arial" panose="020B0604020202020204" pitchFamily="34" charset="0"/>
                    <a:cs typeface="Arial" panose="020B0604020202020204" pitchFamily="34" charset="0"/>
                  </a:rPr>
                  <a:t>Réception des prélèvements</a:t>
                </a:r>
              </a:p>
            </p:txBody>
          </p:sp>
          <p:grpSp>
            <p:nvGrpSpPr>
              <p:cNvPr id="7" name="Group 54">
                <a:extLst>
                  <a:ext uri="{FF2B5EF4-FFF2-40B4-BE49-F238E27FC236}">
                    <a16:creationId xmlns:a16="http://schemas.microsoft.com/office/drawing/2014/main" xmlns="" id="{DBEC941C-9BCF-9547-9711-095DD147936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842598" y="6233238"/>
                <a:ext cx="51182" cy="505907"/>
                <a:chOff x="954" y="2078"/>
                <a:chExt cx="182" cy="1799"/>
              </a:xfrm>
              <a:grpFill/>
            </p:grpSpPr>
            <p:sp>
              <p:nvSpPr>
                <p:cNvPr id="267" name="Freeform 55">
                  <a:extLst>
                    <a:ext uri="{FF2B5EF4-FFF2-40B4-BE49-F238E27FC236}">
                      <a16:creationId xmlns:a16="http://schemas.microsoft.com/office/drawing/2014/main" xmlns="" id="{3AF31356-1473-D041-B285-62DDBC5FDC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4" y="2182"/>
                  <a:ext cx="182" cy="1599"/>
                </a:xfrm>
                <a:custGeom>
                  <a:avLst/>
                  <a:gdLst>
                    <a:gd name="T0" fmla="*/ 558 w 73"/>
                    <a:gd name="T1" fmla="*/ 0 h 600"/>
                    <a:gd name="T2" fmla="*/ 0 w 73"/>
                    <a:gd name="T3" fmla="*/ 77 h 600"/>
                    <a:gd name="T4" fmla="*/ 0 w 73"/>
                    <a:gd name="T5" fmla="*/ 704 h 600"/>
                    <a:gd name="T6" fmla="*/ 0 w 73"/>
                    <a:gd name="T7" fmla="*/ 704 h 600"/>
                    <a:gd name="T8" fmla="*/ 30 w 73"/>
                    <a:gd name="T9" fmla="*/ 717 h 600"/>
                    <a:gd name="T10" fmla="*/ 30 w 73"/>
                    <a:gd name="T11" fmla="*/ 10865 h 600"/>
                    <a:gd name="T12" fmla="*/ 558 w 73"/>
                    <a:gd name="T13" fmla="*/ 11356 h 600"/>
                    <a:gd name="T14" fmla="*/ 1099 w 73"/>
                    <a:gd name="T15" fmla="*/ 10865 h 600"/>
                    <a:gd name="T16" fmla="*/ 1099 w 73"/>
                    <a:gd name="T17" fmla="*/ 717 h 600"/>
                    <a:gd name="T18" fmla="*/ 1132 w 73"/>
                    <a:gd name="T19" fmla="*/ 704 h 600"/>
                    <a:gd name="T20" fmla="*/ 1132 w 73"/>
                    <a:gd name="T21" fmla="*/ 77 h 600"/>
                    <a:gd name="T22" fmla="*/ 558 w 73"/>
                    <a:gd name="T23" fmla="*/ 0 h 6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3" h="600">
                      <a:moveTo>
                        <a:pt x="36" y="0"/>
                      </a:moveTo>
                      <a:cubicBezTo>
                        <a:pt x="16" y="0"/>
                        <a:pt x="0" y="2"/>
                        <a:pt x="0" y="4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2" y="38"/>
                      </a:cubicBezTo>
                      <a:cubicBezTo>
                        <a:pt x="2" y="574"/>
                        <a:pt x="2" y="574"/>
                        <a:pt x="2" y="574"/>
                      </a:cubicBezTo>
                      <a:cubicBezTo>
                        <a:pt x="2" y="593"/>
                        <a:pt x="17" y="600"/>
                        <a:pt x="36" y="600"/>
                      </a:cubicBezTo>
                      <a:cubicBezTo>
                        <a:pt x="56" y="600"/>
                        <a:pt x="71" y="593"/>
                        <a:pt x="71" y="574"/>
                      </a:cubicBezTo>
                      <a:cubicBezTo>
                        <a:pt x="71" y="38"/>
                        <a:pt x="71" y="38"/>
                        <a:pt x="71" y="38"/>
                      </a:cubicBezTo>
                      <a:cubicBezTo>
                        <a:pt x="72" y="37"/>
                        <a:pt x="73" y="37"/>
                        <a:pt x="73" y="37"/>
                      </a:cubicBezTo>
                      <a:cubicBezTo>
                        <a:pt x="73" y="4"/>
                        <a:pt x="73" y="4"/>
                        <a:pt x="73" y="4"/>
                      </a:cubicBezTo>
                      <a:cubicBezTo>
                        <a:pt x="73" y="2"/>
                        <a:pt x="57" y="0"/>
                        <a:pt x="36" y="0"/>
                      </a:cubicBezTo>
                      <a:close/>
                    </a:path>
                  </a:pathLst>
                </a:custGeom>
                <a:grpFill/>
                <a:ln w="23813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8" name="Freeform 56">
                  <a:extLst>
                    <a:ext uri="{FF2B5EF4-FFF2-40B4-BE49-F238E27FC236}">
                      <a16:creationId xmlns:a16="http://schemas.microsoft.com/office/drawing/2014/main" xmlns="" id="{2121717D-8F4C-2A4C-9CC5-EE669F2D3B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9" y="2254"/>
                  <a:ext cx="172" cy="1527"/>
                </a:xfrm>
                <a:custGeom>
                  <a:avLst/>
                  <a:gdLst>
                    <a:gd name="T0" fmla="*/ 0 w 69"/>
                    <a:gd name="T1" fmla="*/ 0 h 573"/>
                    <a:gd name="T2" fmla="*/ 0 w 69"/>
                    <a:gd name="T3" fmla="*/ 10353 h 573"/>
                    <a:gd name="T4" fmla="*/ 528 w 69"/>
                    <a:gd name="T5" fmla="*/ 10844 h 573"/>
                    <a:gd name="T6" fmla="*/ 1069 w 69"/>
                    <a:gd name="T7" fmla="*/ 10353 h 573"/>
                    <a:gd name="T8" fmla="*/ 1069 w 69"/>
                    <a:gd name="T9" fmla="*/ 0 h 5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9" h="573">
                      <a:moveTo>
                        <a:pt x="0" y="0"/>
                      </a:moveTo>
                      <a:cubicBezTo>
                        <a:pt x="0" y="547"/>
                        <a:pt x="0" y="547"/>
                        <a:pt x="0" y="547"/>
                      </a:cubicBezTo>
                      <a:cubicBezTo>
                        <a:pt x="0" y="566"/>
                        <a:pt x="15" y="573"/>
                        <a:pt x="34" y="573"/>
                      </a:cubicBezTo>
                      <a:cubicBezTo>
                        <a:pt x="54" y="573"/>
                        <a:pt x="69" y="566"/>
                        <a:pt x="69" y="547"/>
                      </a:cubicBezTo>
                      <a:cubicBezTo>
                        <a:pt x="69" y="0"/>
                        <a:pt x="69" y="0"/>
                        <a:pt x="6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9" name="Freeform 57">
                  <a:extLst>
                    <a:ext uri="{FF2B5EF4-FFF2-40B4-BE49-F238E27FC236}">
                      <a16:creationId xmlns:a16="http://schemas.microsoft.com/office/drawing/2014/main" xmlns="" id="{764825B3-2632-8041-9879-C8DD552BB7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9" y="2829"/>
                  <a:ext cx="172" cy="952"/>
                </a:xfrm>
                <a:custGeom>
                  <a:avLst/>
                  <a:gdLst>
                    <a:gd name="T0" fmla="*/ 528 w 69"/>
                    <a:gd name="T1" fmla="*/ 6771 h 357"/>
                    <a:gd name="T2" fmla="*/ 1069 w 69"/>
                    <a:gd name="T3" fmla="*/ 6280 h 357"/>
                    <a:gd name="T4" fmla="*/ 1069 w 69"/>
                    <a:gd name="T5" fmla="*/ 21 h 357"/>
                    <a:gd name="T6" fmla="*/ 528 w 69"/>
                    <a:gd name="T7" fmla="*/ 56 h 357"/>
                    <a:gd name="T8" fmla="*/ 0 w 69"/>
                    <a:gd name="T9" fmla="*/ 0 h 357"/>
                    <a:gd name="T10" fmla="*/ 0 w 69"/>
                    <a:gd name="T11" fmla="*/ 6280 h 357"/>
                    <a:gd name="T12" fmla="*/ 528 w 69"/>
                    <a:gd name="T13" fmla="*/ 6771 h 3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9" h="357">
                      <a:moveTo>
                        <a:pt x="34" y="357"/>
                      </a:moveTo>
                      <a:cubicBezTo>
                        <a:pt x="53" y="357"/>
                        <a:pt x="69" y="350"/>
                        <a:pt x="69" y="331"/>
                      </a:cubicBezTo>
                      <a:cubicBezTo>
                        <a:pt x="69" y="1"/>
                        <a:pt x="69" y="1"/>
                        <a:pt x="69" y="1"/>
                      </a:cubicBezTo>
                      <a:cubicBezTo>
                        <a:pt x="67" y="2"/>
                        <a:pt x="52" y="3"/>
                        <a:pt x="34" y="3"/>
                      </a:cubicBezTo>
                      <a:cubicBezTo>
                        <a:pt x="16" y="3"/>
                        <a:pt x="1" y="2"/>
                        <a:pt x="0" y="0"/>
                      </a:cubicBezTo>
                      <a:cubicBezTo>
                        <a:pt x="0" y="331"/>
                        <a:pt x="0" y="331"/>
                        <a:pt x="0" y="331"/>
                      </a:cubicBezTo>
                      <a:cubicBezTo>
                        <a:pt x="0" y="350"/>
                        <a:pt x="15" y="357"/>
                        <a:pt x="34" y="3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0" name="Freeform 58">
                  <a:extLst>
                    <a:ext uri="{FF2B5EF4-FFF2-40B4-BE49-F238E27FC236}">
                      <a16:creationId xmlns:a16="http://schemas.microsoft.com/office/drawing/2014/main" xmlns="" id="{7A990C0E-610B-5241-9AB8-2D6A53749C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1" y="2835"/>
                  <a:ext cx="125" cy="914"/>
                </a:xfrm>
                <a:custGeom>
                  <a:avLst/>
                  <a:gdLst>
                    <a:gd name="T0" fmla="*/ 395 w 50"/>
                    <a:gd name="T1" fmla="*/ 21 h 343"/>
                    <a:gd name="T2" fmla="*/ 0 w 50"/>
                    <a:gd name="T3" fmla="*/ 0 h 343"/>
                    <a:gd name="T4" fmla="*/ 0 w 50"/>
                    <a:gd name="T5" fmla="*/ 6171 h 343"/>
                    <a:gd name="T6" fmla="*/ 395 w 50"/>
                    <a:gd name="T7" fmla="*/ 6491 h 343"/>
                    <a:gd name="T8" fmla="*/ 783 w 50"/>
                    <a:gd name="T9" fmla="*/ 6171 h 343"/>
                    <a:gd name="T10" fmla="*/ 783 w 50"/>
                    <a:gd name="T11" fmla="*/ 0 h 343"/>
                    <a:gd name="T12" fmla="*/ 395 w 50"/>
                    <a:gd name="T13" fmla="*/ 21 h 3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343">
                      <a:moveTo>
                        <a:pt x="25" y="1"/>
                      </a:moveTo>
                      <a:cubicBezTo>
                        <a:pt x="16" y="1"/>
                        <a:pt x="7" y="1"/>
                        <a:pt x="0" y="0"/>
                      </a:cubicBezTo>
                      <a:cubicBezTo>
                        <a:pt x="0" y="326"/>
                        <a:pt x="0" y="326"/>
                        <a:pt x="0" y="326"/>
                      </a:cubicBezTo>
                      <a:cubicBezTo>
                        <a:pt x="0" y="340"/>
                        <a:pt x="12" y="343"/>
                        <a:pt x="25" y="343"/>
                      </a:cubicBezTo>
                      <a:cubicBezTo>
                        <a:pt x="39" y="343"/>
                        <a:pt x="50" y="340"/>
                        <a:pt x="50" y="326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44" y="1"/>
                        <a:pt x="35" y="1"/>
                        <a:pt x="2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1" name="Freeform 59">
                  <a:extLst>
                    <a:ext uri="{FF2B5EF4-FFF2-40B4-BE49-F238E27FC236}">
                      <a16:creationId xmlns:a16="http://schemas.microsoft.com/office/drawing/2014/main" xmlns="" id="{4D9168AD-80B1-574B-8445-E9A78009C5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1" y="2272"/>
                  <a:ext cx="125" cy="565"/>
                </a:xfrm>
                <a:custGeom>
                  <a:avLst/>
                  <a:gdLst>
                    <a:gd name="T0" fmla="*/ 0 w 50"/>
                    <a:gd name="T1" fmla="*/ 0 h 212"/>
                    <a:gd name="T2" fmla="*/ 0 w 50"/>
                    <a:gd name="T3" fmla="*/ 3992 h 212"/>
                    <a:gd name="T4" fmla="*/ 395 w 50"/>
                    <a:gd name="T5" fmla="*/ 4014 h 212"/>
                    <a:gd name="T6" fmla="*/ 783 w 50"/>
                    <a:gd name="T7" fmla="*/ 3992 h 212"/>
                    <a:gd name="T8" fmla="*/ 783 w 50"/>
                    <a:gd name="T9" fmla="*/ 0 h 212"/>
                    <a:gd name="T10" fmla="*/ 0 w 50"/>
                    <a:gd name="T11" fmla="*/ 0 h 2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50" h="212">
                      <a:moveTo>
                        <a:pt x="0" y="0"/>
                      </a:moveTo>
                      <a:cubicBezTo>
                        <a:pt x="0" y="211"/>
                        <a:pt x="0" y="211"/>
                        <a:pt x="0" y="211"/>
                      </a:cubicBezTo>
                      <a:cubicBezTo>
                        <a:pt x="7" y="212"/>
                        <a:pt x="16" y="212"/>
                        <a:pt x="25" y="212"/>
                      </a:cubicBezTo>
                      <a:cubicBezTo>
                        <a:pt x="35" y="212"/>
                        <a:pt x="44" y="212"/>
                        <a:pt x="50" y="211"/>
                      </a:cubicBezTo>
                      <a:cubicBezTo>
                        <a:pt x="50" y="0"/>
                        <a:pt x="50" y="0"/>
                        <a:pt x="5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2" name="Freeform 60">
                  <a:extLst>
                    <a:ext uri="{FF2B5EF4-FFF2-40B4-BE49-F238E27FC236}">
                      <a16:creationId xmlns:a16="http://schemas.microsoft.com/office/drawing/2014/main" xmlns="" id="{86D093D4-3BF3-174B-B349-8B49ACD7A1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9" y="2821"/>
                  <a:ext cx="172" cy="16"/>
                </a:xfrm>
                <a:custGeom>
                  <a:avLst/>
                  <a:gdLst>
                    <a:gd name="T0" fmla="*/ 0 w 69"/>
                    <a:gd name="T1" fmla="*/ 56 h 6"/>
                    <a:gd name="T2" fmla="*/ 528 w 69"/>
                    <a:gd name="T3" fmla="*/ 115 h 6"/>
                    <a:gd name="T4" fmla="*/ 1069 w 69"/>
                    <a:gd name="T5" fmla="*/ 56 h 6"/>
                    <a:gd name="T6" fmla="*/ 1069 w 69"/>
                    <a:gd name="T7" fmla="*/ 56 h 6"/>
                    <a:gd name="T8" fmla="*/ 528 w 69"/>
                    <a:gd name="T9" fmla="*/ 0 h 6"/>
                    <a:gd name="T10" fmla="*/ 0 w 69"/>
                    <a:gd name="T11" fmla="*/ 56 h 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9" h="6">
                      <a:moveTo>
                        <a:pt x="0" y="3"/>
                      </a:moveTo>
                      <a:cubicBezTo>
                        <a:pt x="1" y="5"/>
                        <a:pt x="16" y="6"/>
                        <a:pt x="34" y="6"/>
                      </a:cubicBezTo>
                      <a:cubicBezTo>
                        <a:pt x="52" y="6"/>
                        <a:pt x="67" y="5"/>
                        <a:pt x="69" y="3"/>
                      </a:cubicBezTo>
                      <a:cubicBezTo>
                        <a:pt x="69" y="3"/>
                        <a:pt x="69" y="3"/>
                        <a:pt x="69" y="3"/>
                      </a:cubicBezTo>
                      <a:cubicBezTo>
                        <a:pt x="68" y="1"/>
                        <a:pt x="53" y="0"/>
                        <a:pt x="34" y="0"/>
                      </a:cubicBezTo>
                      <a:cubicBezTo>
                        <a:pt x="16" y="0"/>
                        <a:pt x="1" y="1"/>
                        <a:pt x="0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3" name="Freeform 61">
                  <a:extLst>
                    <a:ext uri="{FF2B5EF4-FFF2-40B4-BE49-F238E27FC236}">
                      <a16:creationId xmlns:a16="http://schemas.microsoft.com/office/drawing/2014/main" xmlns="" id="{B7172AAE-DF0B-4D46-841F-ACF01C1368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4" y="2835"/>
                  <a:ext cx="62" cy="914"/>
                </a:xfrm>
                <a:custGeom>
                  <a:avLst/>
                  <a:gdLst>
                    <a:gd name="T0" fmla="*/ 320 w 25"/>
                    <a:gd name="T1" fmla="*/ 21 h 343"/>
                    <a:gd name="T2" fmla="*/ 320 w 25"/>
                    <a:gd name="T3" fmla="*/ 6113 h 343"/>
                    <a:gd name="T4" fmla="*/ 0 w 25"/>
                    <a:gd name="T5" fmla="*/ 6491 h 343"/>
                    <a:gd name="T6" fmla="*/ 382 w 25"/>
                    <a:gd name="T7" fmla="*/ 6171 h 343"/>
                    <a:gd name="T8" fmla="*/ 382 w 25"/>
                    <a:gd name="T9" fmla="*/ 0 h 343"/>
                    <a:gd name="T10" fmla="*/ 320 w 25"/>
                    <a:gd name="T11" fmla="*/ 21 h 3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5" h="343">
                      <a:moveTo>
                        <a:pt x="21" y="1"/>
                      </a:moveTo>
                      <a:cubicBezTo>
                        <a:pt x="21" y="323"/>
                        <a:pt x="21" y="323"/>
                        <a:pt x="21" y="323"/>
                      </a:cubicBezTo>
                      <a:cubicBezTo>
                        <a:pt x="21" y="338"/>
                        <a:pt x="10" y="342"/>
                        <a:pt x="0" y="343"/>
                      </a:cubicBezTo>
                      <a:cubicBezTo>
                        <a:pt x="14" y="343"/>
                        <a:pt x="25" y="340"/>
                        <a:pt x="25" y="326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4" y="1"/>
                        <a:pt x="22" y="1"/>
                        <a:pt x="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4" name="Freeform 62">
                  <a:extLst>
                    <a:ext uri="{FF2B5EF4-FFF2-40B4-BE49-F238E27FC236}">
                      <a16:creationId xmlns:a16="http://schemas.microsoft.com/office/drawing/2014/main" xmlns="" id="{ADFB69FF-8CE2-8543-BC31-31792F17D9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6" y="2272"/>
                  <a:ext cx="10" cy="565"/>
                </a:xfrm>
                <a:custGeom>
                  <a:avLst/>
                  <a:gdLst>
                    <a:gd name="T0" fmla="*/ 0 w 4"/>
                    <a:gd name="T1" fmla="*/ 0 h 212"/>
                    <a:gd name="T2" fmla="*/ 0 w 4"/>
                    <a:gd name="T3" fmla="*/ 4014 h 212"/>
                    <a:gd name="T4" fmla="*/ 63 w 4"/>
                    <a:gd name="T5" fmla="*/ 3992 h 212"/>
                    <a:gd name="T6" fmla="*/ 63 w 4"/>
                    <a:gd name="T7" fmla="*/ 0 h 212"/>
                    <a:gd name="T8" fmla="*/ 0 w 4"/>
                    <a:gd name="T9" fmla="*/ 0 h 2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" h="212">
                      <a:moveTo>
                        <a:pt x="0" y="0"/>
                      </a:moveTo>
                      <a:cubicBezTo>
                        <a:pt x="0" y="212"/>
                        <a:pt x="0" y="212"/>
                        <a:pt x="0" y="212"/>
                      </a:cubicBezTo>
                      <a:cubicBezTo>
                        <a:pt x="1" y="212"/>
                        <a:pt x="3" y="212"/>
                        <a:pt x="4" y="211"/>
                      </a:cubicBezTo>
                      <a:cubicBezTo>
                        <a:pt x="4" y="0"/>
                        <a:pt x="4" y="0"/>
                        <a:pt x="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5" name="Freeform 63">
                  <a:extLst>
                    <a:ext uri="{FF2B5EF4-FFF2-40B4-BE49-F238E27FC236}">
                      <a16:creationId xmlns:a16="http://schemas.microsoft.com/office/drawing/2014/main" xmlns="" id="{DE64B3A6-776C-DF44-A4C1-514874708E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6" y="2078"/>
                  <a:ext cx="75" cy="1695"/>
                </a:xfrm>
                <a:custGeom>
                  <a:avLst/>
                  <a:gdLst>
                    <a:gd name="T0" fmla="*/ 425 w 30"/>
                    <a:gd name="T1" fmla="*/ 1365 h 636"/>
                    <a:gd name="T2" fmla="*/ 425 w 30"/>
                    <a:gd name="T3" fmla="*/ 11662 h 636"/>
                    <a:gd name="T4" fmla="*/ 0 w 30"/>
                    <a:gd name="T5" fmla="*/ 12038 h 636"/>
                    <a:gd name="T6" fmla="*/ 470 w 30"/>
                    <a:gd name="T7" fmla="*/ 11676 h 636"/>
                    <a:gd name="T8" fmla="*/ 470 w 30"/>
                    <a:gd name="T9" fmla="*/ 1285 h 6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0" h="636">
                      <a:moveTo>
                        <a:pt x="27" y="72"/>
                      </a:moveTo>
                      <a:cubicBezTo>
                        <a:pt x="27" y="9"/>
                        <a:pt x="27" y="527"/>
                        <a:pt x="27" y="616"/>
                      </a:cubicBezTo>
                      <a:cubicBezTo>
                        <a:pt x="27" y="626"/>
                        <a:pt x="10" y="636"/>
                        <a:pt x="0" y="636"/>
                      </a:cubicBezTo>
                      <a:cubicBezTo>
                        <a:pt x="10" y="636"/>
                        <a:pt x="30" y="633"/>
                        <a:pt x="30" y="617"/>
                      </a:cubicBezTo>
                      <a:cubicBezTo>
                        <a:pt x="30" y="522"/>
                        <a:pt x="30" y="0"/>
                        <a:pt x="30" y="6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6" name="Freeform 64">
                  <a:extLst>
                    <a:ext uri="{FF2B5EF4-FFF2-40B4-BE49-F238E27FC236}">
                      <a16:creationId xmlns:a16="http://schemas.microsoft.com/office/drawing/2014/main" xmlns="" id="{075759D3-0AAD-7C43-8966-0A0BEBAFB7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6" y="2835"/>
                  <a:ext cx="75" cy="938"/>
                </a:xfrm>
                <a:custGeom>
                  <a:avLst/>
                  <a:gdLst>
                    <a:gd name="T0" fmla="*/ 470 w 30"/>
                    <a:gd name="T1" fmla="*/ 0 h 352"/>
                    <a:gd name="T2" fmla="*/ 425 w 30"/>
                    <a:gd name="T3" fmla="*/ 0 h 352"/>
                    <a:gd name="T4" fmla="*/ 425 w 30"/>
                    <a:gd name="T5" fmla="*/ 6284 h 352"/>
                    <a:gd name="T6" fmla="*/ 0 w 30"/>
                    <a:gd name="T7" fmla="*/ 6662 h 352"/>
                    <a:gd name="T8" fmla="*/ 470 w 30"/>
                    <a:gd name="T9" fmla="*/ 6300 h 352"/>
                    <a:gd name="T10" fmla="*/ 470 w 30"/>
                    <a:gd name="T11" fmla="*/ 0 h 35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0" h="352">
                      <a:moveTo>
                        <a:pt x="30" y="0"/>
                      </a:moveTo>
                      <a:cubicBezTo>
                        <a:pt x="29" y="0"/>
                        <a:pt x="28" y="0"/>
                        <a:pt x="27" y="0"/>
                      </a:cubicBezTo>
                      <a:cubicBezTo>
                        <a:pt x="27" y="332"/>
                        <a:pt x="27" y="332"/>
                        <a:pt x="27" y="332"/>
                      </a:cubicBezTo>
                      <a:cubicBezTo>
                        <a:pt x="27" y="342"/>
                        <a:pt x="10" y="352"/>
                        <a:pt x="0" y="352"/>
                      </a:cubicBezTo>
                      <a:cubicBezTo>
                        <a:pt x="10" y="352"/>
                        <a:pt x="30" y="349"/>
                        <a:pt x="30" y="333"/>
                      </a:cubicBez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7" name="Freeform 65">
                  <a:extLst>
                    <a:ext uri="{FF2B5EF4-FFF2-40B4-BE49-F238E27FC236}">
                      <a16:creationId xmlns:a16="http://schemas.microsoft.com/office/drawing/2014/main" xmlns="" id="{75E1577A-0722-E94A-9A3E-1017B32313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6" y="2824"/>
                  <a:ext cx="13" cy="11"/>
                </a:xfrm>
                <a:custGeom>
                  <a:avLst/>
                  <a:gdLst>
                    <a:gd name="T0" fmla="*/ 0 w 5"/>
                    <a:gd name="T1" fmla="*/ 0 h 4"/>
                    <a:gd name="T2" fmla="*/ 68 w 5"/>
                    <a:gd name="T3" fmla="*/ 61 h 4"/>
                    <a:gd name="T4" fmla="*/ 0 w 5"/>
                    <a:gd name="T5" fmla="*/ 83 h 4"/>
                    <a:gd name="T6" fmla="*/ 0 w 5"/>
                    <a:gd name="T7" fmla="*/ 22 h 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0" y="0"/>
                      </a:moveTo>
                      <a:cubicBezTo>
                        <a:pt x="1" y="1"/>
                        <a:pt x="5" y="0"/>
                        <a:pt x="4" y="3"/>
                      </a:cubicBezTo>
                      <a:cubicBezTo>
                        <a:pt x="4" y="3"/>
                        <a:pt x="1" y="4"/>
                        <a:pt x="0" y="4"/>
                      </a:cubicBezTo>
                      <a:cubicBezTo>
                        <a:pt x="0" y="4"/>
                        <a:pt x="0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8" name="Freeform 66">
                  <a:extLst>
                    <a:ext uri="{FF2B5EF4-FFF2-40B4-BE49-F238E27FC236}">
                      <a16:creationId xmlns:a16="http://schemas.microsoft.com/office/drawing/2014/main" xmlns="" id="{AEE15C85-B9A6-C042-B90E-DCF1166A2A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4" y="2827"/>
                  <a:ext cx="7" cy="5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33 h 2"/>
                    <a:gd name="T4" fmla="*/ 28 w 3"/>
                    <a:gd name="T5" fmla="*/ 20 h 2"/>
                    <a:gd name="T6" fmla="*/ 0 w 3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3" y="0"/>
                        <a:pt x="1" y="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9" name="Freeform 67">
                  <a:extLst>
                    <a:ext uri="{FF2B5EF4-FFF2-40B4-BE49-F238E27FC236}">
                      <a16:creationId xmlns:a16="http://schemas.microsoft.com/office/drawing/2014/main" xmlns="" id="{1B4ABFC2-8208-C743-A496-1DD3F42DCF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9" y="3376"/>
                  <a:ext cx="17" cy="299"/>
                </a:xfrm>
                <a:custGeom>
                  <a:avLst/>
                  <a:gdLst>
                    <a:gd name="T0" fmla="*/ 0 w 7"/>
                    <a:gd name="T1" fmla="*/ 0 h 112"/>
                    <a:gd name="T2" fmla="*/ 29 w 7"/>
                    <a:gd name="T3" fmla="*/ 2130 h 112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7" h="112">
                      <a:moveTo>
                        <a:pt x="0" y="0"/>
                      </a:moveTo>
                      <a:cubicBezTo>
                        <a:pt x="6" y="14"/>
                        <a:pt x="7" y="85"/>
                        <a:pt x="2" y="1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0" name="Freeform 68">
                  <a:extLst>
                    <a:ext uri="{FF2B5EF4-FFF2-40B4-BE49-F238E27FC236}">
                      <a16:creationId xmlns:a16="http://schemas.microsoft.com/office/drawing/2014/main" xmlns="" id="{B5ECE5A4-35AA-BB4F-BE1F-711312FE75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4" y="2829"/>
                  <a:ext cx="7" cy="6"/>
                </a:xfrm>
                <a:custGeom>
                  <a:avLst/>
                  <a:gdLst>
                    <a:gd name="T0" fmla="*/ 0 w 3"/>
                    <a:gd name="T1" fmla="*/ 54 h 2"/>
                    <a:gd name="T2" fmla="*/ 37 w 3"/>
                    <a:gd name="T3" fmla="*/ 0 h 2"/>
                    <a:gd name="T4" fmla="*/ 37 w 3"/>
                    <a:gd name="T5" fmla="*/ 0 h 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2" y="1"/>
                        <a:pt x="3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4763" cap="rnd">
                  <a:solidFill>
                    <a:srgbClr val="878889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1" name="Freeform 69">
                  <a:extLst>
                    <a:ext uri="{FF2B5EF4-FFF2-40B4-BE49-F238E27FC236}">
                      <a16:creationId xmlns:a16="http://schemas.microsoft.com/office/drawing/2014/main" xmlns="" id="{358B270D-F490-C24A-B172-3B2E5A27B3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6" y="2835"/>
                  <a:ext cx="28" cy="2"/>
                </a:xfrm>
                <a:custGeom>
                  <a:avLst/>
                  <a:gdLst>
                    <a:gd name="T0" fmla="*/ 0 w 11"/>
                    <a:gd name="T1" fmla="*/ 8 h 1"/>
                    <a:gd name="T2" fmla="*/ 181 w 11"/>
                    <a:gd name="T3" fmla="*/ 0 h 1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1" h="1">
                      <a:moveTo>
                        <a:pt x="0" y="1"/>
                      </a:moveTo>
                      <a:cubicBezTo>
                        <a:pt x="4" y="0"/>
                        <a:pt x="8" y="0"/>
                        <a:pt x="11" y="0"/>
                      </a:cubicBezTo>
                    </a:path>
                  </a:pathLst>
                </a:custGeom>
                <a:grpFill/>
                <a:ln w="4763" cap="rnd">
                  <a:solidFill>
                    <a:srgbClr val="87B1C4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2" name="Freeform 70">
                  <a:extLst>
                    <a:ext uri="{FF2B5EF4-FFF2-40B4-BE49-F238E27FC236}">
                      <a16:creationId xmlns:a16="http://schemas.microsoft.com/office/drawing/2014/main" xmlns="" id="{8BBB3736-3624-1E48-8A3C-6BCA1C27D8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9" y="2829"/>
                  <a:ext cx="137" cy="8"/>
                </a:xfrm>
                <a:custGeom>
                  <a:avLst/>
                  <a:gdLst>
                    <a:gd name="T0" fmla="*/ 0 w 55"/>
                    <a:gd name="T1" fmla="*/ 0 h 3"/>
                    <a:gd name="T2" fmla="*/ 528 w 55"/>
                    <a:gd name="T3" fmla="*/ 56 h 3"/>
                    <a:gd name="T4" fmla="*/ 849 w 55"/>
                    <a:gd name="T5" fmla="*/ 56 h 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5" h="3">
                      <a:moveTo>
                        <a:pt x="0" y="0"/>
                      </a:moveTo>
                      <a:cubicBezTo>
                        <a:pt x="1" y="2"/>
                        <a:pt x="16" y="3"/>
                        <a:pt x="34" y="3"/>
                      </a:cubicBezTo>
                      <a:cubicBezTo>
                        <a:pt x="42" y="3"/>
                        <a:pt x="49" y="3"/>
                        <a:pt x="55" y="3"/>
                      </a:cubicBezTo>
                    </a:path>
                  </a:pathLst>
                </a:custGeom>
                <a:grpFill/>
                <a:ln w="4763" cap="rnd">
                  <a:solidFill>
                    <a:srgbClr val="878889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3" name="Freeform 71">
                  <a:extLst>
                    <a:ext uri="{FF2B5EF4-FFF2-40B4-BE49-F238E27FC236}">
                      <a16:creationId xmlns:a16="http://schemas.microsoft.com/office/drawing/2014/main" xmlns="" id="{7F4F524A-D9CF-3246-B7F6-27F569C7AF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9" y="2821"/>
                  <a:ext cx="135" cy="8"/>
                </a:xfrm>
                <a:custGeom>
                  <a:avLst/>
                  <a:gdLst>
                    <a:gd name="T0" fmla="*/ 845 w 54"/>
                    <a:gd name="T1" fmla="*/ 21 h 3"/>
                    <a:gd name="T2" fmla="*/ 533 w 54"/>
                    <a:gd name="T3" fmla="*/ 0 h 3"/>
                    <a:gd name="T4" fmla="*/ 0 w 54"/>
                    <a:gd name="T5" fmla="*/ 56 h 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4" h="3">
                      <a:moveTo>
                        <a:pt x="54" y="1"/>
                      </a:moveTo>
                      <a:cubicBezTo>
                        <a:pt x="49" y="0"/>
                        <a:pt x="42" y="0"/>
                        <a:pt x="34" y="0"/>
                      </a:cubicBezTo>
                      <a:cubicBezTo>
                        <a:pt x="16" y="0"/>
                        <a:pt x="1" y="1"/>
                        <a:pt x="0" y="3"/>
                      </a:cubicBezTo>
                    </a:path>
                  </a:pathLst>
                </a:custGeom>
                <a:grpFill/>
                <a:ln w="4763" cap="rnd">
                  <a:solidFill>
                    <a:srgbClr val="A1A2A4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4" name="Freeform 72">
                  <a:extLst>
                    <a:ext uri="{FF2B5EF4-FFF2-40B4-BE49-F238E27FC236}">
                      <a16:creationId xmlns:a16="http://schemas.microsoft.com/office/drawing/2014/main" xmlns="" id="{AE0E8166-DD98-9E4B-BD49-0A1614B823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4" y="2824"/>
                  <a:ext cx="27" cy="3"/>
                </a:xfrm>
                <a:custGeom>
                  <a:avLst/>
                  <a:gdLst>
                    <a:gd name="T0" fmla="*/ 162 w 11"/>
                    <a:gd name="T1" fmla="*/ 27 h 1"/>
                    <a:gd name="T2" fmla="*/ 0 w 11"/>
                    <a:gd name="T3" fmla="*/ 0 h 1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cubicBezTo>
                        <a:pt x="9" y="0"/>
                        <a:pt x="5" y="0"/>
                        <a:pt x="0" y="0"/>
                      </a:cubicBezTo>
                    </a:path>
                  </a:pathLst>
                </a:custGeom>
                <a:grpFill/>
                <a:ln w="4763" cap="rnd">
                  <a:solidFill>
                    <a:srgbClr val="91B7C9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5" name="Freeform 73">
                  <a:extLst>
                    <a:ext uri="{FF2B5EF4-FFF2-40B4-BE49-F238E27FC236}">
                      <a16:creationId xmlns:a16="http://schemas.microsoft.com/office/drawing/2014/main" xmlns="" id="{C95590B4-3D19-6744-988D-BCFCBF6A8E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1" y="2827"/>
                  <a:ext cx="10" cy="2"/>
                </a:xfrm>
                <a:custGeom>
                  <a:avLst/>
                  <a:gdLst>
                    <a:gd name="T0" fmla="*/ 63 w 4"/>
                    <a:gd name="T1" fmla="*/ 8 h 1"/>
                    <a:gd name="T2" fmla="*/ 0 w 4"/>
                    <a:gd name="T3" fmla="*/ 0 h 1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4" h="1">
                      <a:moveTo>
                        <a:pt x="4" y="1"/>
                      </a:moveTo>
                      <a:cubicBezTo>
                        <a:pt x="4" y="1"/>
                        <a:pt x="2" y="0"/>
                        <a:pt x="0" y="0"/>
                      </a:cubicBezTo>
                    </a:path>
                  </a:pathLst>
                </a:custGeom>
                <a:grpFill/>
                <a:ln w="4763" cap="rnd">
                  <a:solidFill>
                    <a:srgbClr val="A1A2A4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6" name="Freeform 74">
                  <a:extLst>
                    <a:ext uri="{FF2B5EF4-FFF2-40B4-BE49-F238E27FC236}">
                      <a16:creationId xmlns:a16="http://schemas.microsoft.com/office/drawing/2014/main" xmlns="" id="{478F3C84-98B7-004C-9D8F-F6331A5AA0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9" y="2254"/>
                  <a:ext cx="172" cy="1527"/>
                </a:xfrm>
                <a:custGeom>
                  <a:avLst/>
                  <a:gdLst>
                    <a:gd name="T0" fmla="*/ 0 w 69"/>
                    <a:gd name="T1" fmla="*/ 0 h 573"/>
                    <a:gd name="T2" fmla="*/ 0 w 69"/>
                    <a:gd name="T3" fmla="*/ 10353 h 573"/>
                    <a:gd name="T4" fmla="*/ 528 w 69"/>
                    <a:gd name="T5" fmla="*/ 10844 h 573"/>
                    <a:gd name="T6" fmla="*/ 1069 w 69"/>
                    <a:gd name="T7" fmla="*/ 10353 h 573"/>
                    <a:gd name="T8" fmla="*/ 1069 w 69"/>
                    <a:gd name="T9" fmla="*/ 0 h 5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9" h="573">
                      <a:moveTo>
                        <a:pt x="0" y="0"/>
                      </a:moveTo>
                      <a:cubicBezTo>
                        <a:pt x="0" y="547"/>
                        <a:pt x="0" y="547"/>
                        <a:pt x="0" y="547"/>
                      </a:cubicBezTo>
                      <a:cubicBezTo>
                        <a:pt x="0" y="566"/>
                        <a:pt x="15" y="573"/>
                        <a:pt x="34" y="573"/>
                      </a:cubicBezTo>
                      <a:cubicBezTo>
                        <a:pt x="54" y="573"/>
                        <a:pt x="69" y="566"/>
                        <a:pt x="69" y="547"/>
                      </a:cubicBezTo>
                      <a:cubicBezTo>
                        <a:pt x="69" y="0"/>
                        <a:pt x="69" y="0"/>
                        <a:pt x="69" y="0"/>
                      </a:cubicBezTo>
                    </a:path>
                  </a:pathLst>
                </a:custGeom>
                <a:grpFill/>
                <a:ln w="79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" name="Freeform 75">
                  <a:extLst>
                    <a:ext uri="{FF2B5EF4-FFF2-40B4-BE49-F238E27FC236}">
                      <a16:creationId xmlns:a16="http://schemas.microsoft.com/office/drawing/2014/main" xmlns="" id="{51737C31-A9CA-D446-96A1-E6B1D91B79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4" y="2270"/>
                  <a:ext cx="162" cy="199"/>
                </a:xfrm>
                <a:custGeom>
                  <a:avLst/>
                  <a:gdLst>
                    <a:gd name="T0" fmla="*/ 496 w 65"/>
                    <a:gd name="T1" fmla="*/ 1401 h 75"/>
                    <a:gd name="T2" fmla="*/ 1007 w 65"/>
                    <a:gd name="T3" fmla="*/ 1345 h 75"/>
                    <a:gd name="T4" fmla="*/ 1007 w 65"/>
                    <a:gd name="T5" fmla="*/ 34 h 75"/>
                    <a:gd name="T6" fmla="*/ 496 w 65"/>
                    <a:gd name="T7" fmla="*/ 0 h 75"/>
                    <a:gd name="T8" fmla="*/ 0 w 65"/>
                    <a:gd name="T9" fmla="*/ 34 h 75"/>
                    <a:gd name="T10" fmla="*/ 0 w 65"/>
                    <a:gd name="T11" fmla="*/ 1345 h 75"/>
                    <a:gd name="T12" fmla="*/ 496 w 65"/>
                    <a:gd name="T13" fmla="*/ 1401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5" h="75">
                      <a:moveTo>
                        <a:pt x="32" y="75"/>
                      </a:moveTo>
                      <a:cubicBezTo>
                        <a:pt x="49" y="75"/>
                        <a:pt x="63" y="73"/>
                        <a:pt x="65" y="72"/>
                      </a:cubicBezTo>
                      <a:cubicBezTo>
                        <a:pt x="65" y="2"/>
                        <a:pt x="65" y="2"/>
                        <a:pt x="65" y="2"/>
                      </a:cubicBezTo>
                      <a:cubicBezTo>
                        <a:pt x="59" y="1"/>
                        <a:pt x="47" y="0"/>
                        <a:pt x="32" y="0"/>
                      </a:cubicBezTo>
                      <a:cubicBezTo>
                        <a:pt x="18" y="0"/>
                        <a:pt x="5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5" y="75"/>
                        <a:pt x="32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8" name="Freeform 76">
                  <a:extLst>
                    <a:ext uri="{FF2B5EF4-FFF2-40B4-BE49-F238E27FC236}">
                      <a16:creationId xmlns:a16="http://schemas.microsoft.com/office/drawing/2014/main" xmlns="" id="{8F3C17C7-D6D6-5F4A-AAC8-F48EC936B6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7" y="2291"/>
                  <a:ext cx="79" cy="40"/>
                </a:xfrm>
                <a:custGeom>
                  <a:avLst/>
                  <a:gdLst>
                    <a:gd name="T0" fmla="*/ 0 w 32"/>
                    <a:gd name="T1" fmla="*/ 285 h 15"/>
                    <a:gd name="T2" fmla="*/ 0 w 32"/>
                    <a:gd name="T3" fmla="*/ 0 h 15"/>
                    <a:gd name="T4" fmla="*/ 481 w 32"/>
                    <a:gd name="T5" fmla="*/ 35 h 15"/>
                    <a:gd name="T6" fmla="*/ 74 w 32"/>
                    <a:gd name="T7" fmla="*/ 93 h 15"/>
                    <a:gd name="T8" fmla="*/ 0 w 32"/>
                    <a:gd name="T9" fmla="*/ 285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2" h="15">
                      <a:moveTo>
                        <a:pt x="0" y="15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1"/>
                        <a:pt x="24" y="2"/>
                        <a:pt x="32" y="2"/>
                      </a:cubicBezTo>
                      <a:cubicBezTo>
                        <a:pt x="27" y="4"/>
                        <a:pt x="8" y="5"/>
                        <a:pt x="5" y="5"/>
                      </a:cubicBezTo>
                      <a:cubicBezTo>
                        <a:pt x="1" y="5"/>
                        <a:pt x="1" y="9"/>
                        <a:pt x="0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9" name="Freeform 77">
                  <a:extLst>
                    <a:ext uri="{FF2B5EF4-FFF2-40B4-BE49-F238E27FC236}">
                      <a16:creationId xmlns:a16="http://schemas.microsoft.com/office/drawing/2014/main" xmlns="" id="{14CE8590-EF43-F44B-B02C-750B65F5A0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4" y="2270"/>
                  <a:ext cx="162" cy="199"/>
                </a:xfrm>
                <a:custGeom>
                  <a:avLst/>
                  <a:gdLst>
                    <a:gd name="T0" fmla="*/ 496 w 65"/>
                    <a:gd name="T1" fmla="*/ 1401 h 75"/>
                    <a:gd name="T2" fmla="*/ 1007 w 65"/>
                    <a:gd name="T3" fmla="*/ 1345 h 75"/>
                    <a:gd name="T4" fmla="*/ 1007 w 65"/>
                    <a:gd name="T5" fmla="*/ 34 h 75"/>
                    <a:gd name="T6" fmla="*/ 496 w 65"/>
                    <a:gd name="T7" fmla="*/ 0 h 75"/>
                    <a:gd name="T8" fmla="*/ 0 w 65"/>
                    <a:gd name="T9" fmla="*/ 34 h 75"/>
                    <a:gd name="T10" fmla="*/ 0 w 65"/>
                    <a:gd name="T11" fmla="*/ 1345 h 75"/>
                    <a:gd name="T12" fmla="*/ 496 w 65"/>
                    <a:gd name="T13" fmla="*/ 1401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5" h="75">
                      <a:moveTo>
                        <a:pt x="32" y="75"/>
                      </a:moveTo>
                      <a:cubicBezTo>
                        <a:pt x="49" y="75"/>
                        <a:pt x="63" y="73"/>
                        <a:pt x="65" y="72"/>
                      </a:cubicBezTo>
                      <a:cubicBezTo>
                        <a:pt x="65" y="2"/>
                        <a:pt x="65" y="2"/>
                        <a:pt x="65" y="2"/>
                      </a:cubicBezTo>
                      <a:cubicBezTo>
                        <a:pt x="59" y="1"/>
                        <a:pt x="47" y="0"/>
                        <a:pt x="32" y="0"/>
                      </a:cubicBezTo>
                      <a:cubicBezTo>
                        <a:pt x="18" y="0"/>
                        <a:pt x="5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5" y="75"/>
                        <a:pt x="32" y="75"/>
                      </a:cubicBezTo>
                      <a:close/>
                    </a:path>
                  </a:pathLst>
                </a:custGeom>
                <a:grpFill/>
                <a:ln w="7938" cap="rnd">
                  <a:solidFill>
                    <a:srgbClr val="878889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0" name="Freeform 78">
                  <a:extLst>
                    <a:ext uri="{FF2B5EF4-FFF2-40B4-BE49-F238E27FC236}">
                      <a16:creationId xmlns:a16="http://schemas.microsoft.com/office/drawing/2014/main" xmlns="" id="{F346D16B-4628-F544-B3D9-97FFBEA756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7" y="2445"/>
                  <a:ext cx="24" cy="30"/>
                </a:xfrm>
                <a:custGeom>
                  <a:avLst/>
                  <a:gdLst>
                    <a:gd name="T0" fmla="*/ 139 w 10"/>
                    <a:gd name="T1" fmla="*/ 120 h 11"/>
                    <a:gd name="T2" fmla="*/ 70 w 10"/>
                    <a:gd name="T3" fmla="*/ 224 h 11"/>
                    <a:gd name="T4" fmla="*/ 0 w 10"/>
                    <a:gd name="T5" fmla="*/ 120 h 11"/>
                    <a:gd name="T6" fmla="*/ 70 w 10"/>
                    <a:gd name="T7" fmla="*/ 0 h 11"/>
                    <a:gd name="T8" fmla="*/ 139 w 10"/>
                    <a:gd name="T9" fmla="*/ 120 h 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10" y="6"/>
                      </a:moveTo>
                      <a:cubicBezTo>
                        <a:pt x="10" y="8"/>
                        <a:pt x="8" y="11"/>
                        <a:pt x="5" y="11"/>
                      </a:cubicBezTo>
                      <a:cubicBezTo>
                        <a:pt x="2" y="11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8" y="0"/>
                        <a:pt x="10" y="3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1" name="Freeform 79">
                  <a:extLst>
                    <a:ext uri="{FF2B5EF4-FFF2-40B4-BE49-F238E27FC236}">
                      <a16:creationId xmlns:a16="http://schemas.microsoft.com/office/drawing/2014/main" xmlns="" id="{A27638B1-944A-884B-8114-665B532583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4" y="2427"/>
                  <a:ext cx="15" cy="16"/>
                </a:xfrm>
                <a:custGeom>
                  <a:avLst/>
                  <a:gdLst>
                    <a:gd name="T0" fmla="*/ 95 w 6"/>
                    <a:gd name="T1" fmla="*/ 56 h 6"/>
                    <a:gd name="T2" fmla="*/ 50 w 6"/>
                    <a:gd name="T3" fmla="*/ 115 h 6"/>
                    <a:gd name="T4" fmla="*/ 0 w 6"/>
                    <a:gd name="T5" fmla="*/ 56 h 6"/>
                    <a:gd name="T6" fmla="*/ 50 w 6"/>
                    <a:gd name="T7" fmla="*/ 0 h 6"/>
                    <a:gd name="T8" fmla="*/ 95 w 6"/>
                    <a:gd name="T9" fmla="*/ 56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4"/>
                        <a:pt x="5" y="6"/>
                        <a:pt x="3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4" y="0"/>
                        <a:pt x="6" y="1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2" name="Freeform 80">
                  <a:extLst>
                    <a:ext uri="{FF2B5EF4-FFF2-40B4-BE49-F238E27FC236}">
                      <a16:creationId xmlns:a16="http://schemas.microsoft.com/office/drawing/2014/main" xmlns="" id="{0F7FF84B-9BF3-3D40-BA97-69D6412B1E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4" y="2480"/>
                  <a:ext cx="15" cy="16"/>
                </a:xfrm>
                <a:custGeom>
                  <a:avLst/>
                  <a:gdLst>
                    <a:gd name="T0" fmla="*/ 95 w 6"/>
                    <a:gd name="T1" fmla="*/ 56 h 6"/>
                    <a:gd name="T2" fmla="*/ 50 w 6"/>
                    <a:gd name="T3" fmla="*/ 115 h 6"/>
                    <a:gd name="T4" fmla="*/ 0 w 6"/>
                    <a:gd name="T5" fmla="*/ 56 h 6"/>
                    <a:gd name="T6" fmla="*/ 50 w 6"/>
                    <a:gd name="T7" fmla="*/ 0 h 6"/>
                    <a:gd name="T8" fmla="*/ 95 w 6"/>
                    <a:gd name="T9" fmla="*/ 56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3"/>
                      </a:moveTo>
                      <a:cubicBezTo>
                        <a:pt x="6" y="4"/>
                        <a:pt x="5" y="6"/>
                        <a:pt x="3" y="6"/>
                      </a:cubicBezTo>
                      <a:cubicBezTo>
                        <a:pt x="2" y="6"/>
                        <a:pt x="0" y="4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5" y="0"/>
                        <a:pt x="6" y="1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3" name="Freeform 81">
                  <a:extLst>
                    <a:ext uri="{FF2B5EF4-FFF2-40B4-BE49-F238E27FC236}">
                      <a16:creationId xmlns:a16="http://schemas.microsoft.com/office/drawing/2014/main" xmlns="" id="{8B6ECB53-13B9-0547-8F5C-010D85458E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1" y="2323"/>
                  <a:ext cx="63" cy="1554"/>
                </a:xfrm>
                <a:custGeom>
                  <a:avLst/>
                  <a:gdLst>
                    <a:gd name="T0" fmla="*/ 113 w 25"/>
                    <a:gd name="T1" fmla="*/ 9756 h 583"/>
                    <a:gd name="T2" fmla="*/ 401 w 25"/>
                    <a:gd name="T3" fmla="*/ 10132 h 583"/>
                    <a:gd name="T4" fmla="*/ 33 w 25"/>
                    <a:gd name="T5" fmla="*/ 8348 h 583"/>
                    <a:gd name="T6" fmla="*/ 33 w 25"/>
                    <a:gd name="T7" fmla="*/ 0 h 583"/>
                    <a:gd name="T8" fmla="*/ 113 w 25"/>
                    <a:gd name="T9" fmla="*/ 9756 h 58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583">
                      <a:moveTo>
                        <a:pt x="7" y="515"/>
                      </a:moveTo>
                      <a:cubicBezTo>
                        <a:pt x="7" y="531"/>
                        <a:pt x="18" y="534"/>
                        <a:pt x="25" y="535"/>
                      </a:cubicBezTo>
                      <a:cubicBezTo>
                        <a:pt x="0" y="536"/>
                        <a:pt x="2" y="533"/>
                        <a:pt x="2" y="44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6" y="583"/>
                        <a:pt x="7" y="421"/>
                        <a:pt x="7" y="5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4" name="Freeform 82">
                  <a:extLst>
                    <a:ext uri="{FF2B5EF4-FFF2-40B4-BE49-F238E27FC236}">
                      <a16:creationId xmlns:a16="http://schemas.microsoft.com/office/drawing/2014/main" xmlns="" id="{05B2142E-787A-FD4A-9DAB-FCAD59A76A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4" y="2192"/>
                  <a:ext cx="70" cy="1581"/>
                </a:xfrm>
                <a:custGeom>
                  <a:avLst/>
                  <a:gdLst>
                    <a:gd name="T0" fmla="*/ 20 w 28"/>
                    <a:gd name="T1" fmla="*/ 11238 h 593"/>
                    <a:gd name="T2" fmla="*/ 438 w 28"/>
                    <a:gd name="T3" fmla="*/ 10862 h 593"/>
                    <a:gd name="T4" fmla="*/ 438 w 28"/>
                    <a:gd name="T5" fmla="*/ 874 h 593"/>
                    <a:gd name="T6" fmla="*/ 395 w 28"/>
                    <a:gd name="T7" fmla="*/ 2765 h 593"/>
                    <a:gd name="T8" fmla="*/ 395 w 28"/>
                    <a:gd name="T9" fmla="*/ 9249 h 593"/>
                    <a:gd name="T10" fmla="*/ 395 w 28"/>
                    <a:gd name="T11" fmla="*/ 10307 h 593"/>
                    <a:gd name="T12" fmla="*/ 375 w 28"/>
                    <a:gd name="T13" fmla="*/ 10862 h 593"/>
                    <a:gd name="T14" fmla="*/ 0 w 28"/>
                    <a:gd name="T15" fmla="*/ 11238 h 5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8" h="593">
                      <a:moveTo>
                        <a:pt x="1" y="593"/>
                      </a:moveTo>
                      <a:cubicBezTo>
                        <a:pt x="11" y="593"/>
                        <a:pt x="28" y="583"/>
                        <a:pt x="28" y="573"/>
                      </a:cubicBezTo>
                      <a:cubicBezTo>
                        <a:pt x="28" y="502"/>
                        <a:pt x="28" y="0"/>
                        <a:pt x="28" y="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488"/>
                        <a:pt x="25" y="488"/>
                        <a:pt x="25" y="488"/>
                      </a:cubicBezTo>
                      <a:cubicBezTo>
                        <a:pt x="25" y="511"/>
                        <a:pt x="26" y="529"/>
                        <a:pt x="25" y="544"/>
                      </a:cubicBezTo>
                      <a:cubicBezTo>
                        <a:pt x="25" y="549"/>
                        <a:pt x="25" y="569"/>
                        <a:pt x="24" y="573"/>
                      </a:cubicBezTo>
                      <a:cubicBezTo>
                        <a:pt x="20" y="591"/>
                        <a:pt x="8" y="590"/>
                        <a:pt x="0" y="5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5" name="Freeform 83">
                  <a:extLst>
                    <a:ext uri="{FF2B5EF4-FFF2-40B4-BE49-F238E27FC236}">
                      <a16:creationId xmlns:a16="http://schemas.microsoft.com/office/drawing/2014/main" xmlns="" id="{DC485BC1-1F77-7242-8E06-419F8E67BD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4" y="2182"/>
                  <a:ext cx="182" cy="106"/>
                </a:xfrm>
                <a:custGeom>
                  <a:avLst/>
                  <a:gdLst>
                    <a:gd name="T0" fmla="*/ 1132 w 73"/>
                    <a:gd name="T1" fmla="*/ 689 h 40"/>
                    <a:gd name="T2" fmla="*/ 1132 w 73"/>
                    <a:gd name="T3" fmla="*/ 77 h 40"/>
                    <a:gd name="T4" fmla="*/ 558 w 73"/>
                    <a:gd name="T5" fmla="*/ 0 h 40"/>
                    <a:gd name="T6" fmla="*/ 0 w 73"/>
                    <a:gd name="T7" fmla="*/ 77 h 40"/>
                    <a:gd name="T8" fmla="*/ 0 w 73"/>
                    <a:gd name="T9" fmla="*/ 689 h 40"/>
                    <a:gd name="T10" fmla="*/ 0 w 73"/>
                    <a:gd name="T11" fmla="*/ 689 h 40"/>
                    <a:gd name="T12" fmla="*/ 558 w 73"/>
                    <a:gd name="T13" fmla="*/ 745 h 40"/>
                    <a:gd name="T14" fmla="*/ 1132 w 73"/>
                    <a:gd name="T15" fmla="*/ 689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3" h="40">
                      <a:moveTo>
                        <a:pt x="73" y="37"/>
                      </a:moveTo>
                      <a:cubicBezTo>
                        <a:pt x="73" y="4"/>
                        <a:pt x="73" y="4"/>
                        <a:pt x="73" y="4"/>
                      </a:cubicBezTo>
                      <a:cubicBezTo>
                        <a:pt x="73" y="2"/>
                        <a:pt x="57" y="0"/>
                        <a:pt x="36" y="0"/>
                      </a:cubicBezTo>
                      <a:cubicBezTo>
                        <a:pt x="16" y="0"/>
                        <a:pt x="0" y="2"/>
                        <a:pt x="0" y="4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9"/>
                        <a:pt x="16" y="40"/>
                        <a:pt x="36" y="40"/>
                      </a:cubicBezTo>
                      <a:cubicBezTo>
                        <a:pt x="57" y="40"/>
                        <a:pt x="73" y="39"/>
                        <a:pt x="73" y="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6" name="Freeform 84">
                  <a:extLst>
                    <a:ext uri="{FF2B5EF4-FFF2-40B4-BE49-F238E27FC236}">
                      <a16:creationId xmlns:a16="http://schemas.microsoft.com/office/drawing/2014/main" xmlns="" id="{7A231AE9-A2BC-DE4A-8BA3-1CB3F1B32F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4" y="2182"/>
                  <a:ext cx="182" cy="18"/>
                </a:xfrm>
                <a:custGeom>
                  <a:avLst/>
                  <a:gdLst>
                    <a:gd name="T0" fmla="*/ 1132 w 73"/>
                    <a:gd name="T1" fmla="*/ 67 h 7"/>
                    <a:gd name="T2" fmla="*/ 558 w 73"/>
                    <a:gd name="T3" fmla="*/ 0 h 7"/>
                    <a:gd name="T4" fmla="*/ 0 w 73"/>
                    <a:gd name="T5" fmla="*/ 67 h 7"/>
                    <a:gd name="T6" fmla="*/ 0 w 73"/>
                    <a:gd name="T7" fmla="*/ 67 h 7"/>
                    <a:gd name="T8" fmla="*/ 558 w 73"/>
                    <a:gd name="T9" fmla="*/ 118 h 7"/>
                    <a:gd name="T10" fmla="*/ 1132 w 73"/>
                    <a:gd name="T11" fmla="*/ 67 h 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3" h="7">
                      <a:moveTo>
                        <a:pt x="73" y="4"/>
                      </a:moveTo>
                      <a:cubicBezTo>
                        <a:pt x="73" y="2"/>
                        <a:pt x="57" y="0"/>
                        <a:pt x="36" y="0"/>
                      </a:cubicBezTo>
                      <a:cubicBezTo>
                        <a:pt x="16" y="0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16" y="7"/>
                        <a:pt x="36" y="7"/>
                      </a:cubicBezTo>
                      <a:cubicBezTo>
                        <a:pt x="57" y="7"/>
                        <a:pt x="73" y="6"/>
                        <a:pt x="73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7" name="Freeform 85">
                  <a:extLst>
                    <a:ext uri="{FF2B5EF4-FFF2-40B4-BE49-F238E27FC236}">
                      <a16:creationId xmlns:a16="http://schemas.microsoft.com/office/drawing/2014/main" xmlns="" id="{DC517AB8-4DE6-AE4A-9B29-2CFC55B1EB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4" y="2182"/>
                  <a:ext cx="182" cy="18"/>
                </a:xfrm>
                <a:custGeom>
                  <a:avLst/>
                  <a:gdLst>
                    <a:gd name="T0" fmla="*/ 1132 w 73"/>
                    <a:gd name="T1" fmla="*/ 67 h 7"/>
                    <a:gd name="T2" fmla="*/ 558 w 73"/>
                    <a:gd name="T3" fmla="*/ 0 h 7"/>
                    <a:gd name="T4" fmla="*/ 0 w 73"/>
                    <a:gd name="T5" fmla="*/ 67 h 7"/>
                    <a:gd name="T6" fmla="*/ 0 w 73"/>
                    <a:gd name="T7" fmla="*/ 67 h 7"/>
                    <a:gd name="T8" fmla="*/ 558 w 73"/>
                    <a:gd name="T9" fmla="*/ 118 h 7"/>
                    <a:gd name="T10" fmla="*/ 1132 w 73"/>
                    <a:gd name="T11" fmla="*/ 67 h 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3" h="7">
                      <a:moveTo>
                        <a:pt x="73" y="4"/>
                      </a:moveTo>
                      <a:cubicBezTo>
                        <a:pt x="73" y="2"/>
                        <a:pt x="57" y="0"/>
                        <a:pt x="36" y="0"/>
                      </a:cubicBezTo>
                      <a:cubicBezTo>
                        <a:pt x="16" y="0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16" y="7"/>
                        <a:pt x="36" y="7"/>
                      </a:cubicBezTo>
                      <a:cubicBezTo>
                        <a:pt x="57" y="7"/>
                        <a:pt x="73" y="6"/>
                        <a:pt x="73" y="4"/>
                      </a:cubicBezTo>
                    </a:path>
                  </a:pathLst>
                </a:custGeom>
                <a:grpFill/>
                <a:ln w="79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8" name="Freeform 86">
                  <a:extLst>
                    <a:ext uri="{FF2B5EF4-FFF2-40B4-BE49-F238E27FC236}">
                      <a16:creationId xmlns:a16="http://schemas.microsoft.com/office/drawing/2014/main" xmlns="" id="{365ED158-4920-C044-9C64-CFD03E5CAA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4" y="2182"/>
                  <a:ext cx="182" cy="106"/>
                </a:xfrm>
                <a:custGeom>
                  <a:avLst/>
                  <a:gdLst>
                    <a:gd name="T0" fmla="*/ 1132 w 73"/>
                    <a:gd name="T1" fmla="*/ 689 h 40"/>
                    <a:gd name="T2" fmla="*/ 1132 w 73"/>
                    <a:gd name="T3" fmla="*/ 77 h 40"/>
                    <a:gd name="T4" fmla="*/ 558 w 73"/>
                    <a:gd name="T5" fmla="*/ 0 h 40"/>
                    <a:gd name="T6" fmla="*/ 0 w 73"/>
                    <a:gd name="T7" fmla="*/ 77 h 40"/>
                    <a:gd name="T8" fmla="*/ 0 w 73"/>
                    <a:gd name="T9" fmla="*/ 689 h 40"/>
                    <a:gd name="T10" fmla="*/ 0 w 73"/>
                    <a:gd name="T11" fmla="*/ 689 h 40"/>
                    <a:gd name="T12" fmla="*/ 558 w 73"/>
                    <a:gd name="T13" fmla="*/ 745 h 40"/>
                    <a:gd name="T14" fmla="*/ 1132 w 73"/>
                    <a:gd name="T15" fmla="*/ 689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3" h="40">
                      <a:moveTo>
                        <a:pt x="73" y="37"/>
                      </a:moveTo>
                      <a:cubicBezTo>
                        <a:pt x="73" y="4"/>
                        <a:pt x="73" y="4"/>
                        <a:pt x="73" y="4"/>
                      </a:cubicBezTo>
                      <a:cubicBezTo>
                        <a:pt x="73" y="2"/>
                        <a:pt x="57" y="0"/>
                        <a:pt x="36" y="0"/>
                      </a:cubicBezTo>
                      <a:cubicBezTo>
                        <a:pt x="16" y="0"/>
                        <a:pt x="0" y="2"/>
                        <a:pt x="0" y="4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9"/>
                        <a:pt x="16" y="40"/>
                        <a:pt x="36" y="40"/>
                      </a:cubicBezTo>
                      <a:cubicBezTo>
                        <a:pt x="57" y="40"/>
                        <a:pt x="73" y="39"/>
                        <a:pt x="73" y="37"/>
                      </a:cubicBezTo>
                    </a:path>
                  </a:pathLst>
                </a:custGeom>
                <a:grpFill/>
                <a:ln w="79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9" name="Oval 87">
                  <a:extLst>
                    <a:ext uri="{FF2B5EF4-FFF2-40B4-BE49-F238E27FC236}">
                      <a16:creationId xmlns:a16="http://schemas.microsoft.com/office/drawing/2014/main" xmlns="" id="{69A78EAF-DBB2-7C48-965F-67CDDA3EE3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11" y="2829"/>
                  <a:ext cx="20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/>
                </a:p>
              </p:txBody>
            </p:sp>
            <p:sp>
              <p:nvSpPr>
                <p:cNvPr id="300" name="Oval 88">
                  <a:extLst>
                    <a:ext uri="{FF2B5EF4-FFF2-40B4-BE49-F238E27FC236}">
                      <a16:creationId xmlns:a16="http://schemas.microsoft.com/office/drawing/2014/main" xmlns="" id="{0E6142D8-282C-494E-BFBF-A791A16F04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6" y="2835"/>
                  <a:ext cx="10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/>
                </a:p>
              </p:txBody>
            </p:sp>
            <p:sp>
              <p:nvSpPr>
                <p:cNvPr id="301" name="Oval 89">
                  <a:extLst>
                    <a:ext uri="{FF2B5EF4-FFF2-40B4-BE49-F238E27FC236}">
                      <a16:creationId xmlns:a16="http://schemas.microsoft.com/office/drawing/2014/main" xmlns="" id="{4C645982-94F4-C643-B0CD-4A6A539B3A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96" y="2832"/>
                  <a:ext cx="8" cy="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/>
                </a:p>
              </p:txBody>
            </p:sp>
            <p:sp>
              <p:nvSpPr>
                <p:cNvPr id="302" name="Freeform 90">
                  <a:extLst>
                    <a:ext uri="{FF2B5EF4-FFF2-40B4-BE49-F238E27FC236}">
                      <a16:creationId xmlns:a16="http://schemas.microsoft.com/office/drawing/2014/main" xmlns="" id="{3BF8FE2B-02C6-CB42-B0CE-298F6D4517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96" y="2376"/>
                  <a:ext cx="135" cy="933"/>
                </a:xfrm>
                <a:custGeom>
                  <a:avLst/>
                  <a:gdLst>
                    <a:gd name="T0" fmla="*/ 300 w 54"/>
                    <a:gd name="T1" fmla="*/ 56 h 350"/>
                    <a:gd name="T2" fmla="*/ 158 w 54"/>
                    <a:gd name="T3" fmla="*/ 35 h 350"/>
                    <a:gd name="T4" fmla="*/ 20 w 54"/>
                    <a:gd name="T5" fmla="*/ 192 h 350"/>
                    <a:gd name="T6" fmla="*/ 20 w 54"/>
                    <a:gd name="T7" fmla="*/ 6288 h 350"/>
                    <a:gd name="T8" fmla="*/ 95 w 54"/>
                    <a:gd name="T9" fmla="*/ 6536 h 350"/>
                    <a:gd name="T10" fmla="*/ 408 w 54"/>
                    <a:gd name="T11" fmla="*/ 6608 h 350"/>
                    <a:gd name="T12" fmla="*/ 845 w 54"/>
                    <a:gd name="T13" fmla="*/ 6480 h 350"/>
                    <a:gd name="T14" fmla="*/ 845 w 54"/>
                    <a:gd name="T15" fmla="*/ 0 h 350"/>
                    <a:gd name="T16" fmla="*/ 300 w 54"/>
                    <a:gd name="T17" fmla="*/ 56 h 35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4" h="350">
                      <a:moveTo>
                        <a:pt x="19" y="3"/>
                      </a:moveTo>
                      <a:cubicBezTo>
                        <a:pt x="16" y="3"/>
                        <a:pt x="13" y="2"/>
                        <a:pt x="10" y="2"/>
                      </a:cubicBezTo>
                      <a:cubicBezTo>
                        <a:pt x="1" y="2"/>
                        <a:pt x="1" y="10"/>
                        <a:pt x="1" y="10"/>
                      </a:cubicBezTo>
                      <a:cubicBezTo>
                        <a:pt x="1" y="332"/>
                        <a:pt x="1" y="332"/>
                        <a:pt x="1" y="332"/>
                      </a:cubicBezTo>
                      <a:cubicBezTo>
                        <a:pt x="1" y="332"/>
                        <a:pt x="0" y="343"/>
                        <a:pt x="6" y="345"/>
                      </a:cubicBezTo>
                      <a:cubicBezTo>
                        <a:pt x="9" y="347"/>
                        <a:pt x="17" y="349"/>
                        <a:pt x="26" y="349"/>
                      </a:cubicBezTo>
                      <a:cubicBezTo>
                        <a:pt x="42" y="350"/>
                        <a:pt x="49" y="346"/>
                        <a:pt x="54" y="342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49" y="2"/>
                        <a:pt x="35" y="3"/>
                        <a:pt x="19" y="3"/>
                      </a:cubicBezTo>
                      <a:close/>
                    </a:path>
                  </a:pathLst>
                </a:custGeom>
                <a:grpFill/>
                <a:ln w="79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3" name="Freeform 91">
                  <a:extLst>
                    <a:ext uri="{FF2B5EF4-FFF2-40B4-BE49-F238E27FC236}">
                      <a16:creationId xmlns:a16="http://schemas.microsoft.com/office/drawing/2014/main" xmlns="" id="{AA1C5EBC-79AB-8F45-82D5-FE231137B9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01" y="2451"/>
                  <a:ext cx="125" cy="85"/>
                </a:xfrm>
                <a:custGeom>
                  <a:avLst/>
                  <a:gdLst>
                    <a:gd name="T0" fmla="*/ 0 w 50"/>
                    <a:gd name="T1" fmla="*/ 545 h 32"/>
                    <a:gd name="T2" fmla="*/ 145 w 50"/>
                    <a:gd name="T3" fmla="*/ 579 h 32"/>
                    <a:gd name="T4" fmla="*/ 283 w 50"/>
                    <a:gd name="T5" fmla="*/ 600 h 32"/>
                    <a:gd name="T6" fmla="*/ 783 w 50"/>
                    <a:gd name="T7" fmla="*/ 545 h 32"/>
                    <a:gd name="T8" fmla="*/ 783 w 50"/>
                    <a:gd name="T9" fmla="*/ 0 h 32"/>
                    <a:gd name="T10" fmla="*/ 283 w 50"/>
                    <a:gd name="T11" fmla="*/ 56 h 32"/>
                    <a:gd name="T12" fmla="*/ 145 w 50"/>
                    <a:gd name="T13" fmla="*/ 56 h 32"/>
                    <a:gd name="T14" fmla="*/ 0 w 50"/>
                    <a:gd name="T15" fmla="*/ 21 h 32"/>
                    <a:gd name="T16" fmla="*/ 0 w 50"/>
                    <a:gd name="T17" fmla="*/ 545 h 3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0" h="32">
                      <a:moveTo>
                        <a:pt x="0" y="29"/>
                      </a:moveTo>
                      <a:cubicBezTo>
                        <a:pt x="0" y="29"/>
                        <a:pt x="0" y="31"/>
                        <a:pt x="9" y="31"/>
                      </a:cubicBezTo>
                      <a:cubicBezTo>
                        <a:pt x="12" y="32"/>
                        <a:pt x="15" y="32"/>
                        <a:pt x="18" y="32"/>
                      </a:cubicBezTo>
                      <a:cubicBezTo>
                        <a:pt x="33" y="32"/>
                        <a:pt x="45" y="31"/>
                        <a:pt x="50" y="29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45" y="2"/>
                        <a:pt x="33" y="3"/>
                        <a:pt x="18" y="3"/>
                      </a:cubicBezTo>
                      <a:cubicBezTo>
                        <a:pt x="15" y="3"/>
                        <a:pt x="12" y="3"/>
                        <a:pt x="9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4" name="Freeform 92">
                  <a:extLst>
                    <a:ext uri="{FF2B5EF4-FFF2-40B4-BE49-F238E27FC236}">
                      <a16:creationId xmlns:a16="http://schemas.microsoft.com/office/drawing/2014/main" xmlns="" id="{51C4FB89-C45A-FA48-9FE4-4B1126D4B8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7" y="2200"/>
                  <a:ext cx="162" cy="86"/>
                </a:xfrm>
                <a:custGeom>
                  <a:avLst/>
                  <a:gdLst>
                    <a:gd name="T0" fmla="*/ 75 w 65"/>
                    <a:gd name="T1" fmla="*/ 35 h 32"/>
                    <a:gd name="T2" fmla="*/ 479 w 65"/>
                    <a:gd name="T3" fmla="*/ 59 h 32"/>
                    <a:gd name="T4" fmla="*/ 962 w 65"/>
                    <a:gd name="T5" fmla="*/ 35 h 32"/>
                    <a:gd name="T6" fmla="*/ 994 w 65"/>
                    <a:gd name="T7" fmla="*/ 59 h 32"/>
                    <a:gd name="T8" fmla="*/ 528 w 65"/>
                    <a:gd name="T9" fmla="*/ 274 h 32"/>
                    <a:gd name="T10" fmla="*/ 446 w 65"/>
                    <a:gd name="T11" fmla="*/ 368 h 32"/>
                    <a:gd name="T12" fmla="*/ 434 w 65"/>
                    <a:gd name="T13" fmla="*/ 564 h 32"/>
                    <a:gd name="T14" fmla="*/ 249 w 65"/>
                    <a:gd name="T15" fmla="*/ 586 h 32"/>
                    <a:gd name="T16" fmla="*/ 30 w 65"/>
                    <a:gd name="T17" fmla="*/ 505 h 32"/>
                    <a:gd name="T18" fmla="*/ 12 w 65"/>
                    <a:gd name="T19" fmla="*/ 59 h 32"/>
                    <a:gd name="T20" fmla="*/ 75 w 65"/>
                    <a:gd name="T21" fmla="*/ 35 h 3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5" h="32">
                      <a:moveTo>
                        <a:pt x="5" y="2"/>
                      </a:moveTo>
                      <a:cubicBezTo>
                        <a:pt x="13" y="3"/>
                        <a:pt x="23" y="3"/>
                        <a:pt x="31" y="3"/>
                      </a:cubicBezTo>
                      <a:cubicBezTo>
                        <a:pt x="40" y="3"/>
                        <a:pt x="53" y="1"/>
                        <a:pt x="62" y="2"/>
                      </a:cubicBezTo>
                      <a:cubicBezTo>
                        <a:pt x="65" y="1"/>
                        <a:pt x="64" y="3"/>
                        <a:pt x="64" y="3"/>
                      </a:cubicBezTo>
                      <a:cubicBezTo>
                        <a:pt x="60" y="11"/>
                        <a:pt x="40" y="11"/>
                        <a:pt x="34" y="14"/>
                      </a:cubicBezTo>
                      <a:cubicBezTo>
                        <a:pt x="32" y="16"/>
                        <a:pt x="30" y="17"/>
                        <a:pt x="29" y="19"/>
                      </a:cubicBezTo>
                      <a:cubicBezTo>
                        <a:pt x="28" y="21"/>
                        <a:pt x="29" y="27"/>
                        <a:pt x="28" y="29"/>
                      </a:cubicBezTo>
                      <a:cubicBezTo>
                        <a:pt x="26" y="32"/>
                        <a:pt x="19" y="30"/>
                        <a:pt x="16" y="30"/>
                      </a:cubicBezTo>
                      <a:cubicBezTo>
                        <a:pt x="9" y="30"/>
                        <a:pt x="3" y="29"/>
                        <a:pt x="2" y="26"/>
                      </a:cubicBezTo>
                      <a:cubicBezTo>
                        <a:pt x="0" y="21"/>
                        <a:pt x="0" y="9"/>
                        <a:pt x="1" y="3"/>
                      </a:cubicBezTo>
                      <a:cubicBezTo>
                        <a:pt x="1" y="2"/>
                        <a:pt x="2" y="0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Freeform 93">
                  <a:extLst>
                    <a:ext uri="{FF2B5EF4-FFF2-40B4-BE49-F238E27FC236}">
                      <a16:creationId xmlns:a16="http://schemas.microsoft.com/office/drawing/2014/main" xmlns="" id="{F4B1C077-C893-3041-B5D0-201A3C8CE3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4" y="2211"/>
                  <a:ext cx="87" cy="72"/>
                </a:xfrm>
                <a:custGeom>
                  <a:avLst/>
                  <a:gdLst>
                    <a:gd name="T0" fmla="*/ 92 w 35"/>
                    <a:gd name="T1" fmla="*/ 491 h 27"/>
                    <a:gd name="T2" fmla="*/ 341 w 35"/>
                    <a:gd name="T3" fmla="*/ 477 h 27"/>
                    <a:gd name="T4" fmla="*/ 495 w 35"/>
                    <a:gd name="T5" fmla="*/ 456 h 27"/>
                    <a:gd name="T6" fmla="*/ 524 w 35"/>
                    <a:gd name="T7" fmla="*/ 307 h 27"/>
                    <a:gd name="T8" fmla="*/ 507 w 35"/>
                    <a:gd name="T9" fmla="*/ 149 h 27"/>
                    <a:gd name="T10" fmla="*/ 507 w 35"/>
                    <a:gd name="T11" fmla="*/ 77 h 27"/>
                    <a:gd name="T12" fmla="*/ 507 w 35"/>
                    <a:gd name="T13" fmla="*/ 0 h 27"/>
                    <a:gd name="T14" fmla="*/ 475 w 35"/>
                    <a:gd name="T15" fmla="*/ 171 h 27"/>
                    <a:gd name="T16" fmla="*/ 341 w 35"/>
                    <a:gd name="T17" fmla="*/ 307 h 27"/>
                    <a:gd name="T18" fmla="*/ 92 w 35"/>
                    <a:gd name="T19" fmla="*/ 456 h 27"/>
                    <a:gd name="T20" fmla="*/ 0 w 35"/>
                    <a:gd name="T21" fmla="*/ 491 h 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5" h="27">
                      <a:moveTo>
                        <a:pt x="6" y="26"/>
                      </a:moveTo>
                      <a:cubicBezTo>
                        <a:pt x="11" y="27"/>
                        <a:pt x="17" y="26"/>
                        <a:pt x="22" y="25"/>
                      </a:cubicBezTo>
                      <a:cubicBezTo>
                        <a:pt x="25" y="25"/>
                        <a:pt x="29" y="25"/>
                        <a:pt x="32" y="24"/>
                      </a:cubicBezTo>
                      <a:cubicBezTo>
                        <a:pt x="35" y="22"/>
                        <a:pt x="34" y="19"/>
                        <a:pt x="34" y="16"/>
                      </a:cubicBezTo>
                      <a:cubicBezTo>
                        <a:pt x="34" y="14"/>
                        <a:pt x="33" y="11"/>
                        <a:pt x="33" y="8"/>
                      </a:cubicBezTo>
                      <a:cubicBezTo>
                        <a:pt x="33" y="7"/>
                        <a:pt x="33" y="5"/>
                        <a:pt x="33" y="4"/>
                      </a:cubicBezTo>
                      <a:cubicBezTo>
                        <a:pt x="33" y="3"/>
                        <a:pt x="33" y="1"/>
                        <a:pt x="33" y="0"/>
                      </a:cubicBezTo>
                      <a:cubicBezTo>
                        <a:pt x="32" y="3"/>
                        <a:pt x="32" y="6"/>
                        <a:pt x="31" y="9"/>
                      </a:cubicBezTo>
                      <a:cubicBezTo>
                        <a:pt x="29" y="14"/>
                        <a:pt x="26" y="14"/>
                        <a:pt x="22" y="16"/>
                      </a:cubicBezTo>
                      <a:cubicBezTo>
                        <a:pt x="16" y="18"/>
                        <a:pt x="12" y="22"/>
                        <a:pt x="6" y="24"/>
                      </a:cubicBezTo>
                      <a:cubicBezTo>
                        <a:pt x="5" y="25"/>
                        <a:pt x="1" y="27"/>
                        <a:pt x="0" y="2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6" name="Freeform 94">
                  <a:extLst>
                    <a:ext uri="{FF2B5EF4-FFF2-40B4-BE49-F238E27FC236}">
                      <a16:creationId xmlns:a16="http://schemas.microsoft.com/office/drawing/2014/main" xmlns="" id="{91DE0369-2298-A042-A73B-089C0F3D7C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2" y="2214"/>
                  <a:ext cx="74" cy="56"/>
                </a:xfrm>
                <a:custGeom>
                  <a:avLst/>
                  <a:gdLst>
                    <a:gd name="T0" fmla="*/ 30 w 30"/>
                    <a:gd name="T1" fmla="*/ 56 h 21"/>
                    <a:gd name="T2" fmla="*/ 12 w 30"/>
                    <a:gd name="T3" fmla="*/ 264 h 21"/>
                    <a:gd name="T4" fmla="*/ 62 w 30"/>
                    <a:gd name="T5" fmla="*/ 363 h 21"/>
                    <a:gd name="T6" fmla="*/ 183 w 30"/>
                    <a:gd name="T7" fmla="*/ 363 h 21"/>
                    <a:gd name="T8" fmla="*/ 183 w 30"/>
                    <a:gd name="T9" fmla="*/ 264 h 21"/>
                    <a:gd name="T10" fmla="*/ 237 w 30"/>
                    <a:gd name="T11" fmla="*/ 149 h 21"/>
                    <a:gd name="T12" fmla="*/ 451 w 30"/>
                    <a:gd name="T13" fmla="*/ 35 h 21"/>
                    <a:gd name="T14" fmla="*/ 286 w 30"/>
                    <a:gd name="T15" fmla="*/ 21 h 21"/>
                    <a:gd name="T16" fmla="*/ 42 w 30"/>
                    <a:gd name="T17" fmla="*/ 35 h 2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2" y="3"/>
                      </a:moveTo>
                      <a:cubicBezTo>
                        <a:pt x="0" y="5"/>
                        <a:pt x="0" y="9"/>
                        <a:pt x="1" y="14"/>
                      </a:cubicBezTo>
                      <a:cubicBezTo>
                        <a:pt x="1" y="16"/>
                        <a:pt x="2" y="18"/>
                        <a:pt x="4" y="19"/>
                      </a:cubicBezTo>
                      <a:cubicBezTo>
                        <a:pt x="5" y="20"/>
                        <a:pt x="10" y="21"/>
                        <a:pt x="12" y="19"/>
                      </a:cubicBezTo>
                      <a:cubicBezTo>
                        <a:pt x="13" y="18"/>
                        <a:pt x="11" y="15"/>
                        <a:pt x="12" y="14"/>
                      </a:cubicBezTo>
                      <a:cubicBezTo>
                        <a:pt x="12" y="12"/>
                        <a:pt x="14" y="9"/>
                        <a:pt x="16" y="8"/>
                      </a:cubicBezTo>
                      <a:cubicBezTo>
                        <a:pt x="20" y="5"/>
                        <a:pt x="26" y="6"/>
                        <a:pt x="30" y="2"/>
                      </a:cubicBezTo>
                      <a:cubicBezTo>
                        <a:pt x="28" y="0"/>
                        <a:pt x="21" y="1"/>
                        <a:pt x="19" y="1"/>
                      </a:cubicBezTo>
                      <a:cubicBezTo>
                        <a:pt x="15" y="1"/>
                        <a:pt x="6" y="0"/>
                        <a:pt x="3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7" name="Freeform 95">
                  <a:extLst>
                    <a:ext uri="{FF2B5EF4-FFF2-40B4-BE49-F238E27FC236}">
                      <a16:creationId xmlns:a16="http://schemas.microsoft.com/office/drawing/2014/main" xmlns="" id="{3341F351-5E76-6949-96BD-9DB91A9BD0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7" y="2216"/>
                  <a:ext cx="24" cy="32"/>
                </a:xfrm>
                <a:custGeom>
                  <a:avLst/>
                  <a:gdLst>
                    <a:gd name="T0" fmla="*/ 12 w 10"/>
                    <a:gd name="T1" fmla="*/ 56 h 12"/>
                    <a:gd name="T2" fmla="*/ 0 w 10"/>
                    <a:gd name="T3" fmla="*/ 149 h 12"/>
                    <a:gd name="T4" fmla="*/ 41 w 10"/>
                    <a:gd name="T5" fmla="*/ 192 h 12"/>
                    <a:gd name="T6" fmla="*/ 58 w 10"/>
                    <a:gd name="T7" fmla="*/ 77 h 12"/>
                    <a:gd name="T8" fmla="*/ 139 w 10"/>
                    <a:gd name="T9" fmla="*/ 35 h 12"/>
                    <a:gd name="T10" fmla="*/ 29 w 10"/>
                    <a:gd name="T11" fmla="*/ 35 h 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0" h="12">
                      <a:moveTo>
                        <a:pt x="1" y="3"/>
                      </a:moveTo>
                      <a:cubicBezTo>
                        <a:pt x="0" y="5"/>
                        <a:pt x="0" y="6"/>
                        <a:pt x="0" y="8"/>
                      </a:cubicBezTo>
                      <a:cubicBezTo>
                        <a:pt x="1" y="10"/>
                        <a:pt x="2" y="12"/>
                        <a:pt x="3" y="10"/>
                      </a:cubicBezTo>
                      <a:cubicBezTo>
                        <a:pt x="4" y="7"/>
                        <a:pt x="2" y="6"/>
                        <a:pt x="4" y="4"/>
                      </a:cubicBezTo>
                      <a:cubicBezTo>
                        <a:pt x="6" y="2"/>
                        <a:pt x="9" y="3"/>
                        <a:pt x="10" y="2"/>
                      </a:cubicBezTo>
                      <a:cubicBezTo>
                        <a:pt x="9" y="0"/>
                        <a:pt x="4" y="2"/>
                        <a:pt x="2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8" name="Freeform 96">
                  <a:extLst>
                    <a:ext uri="{FF2B5EF4-FFF2-40B4-BE49-F238E27FC236}">
                      <a16:creationId xmlns:a16="http://schemas.microsoft.com/office/drawing/2014/main" xmlns="" id="{34F9A7AA-B66D-4245-A59A-5B4FC9583A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1" y="2246"/>
                  <a:ext cx="38" cy="32"/>
                </a:xfrm>
                <a:custGeom>
                  <a:avLst/>
                  <a:gdLst>
                    <a:gd name="T0" fmla="*/ 0 w 15"/>
                    <a:gd name="T1" fmla="*/ 227 h 12"/>
                    <a:gd name="T2" fmla="*/ 180 w 15"/>
                    <a:gd name="T3" fmla="*/ 205 h 12"/>
                    <a:gd name="T4" fmla="*/ 193 w 15"/>
                    <a:gd name="T5" fmla="*/ 0 h 12"/>
                    <a:gd name="T6" fmla="*/ 63 w 15"/>
                    <a:gd name="T7" fmla="*/ 192 h 1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12">
                      <a:moveTo>
                        <a:pt x="0" y="12"/>
                      </a:moveTo>
                      <a:cubicBezTo>
                        <a:pt x="3" y="11"/>
                        <a:pt x="7" y="12"/>
                        <a:pt x="11" y="11"/>
                      </a:cubicBezTo>
                      <a:cubicBezTo>
                        <a:pt x="15" y="9"/>
                        <a:pt x="15" y="3"/>
                        <a:pt x="12" y="0"/>
                      </a:cubicBezTo>
                      <a:cubicBezTo>
                        <a:pt x="12" y="7"/>
                        <a:pt x="11" y="9"/>
                        <a:pt x="4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9" name="Freeform 97">
                  <a:extLst>
                    <a:ext uri="{FF2B5EF4-FFF2-40B4-BE49-F238E27FC236}">
                      <a16:creationId xmlns:a16="http://schemas.microsoft.com/office/drawing/2014/main" xmlns="" id="{1A73BE30-3A2A-1B4B-8AEB-C7C62F7DB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4" y="2536"/>
                  <a:ext cx="70" cy="765"/>
                </a:xfrm>
                <a:custGeom>
                  <a:avLst/>
                  <a:gdLst>
                    <a:gd name="T0" fmla="*/ 300 w 28"/>
                    <a:gd name="T1" fmla="*/ 3049 h 287"/>
                    <a:gd name="T2" fmla="*/ 333 w 28"/>
                    <a:gd name="T3" fmla="*/ 661 h 287"/>
                    <a:gd name="T4" fmla="*/ 425 w 28"/>
                    <a:gd name="T5" fmla="*/ 0 h 287"/>
                    <a:gd name="T6" fmla="*/ 425 w 28"/>
                    <a:gd name="T7" fmla="*/ 5150 h 287"/>
                    <a:gd name="T8" fmla="*/ 0 w 28"/>
                    <a:gd name="T9" fmla="*/ 5379 h 287"/>
                    <a:gd name="T10" fmla="*/ 300 w 28"/>
                    <a:gd name="T11" fmla="*/ 3049 h 2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8" h="287">
                      <a:moveTo>
                        <a:pt x="19" y="161"/>
                      </a:moveTo>
                      <a:cubicBezTo>
                        <a:pt x="20" y="138"/>
                        <a:pt x="20" y="69"/>
                        <a:pt x="21" y="35"/>
                      </a:cubicBezTo>
                      <a:cubicBezTo>
                        <a:pt x="22" y="12"/>
                        <a:pt x="27" y="27"/>
                        <a:pt x="27" y="0"/>
                      </a:cubicBezTo>
                      <a:cubicBezTo>
                        <a:pt x="27" y="0"/>
                        <a:pt x="27" y="264"/>
                        <a:pt x="27" y="272"/>
                      </a:cubicBezTo>
                      <a:cubicBezTo>
                        <a:pt x="28" y="278"/>
                        <a:pt x="18" y="287"/>
                        <a:pt x="0" y="284"/>
                      </a:cubicBezTo>
                      <a:cubicBezTo>
                        <a:pt x="18" y="277"/>
                        <a:pt x="14" y="260"/>
                        <a:pt x="19" y="1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0" name="Freeform 98">
                  <a:extLst>
                    <a:ext uri="{FF2B5EF4-FFF2-40B4-BE49-F238E27FC236}">
                      <a16:creationId xmlns:a16="http://schemas.microsoft.com/office/drawing/2014/main" xmlns="" id="{6843557E-376E-F547-B987-DF20506E94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6" y="2405"/>
                  <a:ext cx="15" cy="24"/>
                </a:xfrm>
                <a:custGeom>
                  <a:avLst/>
                  <a:gdLst>
                    <a:gd name="T0" fmla="*/ 0 w 6"/>
                    <a:gd name="T1" fmla="*/ 35 h 9"/>
                    <a:gd name="T2" fmla="*/ 63 w 6"/>
                    <a:gd name="T3" fmla="*/ 0 h 9"/>
                    <a:gd name="T4" fmla="*/ 63 w 6"/>
                    <a:gd name="T5" fmla="*/ 149 h 9"/>
                    <a:gd name="T6" fmla="*/ 0 w 6"/>
                    <a:gd name="T7" fmla="*/ 149 h 9"/>
                    <a:gd name="T8" fmla="*/ 95 w 6"/>
                    <a:gd name="T9" fmla="*/ 149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" h="9">
                      <a:moveTo>
                        <a:pt x="0" y="2"/>
                      </a:move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3" y="3"/>
                        <a:pt x="2" y="5"/>
                        <a:pt x="4" y="8"/>
                      </a:cubicBezTo>
                      <a:cubicBezTo>
                        <a:pt x="2" y="7"/>
                        <a:pt x="1" y="8"/>
                        <a:pt x="0" y="8"/>
                      </a:cubicBezTo>
                      <a:cubicBezTo>
                        <a:pt x="2" y="9"/>
                        <a:pt x="4" y="9"/>
                        <a:pt x="6" y="8"/>
                      </a:cubicBezTo>
                    </a:path>
                  </a:pathLst>
                </a:custGeom>
                <a:grpFill/>
                <a:ln w="476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1" name="Freeform 99">
                  <a:extLst>
                    <a:ext uri="{FF2B5EF4-FFF2-40B4-BE49-F238E27FC236}">
                      <a16:creationId xmlns:a16="http://schemas.microsoft.com/office/drawing/2014/main" xmlns="" id="{379ED981-6127-374B-A4D9-305B53AC59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6" y="2411"/>
                  <a:ext cx="15" cy="16"/>
                </a:xfrm>
                <a:custGeom>
                  <a:avLst/>
                  <a:gdLst>
                    <a:gd name="T0" fmla="*/ 0 w 6"/>
                    <a:gd name="T1" fmla="*/ 0 h 6"/>
                    <a:gd name="T2" fmla="*/ 20 w 6"/>
                    <a:gd name="T3" fmla="*/ 115 h 6"/>
                    <a:gd name="T4" fmla="*/ 95 w 6"/>
                    <a:gd name="T5" fmla="*/ 93 h 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" h="6">
                      <a:moveTo>
                        <a:pt x="0" y="0"/>
                      </a:moveTo>
                      <a:cubicBezTo>
                        <a:pt x="0" y="2"/>
                        <a:pt x="0" y="4"/>
                        <a:pt x="1" y="6"/>
                      </a:cubicBezTo>
                      <a:cubicBezTo>
                        <a:pt x="3" y="4"/>
                        <a:pt x="4" y="4"/>
                        <a:pt x="6" y="5"/>
                      </a:cubicBezTo>
                    </a:path>
                  </a:pathLst>
                </a:custGeom>
                <a:grpFill/>
                <a:ln w="476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2" name="Freeform 100">
                  <a:extLst>
                    <a:ext uri="{FF2B5EF4-FFF2-40B4-BE49-F238E27FC236}">
                      <a16:creationId xmlns:a16="http://schemas.microsoft.com/office/drawing/2014/main" xmlns="" id="{8DB119B3-4E3A-1047-BD0B-B908C2A477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1" y="2408"/>
                  <a:ext cx="18" cy="21"/>
                </a:xfrm>
                <a:custGeom>
                  <a:avLst/>
                  <a:gdLst>
                    <a:gd name="T0" fmla="*/ 0 w 7"/>
                    <a:gd name="T1" fmla="*/ 21 h 8"/>
                    <a:gd name="T2" fmla="*/ 54 w 7"/>
                    <a:gd name="T3" fmla="*/ 0 h 8"/>
                    <a:gd name="T4" fmla="*/ 100 w 7"/>
                    <a:gd name="T5" fmla="*/ 144 h 8"/>
                    <a:gd name="T6" fmla="*/ 33 w 7"/>
                    <a:gd name="T7" fmla="*/ 89 h 8"/>
                    <a:gd name="T8" fmla="*/ 33 w 7"/>
                    <a:gd name="T9" fmla="*/ 144 h 8"/>
                    <a:gd name="T10" fmla="*/ 118 w 7"/>
                    <a:gd name="T11" fmla="*/ 110 h 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" h="8">
                      <a:moveTo>
                        <a:pt x="0" y="1"/>
                      </a:move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4" y="3"/>
                        <a:pt x="5" y="6"/>
                        <a:pt x="6" y="8"/>
                      </a:cubicBezTo>
                      <a:cubicBezTo>
                        <a:pt x="5" y="7"/>
                        <a:pt x="4" y="5"/>
                        <a:pt x="2" y="5"/>
                      </a:cubicBezTo>
                      <a:cubicBezTo>
                        <a:pt x="1" y="7"/>
                        <a:pt x="2" y="7"/>
                        <a:pt x="2" y="8"/>
                      </a:cubicBezTo>
                      <a:cubicBezTo>
                        <a:pt x="4" y="8"/>
                        <a:pt x="6" y="7"/>
                        <a:pt x="7" y="6"/>
                      </a:cubicBezTo>
                    </a:path>
                  </a:pathLst>
                </a:custGeom>
                <a:grpFill/>
                <a:ln w="476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3" name="Freeform 101">
                  <a:extLst>
                    <a:ext uri="{FF2B5EF4-FFF2-40B4-BE49-F238E27FC236}">
                      <a16:creationId xmlns:a16="http://schemas.microsoft.com/office/drawing/2014/main" xmlns="" id="{0DFCDA40-97FC-8447-8BB7-56D9159605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1" y="2405"/>
                  <a:ext cx="50" cy="35"/>
                </a:xfrm>
                <a:custGeom>
                  <a:avLst/>
                  <a:gdLst>
                    <a:gd name="T0" fmla="*/ 0 w 20"/>
                    <a:gd name="T1" fmla="*/ 0 h 13"/>
                    <a:gd name="T2" fmla="*/ 33 w 20"/>
                    <a:gd name="T3" fmla="*/ 137 h 13"/>
                    <a:gd name="T4" fmla="*/ 83 w 20"/>
                    <a:gd name="T5" fmla="*/ 94 h 13"/>
                    <a:gd name="T6" fmla="*/ 83 w 20"/>
                    <a:gd name="T7" fmla="*/ 175 h 13"/>
                    <a:gd name="T8" fmla="*/ 175 w 20"/>
                    <a:gd name="T9" fmla="*/ 22 h 13"/>
                    <a:gd name="T10" fmla="*/ 270 w 20"/>
                    <a:gd name="T11" fmla="*/ 81 h 13"/>
                    <a:gd name="T12" fmla="*/ 300 w 20"/>
                    <a:gd name="T13" fmla="*/ 94 h 1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0" h="13">
                      <a:moveTo>
                        <a:pt x="0" y="0"/>
                      </a:moveTo>
                      <a:cubicBezTo>
                        <a:pt x="0" y="2"/>
                        <a:pt x="1" y="5"/>
                        <a:pt x="2" y="7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6" y="6"/>
                        <a:pt x="6" y="8"/>
                        <a:pt x="5" y="9"/>
                      </a:cubicBezTo>
                      <a:cubicBezTo>
                        <a:pt x="3" y="1"/>
                        <a:pt x="16" y="10"/>
                        <a:pt x="11" y="1"/>
                      </a:cubicBezTo>
                      <a:cubicBezTo>
                        <a:pt x="7" y="13"/>
                        <a:pt x="20" y="10"/>
                        <a:pt x="17" y="4"/>
                      </a:cubicBezTo>
                      <a:cubicBezTo>
                        <a:pt x="18" y="5"/>
                        <a:pt x="19" y="5"/>
                        <a:pt x="19" y="5"/>
                      </a:cubicBezTo>
                    </a:path>
                  </a:pathLst>
                </a:custGeom>
                <a:grpFill/>
                <a:ln w="476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4" name="Freeform 102">
                  <a:extLst>
                    <a:ext uri="{FF2B5EF4-FFF2-40B4-BE49-F238E27FC236}">
                      <a16:creationId xmlns:a16="http://schemas.microsoft.com/office/drawing/2014/main" xmlns="" id="{7B447452-570F-9F49-9D33-0F37750984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6" y="2549"/>
                  <a:ext cx="30" cy="16"/>
                </a:xfrm>
                <a:custGeom>
                  <a:avLst/>
                  <a:gdLst>
                    <a:gd name="T0" fmla="*/ 0 w 12"/>
                    <a:gd name="T1" fmla="*/ 35 h 6"/>
                    <a:gd name="T2" fmla="*/ 50 w 12"/>
                    <a:gd name="T3" fmla="*/ 0 h 6"/>
                    <a:gd name="T4" fmla="*/ 50 w 12"/>
                    <a:gd name="T5" fmla="*/ 93 h 6"/>
                    <a:gd name="T6" fmla="*/ 113 w 12"/>
                    <a:gd name="T7" fmla="*/ 56 h 6"/>
                    <a:gd name="T8" fmla="*/ 175 w 12"/>
                    <a:gd name="T9" fmla="*/ 93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6">
                      <a:moveTo>
                        <a:pt x="0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4" y="2"/>
                        <a:pt x="4" y="4"/>
                        <a:pt x="3" y="5"/>
                      </a:cubicBezTo>
                      <a:cubicBezTo>
                        <a:pt x="6" y="6"/>
                        <a:pt x="8" y="5"/>
                        <a:pt x="7" y="3"/>
                      </a:cubicBezTo>
                      <a:cubicBezTo>
                        <a:pt x="9" y="1"/>
                        <a:pt x="12" y="3"/>
                        <a:pt x="11" y="5"/>
                      </a:cubicBezTo>
                    </a:path>
                  </a:pathLst>
                </a:custGeom>
                <a:grpFill/>
                <a:ln w="476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5" name="Freeform 103">
                  <a:extLst>
                    <a:ext uri="{FF2B5EF4-FFF2-40B4-BE49-F238E27FC236}">
                      <a16:creationId xmlns:a16="http://schemas.microsoft.com/office/drawing/2014/main" xmlns="" id="{862523F1-6435-A543-9317-7C5E82E5C5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1" y="2544"/>
                  <a:ext cx="53" cy="32"/>
                </a:xfrm>
                <a:custGeom>
                  <a:avLst/>
                  <a:gdLst>
                    <a:gd name="T0" fmla="*/ 0 w 21"/>
                    <a:gd name="T1" fmla="*/ 227 h 12"/>
                    <a:gd name="T2" fmla="*/ 50 w 21"/>
                    <a:gd name="T3" fmla="*/ 0 h 12"/>
                    <a:gd name="T4" fmla="*/ 96 w 21"/>
                    <a:gd name="T5" fmla="*/ 205 h 12"/>
                    <a:gd name="T6" fmla="*/ 179 w 21"/>
                    <a:gd name="T7" fmla="*/ 171 h 12"/>
                    <a:gd name="T8" fmla="*/ 146 w 21"/>
                    <a:gd name="T9" fmla="*/ 93 h 12"/>
                    <a:gd name="T10" fmla="*/ 209 w 21"/>
                    <a:gd name="T11" fmla="*/ 149 h 12"/>
                    <a:gd name="T12" fmla="*/ 305 w 21"/>
                    <a:gd name="T13" fmla="*/ 192 h 12"/>
                    <a:gd name="T14" fmla="*/ 305 w 21"/>
                    <a:gd name="T15" fmla="*/ 115 h 12"/>
                    <a:gd name="T16" fmla="*/ 338 w 21"/>
                    <a:gd name="T17" fmla="*/ 149 h 1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" h="12">
                      <a:moveTo>
                        <a:pt x="0" y="12"/>
                      </a:moveTo>
                      <a:cubicBezTo>
                        <a:pt x="6" y="10"/>
                        <a:pt x="8" y="3"/>
                        <a:pt x="3" y="0"/>
                      </a:cubicBezTo>
                      <a:cubicBezTo>
                        <a:pt x="2" y="3"/>
                        <a:pt x="4" y="7"/>
                        <a:pt x="6" y="11"/>
                      </a:cubicBezTo>
                      <a:cubicBezTo>
                        <a:pt x="7" y="9"/>
                        <a:pt x="9" y="8"/>
                        <a:pt x="11" y="9"/>
                      </a:cubicBezTo>
                      <a:cubicBezTo>
                        <a:pt x="12" y="7"/>
                        <a:pt x="11" y="6"/>
                        <a:pt x="9" y="5"/>
                      </a:cubicBezTo>
                      <a:cubicBezTo>
                        <a:pt x="7" y="11"/>
                        <a:pt x="12" y="7"/>
                        <a:pt x="13" y="8"/>
                      </a:cubicBezTo>
                      <a:cubicBezTo>
                        <a:pt x="15" y="8"/>
                        <a:pt x="17" y="10"/>
                        <a:pt x="19" y="10"/>
                      </a:cubicBezTo>
                      <a:cubicBezTo>
                        <a:pt x="19" y="9"/>
                        <a:pt x="19" y="7"/>
                        <a:pt x="19" y="6"/>
                      </a:cubicBezTo>
                      <a:cubicBezTo>
                        <a:pt x="20" y="7"/>
                        <a:pt x="21" y="7"/>
                        <a:pt x="21" y="8"/>
                      </a:cubicBezTo>
                    </a:path>
                  </a:pathLst>
                </a:custGeom>
                <a:grpFill/>
                <a:ln w="476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6" name="Freeform 104">
                  <a:extLst>
                    <a:ext uri="{FF2B5EF4-FFF2-40B4-BE49-F238E27FC236}">
                      <a16:creationId xmlns:a16="http://schemas.microsoft.com/office/drawing/2014/main" xmlns="" id="{56A28B08-8274-E34F-B38B-6C56D12528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9" y="2552"/>
                  <a:ext cx="10" cy="19"/>
                </a:xfrm>
                <a:custGeom>
                  <a:avLst/>
                  <a:gdLst>
                    <a:gd name="T0" fmla="*/ 63 w 4"/>
                    <a:gd name="T1" fmla="*/ 0 h 7"/>
                    <a:gd name="T2" fmla="*/ 50 w 4"/>
                    <a:gd name="T3" fmla="*/ 141 h 7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4" h="7">
                      <a:moveTo>
                        <a:pt x="4" y="0"/>
                      </a:moveTo>
                      <a:cubicBezTo>
                        <a:pt x="0" y="1"/>
                        <a:pt x="3" y="5"/>
                        <a:pt x="3" y="7"/>
                      </a:cubicBezTo>
                    </a:path>
                  </a:pathLst>
                </a:custGeom>
                <a:grpFill/>
                <a:ln w="476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8" name="Group 3">
                <a:extLst>
                  <a:ext uri="{FF2B5EF4-FFF2-40B4-BE49-F238E27FC236}">
                    <a16:creationId xmlns:a16="http://schemas.microsoft.com/office/drawing/2014/main" xmlns="" id="{700C477D-DE78-D043-AD44-7C8CE8F1B61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980839" y="6318866"/>
                <a:ext cx="259328" cy="375779"/>
                <a:chOff x="3168" y="1008"/>
                <a:chExt cx="1521" cy="2204"/>
              </a:xfrm>
              <a:grpFill/>
            </p:grpSpPr>
            <p:sp>
              <p:nvSpPr>
                <p:cNvPr id="120" name="Freeform 4">
                  <a:extLst>
                    <a:ext uri="{FF2B5EF4-FFF2-40B4-BE49-F238E27FC236}">
                      <a16:creationId xmlns:a16="http://schemas.microsoft.com/office/drawing/2014/main" xmlns="" id="{7EF2D893-DDBD-A940-B2B4-5CCED8D622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2" y="1575"/>
                  <a:ext cx="1453" cy="246"/>
                </a:xfrm>
                <a:custGeom>
                  <a:avLst/>
                  <a:gdLst>
                    <a:gd name="T0" fmla="*/ 8318 w 429"/>
                    <a:gd name="T1" fmla="*/ 2460 h 68"/>
                    <a:gd name="T2" fmla="*/ 0 w 429"/>
                    <a:gd name="T3" fmla="*/ 0 h 68"/>
                    <a:gd name="T4" fmla="*/ 81 w 429"/>
                    <a:gd name="T5" fmla="*/ 760 h 68"/>
                    <a:gd name="T6" fmla="*/ 8318 w 429"/>
                    <a:gd name="T7" fmla="*/ 3220 h 68"/>
                    <a:gd name="T8" fmla="*/ 16589 w 429"/>
                    <a:gd name="T9" fmla="*/ 760 h 68"/>
                    <a:gd name="T10" fmla="*/ 16667 w 429"/>
                    <a:gd name="T11" fmla="*/ 0 h 68"/>
                    <a:gd name="T12" fmla="*/ 8318 w 429"/>
                    <a:gd name="T13" fmla="*/ 2460 h 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29" h="68">
                      <a:moveTo>
                        <a:pt x="214" y="52"/>
                      </a:moveTo>
                      <a:cubicBezTo>
                        <a:pt x="113" y="52"/>
                        <a:pt x="28" y="29"/>
                        <a:pt x="0" y="0"/>
                      </a:cubicBezTo>
                      <a:cubicBezTo>
                        <a:pt x="0" y="0"/>
                        <a:pt x="1" y="16"/>
                        <a:pt x="2" y="16"/>
                      </a:cubicBezTo>
                      <a:cubicBezTo>
                        <a:pt x="31" y="44"/>
                        <a:pt x="115" y="68"/>
                        <a:pt x="214" y="68"/>
                      </a:cubicBezTo>
                      <a:cubicBezTo>
                        <a:pt x="314" y="68"/>
                        <a:pt x="397" y="45"/>
                        <a:pt x="427" y="16"/>
                      </a:cubicBezTo>
                      <a:cubicBezTo>
                        <a:pt x="428" y="16"/>
                        <a:pt x="429" y="0"/>
                        <a:pt x="429" y="0"/>
                      </a:cubicBezTo>
                      <a:cubicBezTo>
                        <a:pt x="401" y="29"/>
                        <a:pt x="316" y="52"/>
                        <a:pt x="214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1" name="Freeform 5">
                  <a:extLst>
                    <a:ext uri="{FF2B5EF4-FFF2-40B4-BE49-F238E27FC236}">
                      <a16:creationId xmlns:a16="http://schemas.microsoft.com/office/drawing/2014/main" xmlns="" id="{C83625F8-7D54-0E4C-A05B-B6725E6D41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6" y="1673"/>
                  <a:ext cx="1341" cy="1535"/>
                </a:xfrm>
                <a:custGeom>
                  <a:avLst/>
                  <a:gdLst>
                    <a:gd name="T0" fmla="*/ 15377 w 396"/>
                    <a:gd name="T1" fmla="*/ 0 h 425"/>
                    <a:gd name="T2" fmla="*/ 7694 w 396"/>
                    <a:gd name="T3" fmla="*/ 1932 h 425"/>
                    <a:gd name="T4" fmla="*/ 0 w 396"/>
                    <a:gd name="T5" fmla="*/ 0 h 425"/>
                    <a:gd name="T6" fmla="*/ 1043 w 396"/>
                    <a:gd name="T7" fmla="*/ 16683 h 425"/>
                    <a:gd name="T8" fmla="*/ 1043 w 396"/>
                    <a:gd name="T9" fmla="*/ 16722 h 425"/>
                    <a:gd name="T10" fmla="*/ 7694 w 396"/>
                    <a:gd name="T11" fmla="*/ 20024 h 425"/>
                    <a:gd name="T12" fmla="*/ 14334 w 396"/>
                    <a:gd name="T13" fmla="*/ 16722 h 425"/>
                    <a:gd name="T14" fmla="*/ 14334 w 396"/>
                    <a:gd name="T15" fmla="*/ 16683 h 425"/>
                    <a:gd name="T16" fmla="*/ 15377 w 396"/>
                    <a:gd name="T17" fmla="*/ 0 h 42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96" h="425">
                      <a:moveTo>
                        <a:pt x="396" y="0"/>
                      </a:moveTo>
                      <a:cubicBezTo>
                        <a:pt x="359" y="23"/>
                        <a:pt x="285" y="41"/>
                        <a:pt x="198" y="41"/>
                      </a:cubicBezTo>
                      <a:cubicBezTo>
                        <a:pt x="112" y="41"/>
                        <a:pt x="38" y="23"/>
                        <a:pt x="0" y="0"/>
                      </a:cubicBezTo>
                      <a:cubicBezTo>
                        <a:pt x="27" y="354"/>
                        <a:pt x="27" y="354"/>
                        <a:pt x="27" y="354"/>
                      </a:cubicBezTo>
                      <a:cubicBezTo>
                        <a:pt x="27" y="355"/>
                        <a:pt x="27" y="355"/>
                        <a:pt x="27" y="355"/>
                      </a:cubicBezTo>
                      <a:cubicBezTo>
                        <a:pt x="27" y="394"/>
                        <a:pt x="103" y="425"/>
                        <a:pt x="198" y="425"/>
                      </a:cubicBezTo>
                      <a:cubicBezTo>
                        <a:pt x="293" y="425"/>
                        <a:pt x="369" y="394"/>
                        <a:pt x="369" y="355"/>
                      </a:cubicBezTo>
                      <a:cubicBezTo>
                        <a:pt x="369" y="354"/>
                        <a:pt x="369" y="354"/>
                        <a:pt x="369" y="354"/>
                      </a:cubicBezTo>
                      <a:lnTo>
                        <a:pt x="3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2" name="Freeform 6">
                  <a:extLst>
                    <a:ext uri="{FF2B5EF4-FFF2-40B4-BE49-F238E27FC236}">
                      <a16:creationId xmlns:a16="http://schemas.microsoft.com/office/drawing/2014/main" xmlns="" id="{205D7575-4ADC-9B42-A7C3-92ED5BFE54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3" y="1694"/>
                  <a:ext cx="105" cy="120"/>
                </a:xfrm>
                <a:custGeom>
                  <a:avLst/>
                  <a:gdLst>
                    <a:gd name="T0" fmla="*/ 115 w 31"/>
                    <a:gd name="T1" fmla="*/ 1585 h 33"/>
                    <a:gd name="T2" fmla="*/ 1206 w 31"/>
                    <a:gd name="T3" fmla="*/ 582 h 33"/>
                    <a:gd name="T4" fmla="*/ 0 w 31"/>
                    <a:gd name="T5" fmla="*/ 0 h 3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3">
                      <a:moveTo>
                        <a:pt x="3" y="33"/>
                      </a:moveTo>
                      <a:cubicBezTo>
                        <a:pt x="6" y="16"/>
                        <a:pt x="18" y="18"/>
                        <a:pt x="31" y="12"/>
                      </a:cubicBezTo>
                      <a:cubicBezTo>
                        <a:pt x="20" y="10"/>
                        <a:pt x="9" y="5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3" name="Oval 7">
                  <a:extLst>
                    <a:ext uri="{FF2B5EF4-FFF2-40B4-BE49-F238E27FC236}">
                      <a16:creationId xmlns:a16="http://schemas.microsoft.com/office/drawing/2014/main" xmlns="" id="{4B1C489F-7A0E-5F4D-9936-0EDB27DC14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92" y="1008"/>
                  <a:ext cx="1470" cy="45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124" name="Oval 8">
                  <a:extLst>
                    <a:ext uri="{FF2B5EF4-FFF2-40B4-BE49-F238E27FC236}">
                      <a16:creationId xmlns:a16="http://schemas.microsoft.com/office/drawing/2014/main" xmlns="" id="{0877CE14-7325-6646-AC55-E5CC8351BC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47" y="2702"/>
                  <a:ext cx="1159" cy="50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125" name="Oval 9">
                  <a:extLst>
                    <a:ext uri="{FF2B5EF4-FFF2-40B4-BE49-F238E27FC236}">
                      <a16:creationId xmlns:a16="http://schemas.microsoft.com/office/drawing/2014/main" xmlns="" id="{BACF77C0-A667-DA47-A47A-D294E16442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71" y="2720"/>
                  <a:ext cx="1111" cy="47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126" name="Freeform 10">
                  <a:extLst>
                    <a:ext uri="{FF2B5EF4-FFF2-40B4-BE49-F238E27FC236}">
                      <a16:creationId xmlns:a16="http://schemas.microsoft.com/office/drawing/2014/main" xmlns="" id="{8C4FC0A9-4410-664F-81B9-190686D0D6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17" y="2854"/>
                  <a:ext cx="423" cy="202"/>
                </a:xfrm>
                <a:custGeom>
                  <a:avLst/>
                  <a:gdLst>
                    <a:gd name="T0" fmla="*/ 2406 w 125"/>
                    <a:gd name="T1" fmla="*/ 2630 h 56"/>
                    <a:gd name="T2" fmla="*/ 0 w 125"/>
                    <a:gd name="T3" fmla="*/ 1313 h 56"/>
                    <a:gd name="T4" fmla="*/ 0 w 125"/>
                    <a:gd name="T5" fmla="*/ 1313 h 56"/>
                    <a:gd name="T6" fmla="*/ 2406 w 125"/>
                    <a:gd name="T7" fmla="*/ 0 h 56"/>
                    <a:gd name="T8" fmla="*/ 4843 w 125"/>
                    <a:gd name="T9" fmla="*/ 1313 h 56"/>
                    <a:gd name="T10" fmla="*/ 2406 w 125"/>
                    <a:gd name="T11" fmla="*/ 2630 h 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5" h="56">
                      <a:moveTo>
                        <a:pt x="62" y="56"/>
                      </a:moveTo>
                      <a:cubicBezTo>
                        <a:pt x="27" y="56"/>
                        <a:pt x="0" y="44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27" y="0"/>
                        <a:pt x="62" y="0"/>
                      </a:cubicBezTo>
                      <a:cubicBezTo>
                        <a:pt x="97" y="0"/>
                        <a:pt x="125" y="13"/>
                        <a:pt x="125" y="28"/>
                      </a:cubicBezTo>
                      <a:cubicBezTo>
                        <a:pt x="125" y="44"/>
                        <a:pt x="97" y="56"/>
                        <a:pt x="62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7" name="Freeform 11">
                  <a:extLst>
                    <a:ext uri="{FF2B5EF4-FFF2-40B4-BE49-F238E27FC236}">
                      <a16:creationId xmlns:a16="http://schemas.microsoft.com/office/drawing/2014/main" xmlns="" id="{2A69C19A-6C12-D244-80BE-6DBAB2D559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17" y="2854"/>
                  <a:ext cx="423" cy="108"/>
                </a:xfrm>
                <a:custGeom>
                  <a:avLst/>
                  <a:gdLst>
                    <a:gd name="T0" fmla="*/ 2406 w 125"/>
                    <a:gd name="T1" fmla="*/ 180 h 30"/>
                    <a:gd name="T2" fmla="*/ 4843 w 125"/>
                    <a:gd name="T3" fmla="*/ 1400 h 30"/>
                    <a:gd name="T4" fmla="*/ 4843 w 125"/>
                    <a:gd name="T5" fmla="*/ 1310 h 30"/>
                    <a:gd name="T6" fmla="*/ 2406 w 125"/>
                    <a:gd name="T7" fmla="*/ 0 h 30"/>
                    <a:gd name="T8" fmla="*/ 0 w 125"/>
                    <a:gd name="T9" fmla="*/ 1310 h 30"/>
                    <a:gd name="T10" fmla="*/ 0 w 125"/>
                    <a:gd name="T11" fmla="*/ 1400 h 30"/>
                    <a:gd name="T12" fmla="*/ 2406 w 125"/>
                    <a:gd name="T13" fmla="*/ 180 h 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5" h="30">
                      <a:moveTo>
                        <a:pt x="62" y="4"/>
                      </a:moveTo>
                      <a:cubicBezTo>
                        <a:pt x="96" y="4"/>
                        <a:pt x="123" y="16"/>
                        <a:pt x="125" y="30"/>
                      </a:cubicBezTo>
                      <a:cubicBezTo>
                        <a:pt x="125" y="30"/>
                        <a:pt x="125" y="29"/>
                        <a:pt x="125" y="28"/>
                      </a:cubicBezTo>
                      <a:cubicBezTo>
                        <a:pt x="125" y="13"/>
                        <a:pt x="97" y="0"/>
                        <a:pt x="62" y="0"/>
                      </a:cubicBezTo>
                      <a:cubicBezTo>
                        <a:pt x="27" y="0"/>
                        <a:pt x="0" y="13"/>
                        <a:pt x="0" y="28"/>
                      </a:cubicBezTo>
                      <a:cubicBezTo>
                        <a:pt x="0" y="29"/>
                        <a:pt x="0" y="30"/>
                        <a:pt x="0" y="30"/>
                      </a:cubicBezTo>
                      <a:cubicBezTo>
                        <a:pt x="2" y="16"/>
                        <a:pt x="29" y="4"/>
                        <a:pt x="6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8" name="Oval 12">
                  <a:extLst>
                    <a:ext uri="{FF2B5EF4-FFF2-40B4-BE49-F238E27FC236}">
                      <a16:creationId xmlns:a16="http://schemas.microsoft.com/office/drawing/2014/main" xmlns="" id="{8EC0AA6E-500B-7649-99BD-AB8258CA16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42" y="2912"/>
                  <a:ext cx="173" cy="8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129" name="Freeform 13">
                  <a:extLst>
                    <a:ext uri="{FF2B5EF4-FFF2-40B4-BE49-F238E27FC236}">
                      <a16:creationId xmlns:a16="http://schemas.microsoft.com/office/drawing/2014/main" xmlns="" id="{76D2C4CC-2280-FC46-8A5E-6A53EA2BA1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2" y="2912"/>
                  <a:ext cx="173" cy="54"/>
                </a:xfrm>
                <a:custGeom>
                  <a:avLst/>
                  <a:gdLst>
                    <a:gd name="T0" fmla="*/ 977 w 51"/>
                    <a:gd name="T1" fmla="*/ 234 h 15"/>
                    <a:gd name="T2" fmla="*/ 1957 w 51"/>
                    <a:gd name="T3" fmla="*/ 698 h 15"/>
                    <a:gd name="T4" fmla="*/ 1991 w 51"/>
                    <a:gd name="T5" fmla="*/ 558 h 15"/>
                    <a:gd name="T6" fmla="*/ 977 w 51"/>
                    <a:gd name="T7" fmla="*/ 0 h 15"/>
                    <a:gd name="T8" fmla="*/ 0 w 51"/>
                    <a:gd name="T9" fmla="*/ 558 h 15"/>
                    <a:gd name="T10" fmla="*/ 0 w 51"/>
                    <a:gd name="T11" fmla="*/ 698 h 15"/>
                    <a:gd name="T12" fmla="*/ 977 w 51"/>
                    <a:gd name="T13" fmla="*/ 234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1" h="15">
                      <a:moveTo>
                        <a:pt x="25" y="5"/>
                      </a:moveTo>
                      <a:cubicBezTo>
                        <a:pt x="38" y="5"/>
                        <a:pt x="48" y="9"/>
                        <a:pt x="50" y="15"/>
                      </a:cubicBezTo>
                      <a:cubicBezTo>
                        <a:pt x="51" y="14"/>
                        <a:pt x="51" y="13"/>
                        <a:pt x="51" y="12"/>
                      </a:cubicBezTo>
                      <a:cubicBezTo>
                        <a:pt x="51" y="6"/>
                        <a:pt x="39" y="0"/>
                        <a:pt x="25" y="0"/>
                      </a:cubicBezTo>
                      <a:cubicBezTo>
                        <a:pt x="11" y="0"/>
                        <a:pt x="0" y="6"/>
                        <a:pt x="0" y="12"/>
                      </a:cubicBezTo>
                      <a:cubicBezTo>
                        <a:pt x="0" y="13"/>
                        <a:pt x="0" y="14"/>
                        <a:pt x="0" y="15"/>
                      </a:cubicBezTo>
                      <a:cubicBezTo>
                        <a:pt x="3" y="9"/>
                        <a:pt x="13" y="5"/>
                        <a:pt x="2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0" name="Freeform 14">
                  <a:extLst>
                    <a:ext uri="{FF2B5EF4-FFF2-40B4-BE49-F238E27FC236}">
                      <a16:creationId xmlns:a16="http://schemas.microsoft.com/office/drawing/2014/main" xmlns="" id="{727229E6-5B37-D04E-8345-4963B90AE5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8" y="1275"/>
                  <a:ext cx="1521" cy="488"/>
                </a:xfrm>
                <a:custGeom>
                  <a:avLst/>
                  <a:gdLst>
                    <a:gd name="T0" fmla="*/ 0 w 449"/>
                    <a:gd name="T1" fmla="*/ 2928 h 135"/>
                    <a:gd name="T2" fmla="*/ 8709 w 449"/>
                    <a:gd name="T3" fmla="*/ 6377 h 135"/>
                    <a:gd name="T4" fmla="*/ 17453 w 449"/>
                    <a:gd name="T5" fmla="*/ 2928 h 135"/>
                    <a:gd name="T6" fmla="*/ 17453 w 449"/>
                    <a:gd name="T7" fmla="*/ 0 h 135"/>
                    <a:gd name="T8" fmla="*/ 8709 w 449"/>
                    <a:gd name="T9" fmla="*/ 3214 h 135"/>
                    <a:gd name="T10" fmla="*/ 0 w 449"/>
                    <a:gd name="T11" fmla="*/ 0 h 135"/>
                    <a:gd name="T12" fmla="*/ 0 w 449"/>
                    <a:gd name="T13" fmla="*/ 2928 h 1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9" h="135">
                      <a:moveTo>
                        <a:pt x="0" y="62"/>
                      </a:moveTo>
                      <a:cubicBezTo>
                        <a:pt x="0" y="100"/>
                        <a:pt x="100" y="135"/>
                        <a:pt x="224" y="135"/>
                      </a:cubicBezTo>
                      <a:cubicBezTo>
                        <a:pt x="349" y="135"/>
                        <a:pt x="449" y="100"/>
                        <a:pt x="449" y="62"/>
                      </a:cubicBezTo>
                      <a:cubicBezTo>
                        <a:pt x="449" y="0"/>
                        <a:pt x="449" y="0"/>
                        <a:pt x="449" y="0"/>
                      </a:cubicBezTo>
                      <a:cubicBezTo>
                        <a:pt x="449" y="38"/>
                        <a:pt x="349" y="68"/>
                        <a:pt x="224" y="68"/>
                      </a:cubicBezTo>
                      <a:cubicBezTo>
                        <a:pt x="100" y="68"/>
                        <a:pt x="0" y="38"/>
                        <a:pt x="0" y="0"/>
                      </a:cubicBezTo>
                      <a:lnTo>
                        <a:pt x="0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1" name="Freeform 15">
                  <a:extLst>
                    <a:ext uri="{FF2B5EF4-FFF2-40B4-BE49-F238E27FC236}">
                      <a16:creationId xmlns:a16="http://schemas.microsoft.com/office/drawing/2014/main" xmlns="" id="{27724EBE-EE0F-E74D-9674-CE0B11494F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3" y="1705"/>
                  <a:ext cx="88" cy="1243"/>
                </a:xfrm>
                <a:custGeom>
                  <a:avLst/>
                  <a:gdLst>
                    <a:gd name="T0" fmla="*/ 0 w 88"/>
                    <a:gd name="T1" fmla="*/ 0 h 1243"/>
                    <a:gd name="T2" fmla="*/ 88 w 88"/>
                    <a:gd name="T3" fmla="*/ 1243 h 1243"/>
                    <a:gd name="T4" fmla="*/ 0 w 88"/>
                    <a:gd name="T5" fmla="*/ 0 h 124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8" h="1243">
                      <a:moveTo>
                        <a:pt x="0" y="0"/>
                      </a:moveTo>
                      <a:lnTo>
                        <a:pt x="88" y="12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2" name="Line 16">
                  <a:extLst>
                    <a:ext uri="{FF2B5EF4-FFF2-40B4-BE49-F238E27FC236}">
                      <a16:creationId xmlns:a16="http://schemas.microsoft.com/office/drawing/2014/main" xmlns="" id="{FD6EAFEE-0FF9-8D4E-AB17-F7AF623199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83" y="1705"/>
                  <a:ext cx="88" cy="1243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3" name="Freeform 17">
                  <a:extLst>
                    <a:ext uri="{FF2B5EF4-FFF2-40B4-BE49-F238E27FC236}">
                      <a16:creationId xmlns:a16="http://schemas.microsoft.com/office/drawing/2014/main" xmlns="" id="{DEBD44E8-85E8-164D-B860-8387FC14ED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2" y="1687"/>
                  <a:ext cx="88" cy="1279"/>
                </a:xfrm>
                <a:custGeom>
                  <a:avLst/>
                  <a:gdLst>
                    <a:gd name="T0" fmla="*/ 88 w 88"/>
                    <a:gd name="T1" fmla="*/ 0 h 1279"/>
                    <a:gd name="T2" fmla="*/ 0 w 88"/>
                    <a:gd name="T3" fmla="*/ 1279 h 1279"/>
                    <a:gd name="T4" fmla="*/ 88 w 88"/>
                    <a:gd name="T5" fmla="*/ 0 h 127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8" h="1279">
                      <a:moveTo>
                        <a:pt x="88" y="0"/>
                      </a:moveTo>
                      <a:lnTo>
                        <a:pt x="0" y="1279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4" name="Line 18">
                  <a:extLst>
                    <a:ext uri="{FF2B5EF4-FFF2-40B4-BE49-F238E27FC236}">
                      <a16:creationId xmlns:a16="http://schemas.microsoft.com/office/drawing/2014/main" xmlns="" id="{8358CCAE-A34F-F344-AA34-7246D4C94F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82" y="1687"/>
                  <a:ext cx="88" cy="1279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5" name="Freeform 19">
                  <a:extLst>
                    <a:ext uri="{FF2B5EF4-FFF2-40B4-BE49-F238E27FC236}">
                      <a16:creationId xmlns:a16="http://schemas.microsoft.com/office/drawing/2014/main" xmlns="" id="{C00F7F68-ED9E-0C40-A12B-A379C27A5C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2" y="1232"/>
                  <a:ext cx="1470" cy="253"/>
                </a:xfrm>
                <a:custGeom>
                  <a:avLst/>
                  <a:gdLst>
                    <a:gd name="T0" fmla="*/ 16864 w 434"/>
                    <a:gd name="T1" fmla="*/ 380 h 70"/>
                    <a:gd name="T2" fmla="*/ 8434 w 434"/>
                    <a:gd name="T3" fmla="*/ 3303 h 70"/>
                    <a:gd name="T4" fmla="*/ 0 w 434"/>
                    <a:gd name="T5" fmla="*/ 380 h 70"/>
                    <a:gd name="T6" fmla="*/ 0 w 434"/>
                    <a:gd name="T7" fmla="*/ 0 h 70"/>
                    <a:gd name="T8" fmla="*/ 8434 w 434"/>
                    <a:gd name="T9" fmla="*/ 2978 h 70"/>
                    <a:gd name="T10" fmla="*/ 16864 w 434"/>
                    <a:gd name="T11" fmla="*/ 0 h 70"/>
                    <a:gd name="T12" fmla="*/ 16864 w 434"/>
                    <a:gd name="T13" fmla="*/ 380 h 7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34" h="70">
                      <a:moveTo>
                        <a:pt x="434" y="8"/>
                      </a:moveTo>
                      <a:cubicBezTo>
                        <a:pt x="434" y="42"/>
                        <a:pt x="338" y="70"/>
                        <a:pt x="217" y="70"/>
                      </a:cubicBezTo>
                      <a:cubicBezTo>
                        <a:pt x="97" y="70"/>
                        <a:pt x="0" y="42"/>
                        <a:pt x="0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97" y="63"/>
                        <a:pt x="217" y="63"/>
                      </a:cubicBezTo>
                      <a:cubicBezTo>
                        <a:pt x="338" y="63"/>
                        <a:pt x="434" y="35"/>
                        <a:pt x="434" y="0"/>
                      </a:cubicBezTo>
                      <a:lnTo>
                        <a:pt x="434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6" name="Freeform 20">
                  <a:extLst>
                    <a:ext uri="{FF2B5EF4-FFF2-40B4-BE49-F238E27FC236}">
                      <a16:creationId xmlns:a16="http://schemas.microsoft.com/office/drawing/2014/main" xmlns="" id="{D6ED7B1D-A37D-E341-80FE-3F418FE530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8" y="1210"/>
                  <a:ext cx="1521" cy="315"/>
                </a:xfrm>
                <a:custGeom>
                  <a:avLst/>
                  <a:gdLst>
                    <a:gd name="T0" fmla="*/ 17110 w 449"/>
                    <a:gd name="T1" fmla="*/ 0 h 87"/>
                    <a:gd name="T2" fmla="*/ 17144 w 449"/>
                    <a:gd name="T3" fmla="*/ 290 h 87"/>
                    <a:gd name="T4" fmla="*/ 17144 w 449"/>
                    <a:gd name="T5" fmla="*/ 670 h 87"/>
                    <a:gd name="T6" fmla="*/ 8709 w 449"/>
                    <a:gd name="T7" fmla="*/ 3606 h 87"/>
                    <a:gd name="T8" fmla="*/ 274 w 449"/>
                    <a:gd name="T9" fmla="*/ 670 h 87"/>
                    <a:gd name="T10" fmla="*/ 274 w 449"/>
                    <a:gd name="T11" fmla="*/ 290 h 87"/>
                    <a:gd name="T12" fmla="*/ 346 w 449"/>
                    <a:gd name="T13" fmla="*/ 0 h 87"/>
                    <a:gd name="T14" fmla="*/ 0 w 449"/>
                    <a:gd name="T15" fmla="*/ 905 h 87"/>
                    <a:gd name="T16" fmla="*/ 8709 w 449"/>
                    <a:gd name="T17" fmla="*/ 4131 h 87"/>
                    <a:gd name="T18" fmla="*/ 17453 w 449"/>
                    <a:gd name="T19" fmla="*/ 905 h 87"/>
                    <a:gd name="T20" fmla="*/ 17110 w 449"/>
                    <a:gd name="T21" fmla="*/ 0 h 8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449" h="87">
                      <a:moveTo>
                        <a:pt x="440" y="0"/>
                      </a:moveTo>
                      <a:cubicBezTo>
                        <a:pt x="441" y="2"/>
                        <a:pt x="441" y="4"/>
                        <a:pt x="441" y="6"/>
                      </a:cubicBezTo>
                      <a:cubicBezTo>
                        <a:pt x="441" y="14"/>
                        <a:pt x="441" y="14"/>
                        <a:pt x="441" y="14"/>
                      </a:cubicBezTo>
                      <a:cubicBezTo>
                        <a:pt x="441" y="48"/>
                        <a:pt x="345" y="76"/>
                        <a:pt x="224" y="76"/>
                      </a:cubicBezTo>
                      <a:cubicBezTo>
                        <a:pt x="104" y="76"/>
                        <a:pt x="7" y="48"/>
                        <a:pt x="7" y="14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4"/>
                        <a:pt x="8" y="2"/>
                        <a:pt x="9" y="0"/>
                      </a:cubicBezTo>
                      <a:cubicBezTo>
                        <a:pt x="3" y="6"/>
                        <a:pt x="0" y="12"/>
                        <a:pt x="0" y="19"/>
                      </a:cubicBezTo>
                      <a:cubicBezTo>
                        <a:pt x="0" y="57"/>
                        <a:pt x="100" y="87"/>
                        <a:pt x="224" y="87"/>
                      </a:cubicBezTo>
                      <a:cubicBezTo>
                        <a:pt x="349" y="87"/>
                        <a:pt x="449" y="57"/>
                        <a:pt x="449" y="19"/>
                      </a:cubicBezTo>
                      <a:cubicBezTo>
                        <a:pt x="449" y="12"/>
                        <a:pt x="446" y="6"/>
                        <a:pt x="4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7" name="Freeform 21">
                  <a:extLst>
                    <a:ext uri="{FF2B5EF4-FFF2-40B4-BE49-F238E27FC236}">
                      <a16:creationId xmlns:a16="http://schemas.microsoft.com/office/drawing/2014/main" xmlns="" id="{058944FA-A8D8-894D-826D-F60EDC0D6C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5" y="1261"/>
                  <a:ext cx="1439" cy="253"/>
                </a:xfrm>
                <a:custGeom>
                  <a:avLst/>
                  <a:gdLst>
                    <a:gd name="T0" fmla="*/ 0 w 425"/>
                    <a:gd name="T1" fmla="*/ 0 h 70"/>
                    <a:gd name="T2" fmla="*/ 8620 w 425"/>
                    <a:gd name="T3" fmla="*/ 3303 h 70"/>
                    <a:gd name="T4" fmla="*/ 16496 w 425"/>
                    <a:gd name="T5" fmla="*/ 1279 h 70"/>
                    <a:gd name="T6" fmla="*/ 16496 w 425"/>
                    <a:gd name="T7" fmla="*/ 1279 h 70"/>
                    <a:gd name="T8" fmla="*/ 8620 w 425"/>
                    <a:gd name="T9" fmla="*/ 3123 h 70"/>
                    <a:gd name="T10" fmla="*/ 0 w 425"/>
                    <a:gd name="T11" fmla="*/ 0 h 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25" h="70">
                      <a:moveTo>
                        <a:pt x="0" y="0"/>
                      </a:moveTo>
                      <a:cubicBezTo>
                        <a:pt x="0" y="39"/>
                        <a:pt x="95" y="70"/>
                        <a:pt x="222" y="70"/>
                      </a:cubicBezTo>
                      <a:cubicBezTo>
                        <a:pt x="311" y="70"/>
                        <a:pt x="388" y="52"/>
                        <a:pt x="425" y="27"/>
                      </a:cubicBezTo>
                      <a:cubicBezTo>
                        <a:pt x="425" y="27"/>
                        <a:pt x="425" y="27"/>
                        <a:pt x="425" y="27"/>
                      </a:cubicBezTo>
                      <a:cubicBezTo>
                        <a:pt x="389" y="51"/>
                        <a:pt x="309" y="66"/>
                        <a:pt x="222" y="66"/>
                      </a:cubicBezTo>
                      <a:cubicBezTo>
                        <a:pt x="100" y="66"/>
                        <a:pt x="0" y="3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8" name="Freeform 22">
                  <a:extLst>
                    <a:ext uri="{FF2B5EF4-FFF2-40B4-BE49-F238E27FC236}">
                      <a16:creationId xmlns:a16="http://schemas.microsoft.com/office/drawing/2014/main" xmlns="" id="{CA9D866F-5E45-EA46-97D8-FFB9640328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8" y="1702"/>
                  <a:ext cx="962" cy="1510"/>
                </a:xfrm>
                <a:custGeom>
                  <a:avLst/>
                  <a:gdLst>
                    <a:gd name="T0" fmla="*/ 7195 w 284"/>
                    <a:gd name="T1" fmla="*/ 3342 h 418"/>
                    <a:gd name="T2" fmla="*/ 9166 w 284"/>
                    <a:gd name="T3" fmla="*/ 9996 h 418"/>
                    <a:gd name="T4" fmla="*/ 8353 w 284"/>
                    <a:gd name="T5" fmla="*/ 16964 h 418"/>
                    <a:gd name="T6" fmla="*/ 3225 w 284"/>
                    <a:gd name="T7" fmla="*/ 19417 h 418"/>
                    <a:gd name="T8" fmla="*/ 2835 w 284"/>
                    <a:gd name="T9" fmla="*/ 19612 h 418"/>
                    <a:gd name="T10" fmla="*/ 3773 w 284"/>
                    <a:gd name="T11" fmla="*/ 19652 h 418"/>
                    <a:gd name="T12" fmla="*/ 10064 w 284"/>
                    <a:gd name="T13" fmla="*/ 16364 h 418"/>
                    <a:gd name="T14" fmla="*/ 10030 w 284"/>
                    <a:gd name="T15" fmla="*/ 16314 h 418"/>
                    <a:gd name="T16" fmla="*/ 11039 w 284"/>
                    <a:gd name="T17" fmla="*/ 0 h 418"/>
                    <a:gd name="T18" fmla="*/ 3773 w 284"/>
                    <a:gd name="T19" fmla="*/ 1553 h 418"/>
                    <a:gd name="T20" fmla="*/ 0 w 284"/>
                    <a:gd name="T21" fmla="*/ 1174 h 418"/>
                    <a:gd name="T22" fmla="*/ 0 w 284"/>
                    <a:gd name="T23" fmla="*/ 1174 h 418"/>
                    <a:gd name="T24" fmla="*/ 7195 w 284"/>
                    <a:gd name="T25" fmla="*/ 3342 h 4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84" h="418">
                      <a:moveTo>
                        <a:pt x="185" y="71"/>
                      </a:moveTo>
                      <a:cubicBezTo>
                        <a:pt x="237" y="97"/>
                        <a:pt x="235" y="145"/>
                        <a:pt x="236" y="212"/>
                      </a:cubicBezTo>
                      <a:cubicBezTo>
                        <a:pt x="237" y="279"/>
                        <a:pt x="244" y="328"/>
                        <a:pt x="215" y="360"/>
                      </a:cubicBezTo>
                      <a:cubicBezTo>
                        <a:pt x="185" y="392"/>
                        <a:pt x="117" y="411"/>
                        <a:pt x="83" y="412"/>
                      </a:cubicBezTo>
                      <a:cubicBezTo>
                        <a:pt x="75" y="412"/>
                        <a:pt x="72" y="414"/>
                        <a:pt x="73" y="416"/>
                      </a:cubicBezTo>
                      <a:cubicBezTo>
                        <a:pt x="81" y="417"/>
                        <a:pt x="89" y="418"/>
                        <a:pt x="97" y="417"/>
                      </a:cubicBezTo>
                      <a:cubicBezTo>
                        <a:pt x="189" y="407"/>
                        <a:pt x="259" y="386"/>
                        <a:pt x="259" y="347"/>
                      </a:cubicBezTo>
                      <a:cubicBezTo>
                        <a:pt x="258" y="346"/>
                        <a:pt x="258" y="346"/>
                        <a:pt x="258" y="346"/>
                      </a:cubicBezTo>
                      <a:cubicBezTo>
                        <a:pt x="284" y="0"/>
                        <a:pt x="284" y="0"/>
                        <a:pt x="284" y="0"/>
                      </a:cubicBezTo>
                      <a:cubicBezTo>
                        <a:pt x="246" y="23"/>
                        <a:pt x="184" y="33"/>
                        <a:pt x="97" y="33"/>
                      </a:cubicBezTo>
                      <a:cubicBezTo>
                        <a:pt x="62" y="33"/>
                        <a:pt x="30" y="30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57" y="55"/>
                        <a:pt x="133" y="44"/>
                        <a:pt x="185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9" name="Freeform 23">
                  <a:extLst>
                    <a:ext uri="{FF2B5EF4-FFF2-40B4-BE49-F238E27FC236}">
                      <a16:creationId xmlns:a16="http://schemas.microsoft.com/office/drawing/2014/main" xmlns="" id="{5C4A64B5-7E4F-D64C-AB45-44B2FAA298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72" y="2829"/>
                  <a:ext cx="610" cy="365"/>
                </a:xfrm>
                <a:custGeom>
                  <a:avLst/>
                  <a:gdLst>
                    <a:gd name="T0" fmla="*/ 5995 w 180"/>
                    <a:gd name="T1" fmla="*/ 0 h 101"/>
                    <a:gd name="T2" fmla="*/ 5216 w 180"/>
                    <a:gd name="T3" fmla="*/ 2259 h 101"/>
                    <a:gd name="T4" fmla="*/ 81 w 180"/>
                    <a:gd name="T5" fmla="*/ 4716 h 101"/>
                    <a:gd name="T6" fmla="*/ 0 w 180"/>
                    <a:gd name="T7" fmla="*/ 4716 h 101"/>
                    <a:gd name="T8" fmla="*/ 620 w 180"/>
                    <a:gd name="T9" fmla="*/ 4767 h 101"/>
                    <a:gd name="T10" fmla="*/ 7005 w 180"/>
                    <a:gd name="T11" fmla="*/ 1644 h 101"/>
                    <a:gd name="T12" fmla="*/ 5995 w 180"/>
                    <a:gd name="T13" fmla="*/ 0 h 1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80" h="101">
                      <a:moveTo>
                        <a:pt x="154" y="0"/>
                      </a:moveTo>
                      <a:cubicBezTo>
                        <a:pt x="152" y="19"/>
                        <a:pt x="146" y="35"/>
                        <a:pt x="134" y="48"/>
                      </a:cubicBezTo>
                      <a:cubicBezTo>
                        <a:pt x="104" y="80"/>
                        <a:pt x="36" y="99"/>
                        <a:pt x="2" y="100"/>
                      </a:cubicBezTo>
                      <a:cubicBezTo>
                        <a:pt x="1" y="100"/>
                        <a:pt x="0" y="100"/>
                        <a:pt x="0" y="100"/>
                      </a:cubicBezTo>
                      <a:cubicBezTo>
                        <a:pt x="5" y="100"/>
                        <a:pt x="11" y="101"/>
                        <a:pt x="16" y="101"/>
                      </a:cubicBezTo>
                      <a:cubicBezTo>
                        <a:pt x="107" y="101"/>
                        <a:pt x="180" y="72"/>
                        <a:pt x="180" y="35"/>
                      </a:cubicBezTo>
                      <a:cubicBezTo>
                        <a:pt x="180" y="22"/>
                        <a:pt x="171" y="10"/>
                        <a:pt x="1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" name="Freeform 24">
                  <a:extLst>
                    <a:ext uri="{FF2B5EF4-FFF2-40B4-BE49-F238E27FC236}">
                      <a16:creationId xmlns:a16="http://schemas.microsoft.com/office/drawing/2014/main" xmlns="" id="{D50387CC-C7C6-654E-A606-D8D0B28FDB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5" y="2139"/>
                  <a:ext cx="305" cy="1011"/>
                </a:xfrm>
                <a:custGeom>
                  <a:avLst/>
                  <a:gdLst>
                    <a:gd name="T0" fmla="*/ 3504 w 90"/>
                    <a:gd name="T1" fmla="*/ 0 h 280"/>
                    <a:gd name="T2" fmla="*/ 2962 w 90"/>
                    <a:gd name="T3" fmla="*/ 10262 h 280"/>
                    <a:gd name="T4" fmla="*/ 2413 w 90"/>
                    <a:gd name="T5" fmla="*/ 11811 h 280"/>
                    <a:gd name="T6" fmla="*/ 0 w 90"/>
                    <a:gd name="T7" fmla="*/ 13179 h 280"/>
                    <a:gd name="T8" fmla="*/ 2332 w 90"/>
                    <a:gd name="T9" fmla="*/ 10457 h 280"/>
                    <a:gd name="T10" fmla="*/ 3423 w 90"/>
                    <a:gd name="T11" fmla="*/ 184 h 28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90" h="280">
                      <a:moveTo>
                        <a:pt x="90" y="0"/>
                      </a:moveTo>
                      <a:cubicBezTo>
                        <a:pt x="76" y="218"/>
                        <a:pt x="76" y="218"/>
                        <a:pt x="76" y="218"/>
                      </a:cubicBezTo>
                      <a:cubicBezTo>
                        <a:pt x="76" y="218"/>
                        <a:pt x="79" y="238"/>
                        <a:pt x="62" y="251"/>
                      </a:cubicBezTo>
                      <a:cubicBezTo>
                        <a:pt x="44" y="264"/>
                        <a:pt x="8" y="280"/>
                        <a:pt x="0" y="280"/>
                      </a:cubicBezTo>
                      <a:cubicBezTo>
                        <a:pt x="26" y="264"/>
                        <a:pt x="50" y="251"/>
                        <a:pt x="60" y="222"/>
                      </a:cubicBezTo>
                      <a:cubicBezTo>
                        <a:pt x="71" y="192"/>
                        <a:pt x="88" y="4"/>
                        <a:pt x="88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" name="Freeform 25">
                  <a:extLst>
                    <a:ext uri="{FF2B5EF4-FFF2-40B4-BE49-F238E27FC236}">
                      <a16:creationId xmlns:a16="http://schemas.microsoft.com/office/drawing/2014/main" xmlns="" id="{84BFA4EF-43A8-AE47-BD8B-32BB0AABA0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5" y="2868"/>
                  <a:ext cx="257" cy="282"/>
                </a:xfrm>
                <a:custGeom>
                  <a:avLst/>
                  <a:gdLst>
                    <a:gd name="T0" fmla="*/ 2939 w 76"/>
                    <a:gd name="T1" fmla="*/ 1085 h 78"/>
                    <a:gd name="T2" fmla="*/ 2516 w 76"/>
                    <a:gd name="T3" fmla="*/ 0 h 78"/>
                    <a:gd name="T4" fmla="*/ 2320 w 76"/>
                    <a:gd name="T5" fmla="*/ 940 h 78"/>
                    <a:gd name="T6" fmla="*/ 0 w 76"/>
                    <a:gd name="T7" fmla="*/ 3688 h 78"/>
                    <a:gd name="T8" fmla="*/ 2401 w 76"/>
                    <a:gd name="T9" fmla="*/ 2314 h 78"/>
                    <a:gd name="T10" fmla="*/ 2939 w 76"/>
                    <a:gd name="T11" fmla="*/ 1085 h 7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6" h="78">
                      <a:moveTo>
                        <a:pt x="76" y="23"/>
                      </a:moveTo>
                      <a:cubicBezTo>
                        <a:pt x="76" y="15"/>
                        <a:pt x="72" y="7"/>
                        <a:pt x="65" y="0"/>
                      </a:cubicBezTo>
                      <a:cubicBezTo>
                        <a:pt x="63" y="9"/>
                        <a:pt x="62" y="16"/>
                        <a:pt x="60" y="20"/>
                      </a:cubicBezTo>
                      <a:cubicBezTo>
                        <a:pt x="50" y="49"/>
                        <a:pt x="26" y="62"/>
                        <a:pt x="0" y="78"/>
                      </a:cubicBezTo>
                      <a:cubicBezTo>
                        <a:pt x="8" y="78"/>
                        <a:pt x="44" y="62"/>
                        <a:pt x="62" y="49"/>
                      </a:cubicBezTo>
                      <a:cubicBezTo>
                        <a:pt x="72" y="41"/>
                        <a:pt x="75" y="30"/>
                        <a:pt x="7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" name="Freeform 26">
                  <a:extLst>
                    <a:ext uri="{FF2B5EF4-FFF2-40B4-BE49-F238E27FC236}">
                      <a16:creationId xmlns:a16="http://schemas.microsoft.com/office/drawing/2014/main" xmlns="" id="{C936821F-AD2D-D94E-95CC-609FF1F356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3" y="1821"/>
                  <a:ext cx="30" cy="36"/>
                </a:xfrm>
                <a:custGeom>
                  <a:avLst/>
                  <a:gdLst>
                    <a:gd name="T0" fmla="*/ 0 w 9"/>
                    <a:gd name="T1" fmla="*/ 0 h 10"/>
                    <a:gd name="T2" fmla="*/ 0 w 9"/>
                    <a:gd name="T3" fmla="*/ 468 h 10"/>
                    <a:gd name="T4" fmla="*/ 333 w 9"/>
                    <a:gd name="T5" fmla="*/ 468 h 10"/>
                    <a:gd name="T6" fmla="*/ 333 w 9"/>
                    <a:gd name="T7" fmla="*/ 0 h 10"/>
                    <a:gd name="T8" fmla="*/ 0 w 9"/>
                    <a:gd name="T9" fmla="*/ 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3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" name="Freeform 27">
                  <a:extLst>
                    <a:ext uri="{FF2B5EF4-FFF2-40B4-BE49-F238E27FC236}">
                      <a16:creationId xmlns:a16="http://schemas.microsoft.com/office/drawing/2014/main" xmlns="" id="{CCBBFF7A-E5B8-454C-B626-1C22731CF8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92" y="1738"/>
                  <a:ext cx="27" cy="47"/>
                </a:xfrm>
                <a:custGeom>
                  <a:avLst/>
                  <a:gdLst>
                    <a:gd name="T0" fmla="*/ 307 w 8"/>
                    <a:gd name="T1" fmla="*/ 145 h 13"/>
                    <a:gd name="T2" fmla="*/ 0 w 8"/>
                    <a:gd name="T3" fmla="*/ 0 h 13"/>
                    <a:gd name="T4" fmla="*/ 0 w 8"/>
                    <a:gd name="T5" fmla="*/ 524 h 13"/>
                    <a:gd name="T6" fmla="*/ 307 w 8"/>
                    <a:gd name="T7" fmla="*/ 615 h 13"/>
                    <a:gd name="T8" fmla="*/ 307 w 8"/>
                    <a:gd name="T9" fmla="*/ 145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" h="13">
                      <a:moveTo>
                        <a:pt x="8" y="3"/>
                      </a:moveTo>
                      <a:cubicBezTo>
                        <a:pt x="5" y="2"/>
                        <a:pt x="2" y="1"/>
                        <a:pt x="0" y="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8" y="13"/>
                        <a:pt x="8" y="13"/>
                        <a:pt x="8" y="13"/>
                      </a:cubicBezTo>
                      <a:lnTo>
                        <a:pt x="8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4" name="Freeform 28">
                  <a:extLst>
                    <a:ext uri="{FF2B5EF4-FFF2-40B4-BE49-F238E27FC236}">
                      <a16:creationId xmlns:a16="http://schemas.microsoft.com/office/drawing/2014/main" xmlns="" id="{B75F56FC-0C30-0A4E-8305-40CB897C37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2" y="1720"/>
                  <a:ext cx="31" cy="47"/>
                </a:xfrm>
                <a:custGeom>
                  <a:avLst/>
                  <a:gdLst>
                    <a:gd name="T0" fmla="*/ 369 w 9"/>
                    <a:gd name="T1" fmla="*/ 0 h 13"/>
                    <a:gd name="T2" fmla="*/ 0 w 9"/>
                    <a:gd name="T3" fmla="*/ 145 h 13"/>
                    <a:gd name="T4" fmla="*/ 0 w 9"/>
                    <a:gd name="T5" fmla="*/ 615 h 13"/>
                    <a:gd name="T6" fmla="*/ 369 w 9"/>
                    <a:gd name="T7" fmla="*/ 470 h 13"/>
                    <a:gd name="T8" fmla="*/ 369 w 9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" h="13">
                      <a:moveTo>
                        <a:pt x="9" y="0"/>
                      </a:moveTo>
                      <a:cubicBezTo>
                        <a:pt x="6" y="1"/>
                        <a:pt x="3" y="2"/>
                        <a:pt x="0" y="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9" y="10"/>
                        <a:pt x="9" y="10"/>
                        <a:pt x="9" y="1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5" name="Freeform 29">
                  <a:extLst>
                    <a:ext uri="{FF2B5EF4-FFF2-40B4-BE49-F238E27FC236}">
                      <a16:creationId xmlns:a16="http://schemas.microsoft.com/office/drawing/2014/main" xmlns="" id="{83F609C5-BD61-1245-900D-06A7DFF825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7" y="1817"/>
                  <a:ext cx="562" cy="1286"/>
                </a:xfrm>
                <a:custGeom>
                  <a:avLst/>
                  <a:gdLst>
                    <a:gd name="T0" fmla="*/ 3416 w 166"/>
                    <a:gd name="T1" fmla="*/ 939 h 356"/>
                    <a:gd name="T2" fmla="*/ 5549 w 166"/>
                    <a:gd name="T3" fmla="*/ 1174 h 356"/>
                    <a:gd name="T4" fmla="*/ 6246 w 166"/>
                    <a:gd name="T5" fmla="*/ 1933 h 356"/>
                    <a:gd name="T6" fmla="*/ 6361 w 166"/>
                    <a:gd name="T7" fmla="*/ 7868 h 356"/>
                    <a:gd name="T8" fmla="*/ 4963 w 166"/>
                    <a:gd name="T9" fmla="*/ 16639 h 356"/>
                    <a:gd name="T10" fmla="*/ 1547 w 166"/>
                    <a:gd name="T11" fmla="*/ 14850 h 356"/>
                    <a:gd name="T12" fmla="*/ 423 w 166"/>
                    <a:gd name="T13" fmla="*/ 759 h 356"/>
                    <a:gd name="T14" fmla="*/ 3416 w 166"/>
                    <a:gd name="T15" fmla="*/ 939 h 35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66" h="356">
                      <a:moveTo>
                        <a:pt x="88" y="20"/>
                      </a:moveTo>
                      <a:cubicBezTo>
                        <a:pt x="113" y="24"/>
                        <a:pt x="129" y="25"/>
                        <a:pt x="143" y="25"/>
                      </a:cubicBezTo>
                      <a:cubicBezTo>
                        <a:pt x="148" y="25"/>
                        <a:pt x="160" y="32"/>
                        <a:pt x="161" y="41"/>
                      </a:cubicBezTo>
                      <a:cubicBezTo>
                        <a:pt x="163" y="70"/>
                        <a:pt x="166" y="100"/>
                        <a:pt x="164" y="167"/>
                      </a:cubicBezTo>
                      <a:cubicBezTo>
                        <a:pt x="163" y="222"/>
                        <a:pt x="162" y="351"/>
                        <a:pt x="128" y="353"/>
                      </a:cubicBezTo>
                      <a:cubicBezTo>
                        <a:pt x="88" y="356"/>
                        <a:pt x="54" y="342"/>
                        <a:pt x="40" y="315"/>
                      </a:cubicBezTo>
                      <a:cubicBezTo>
                        <a:pt x="27" y="292"/>
                        <a:pt x="0" y="32"/>
                        <a:pt x="11" y="16"/>
                      </a:cubicBezTo>
                      <a:cubicBezTo>
                        <a:pt x="22" y="0"/>
                        <a:pt x="43" y="12"/>
                        <a:pt x="8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6" name="Freeform 30">
                  <a:extLst>
                    <a:ext uri="{FF2B5EF4-FFF2-40B4-BE49-F238E27FC236}">
                      <a16:creationId xmlns:a16="http://schemas.microsoft.com/office/drawing/2014/main" xmlns="" id="{AC4B408A-970E-D34D-9A97-987248CEFD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9" y="2720"/>
                  <a:ext cx="433" cy="383"/>
                </a:xfrm>
                <a:custGeom>
                  <a:avLst/>
                  <a:gdLst>
                    <a:gd name="T0" fmla="*/ 0 w 128"/>
                    <a:gd name="T1" fmla="*/ 1749 h 106"/>
                    <a:gd name="T2" fmla="*/ 274 w 128"/>
                    <a:gd name="T3" fmla="*/ 3068 h 106"/>
                    <a:gd name="T4" fmla="*/ 3674 w 128"/>
                    <a:gd name="T5" fmla="*/ 4856 h 106"/>
                    <a:gd name="T6" fmla="*/ 4956 w 128"/>
                    <a:gd name="T7" fmla="*/ 0 h 106"/>
                    <a:gd name="T8" fmla="*/ 0 w 128"/>
                    <a:gd name="T9" fmla="*/ 1749 h 1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8" h="106">
                      <a:moveTo>
                        <a:pt x="0" y="37"/>
                      </a:moveTo>
                      <a:cubicBezTo>
                        <a:pt x="2" y="51"/>
                        <a:pt x="5" y="61"/>
                        <a:pt x="7" y="65"/>
                      </a:cubicBezTo>
                      <a:cubicBezTo>
                        <a:pt x="21" y="92"/>
                        <a:pt x="55" y="106"/>
                        <a:pt x="95" y="103"/>
                      </a:cubicBezTo>
                      <a:cubicBezTo>
                        <a:pt x="117" y="102"/>
                        <a:pt x="125" y="52"/>
                        <a:pt x="128" y="0"/>
                      </a:cubicBezTo>
                      <a:cubicBezTo>
                        <a:pt x="71" y="3"/>
                        <a:pt x="23" y="17"/>
                        <a:pt x="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7" name="Freeform 31">
                  <a:extLst>
                    <a:ext uri="{FF2B5EF4-FFF2-40B4-BE49-F238E27FC236}">
                      <a16:creationId xmlns:a16="http://schemas.microsoft.com/office/drawing/2014/main" xmlns="" id="{E2EFE94E-2157-5F45-8D2B-784319BC38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17" y="2861"/>
                  <a:ext cx="135" cy="177"/>
                </a:xfrm>
                <a:custGeom>
                  <a:avLst/>
                  <a:gdLst>
                    <a:gd name="T0" fmla="*/ 1036 w 40"/>
                    <a:gd name="T1" fmla="*/ 2308 h 49"/>
                    <a:gd name="T2" fmla="*/ 1539 w 40"/>
                    <a:gd name="T3" fmla="*/ 0 h 49"/>
                    <a:gd name="T4" fmla="*/ 0 w 40"/>
                    <a:gd name="T5" fmla="*/ 1228 h 49"/>
                    <a:gd name="T6" fmla="*/ 1036 w 40"/>
                    <a:gd name="T7" fmla="*/ 2308 h 4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0" h="49">
                      <a:moveTo>
                        <a:pt x="27" y="49"/>
                      </a:moveTo>
                      <a:cubicBezTo>
                        <a:pt x="33" y="38"/>
                        <a:pt x="37" y="20"/>
                        <a:pt x="40" y="0"/>
                      </a:cubicBezTo>
                      <a:cubicBezTo>
                        <a:pt x="16" y="4"/>
                        <a:pt x="0" y="14"/>
                        <a:pt x="0" y="26"/>
                      </a:cubicBezTo>
                      <a:cubicBezTo>
                        <a:pt x="0" y="36"/>
                        <a:pt x="10" y="44"/>
                        <a:pt x="27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8" name="Freeform 32">
                  <a:extLst>
                    <a:ext uri="{FF2B5EF4-FFF2-40B4-BE49-F238E27FC236}">
                      <a16:creationId xmlns:a16="http://schemas.microsoft.com/office/drawing/2014/main" xmlns="" id="{1A067468-942A-A04E-AC25-2FD794D1A9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5" y="1918"/>
                  <a:ext cx="359" cy="1131"/>
                </a:xfrm>
                <a:custGeom>
                  <a:avLst/>
                  <a:gdLst>
                    <a:gd name="T0" fmla="*/ 3844 w 106"/>
                    <a:gd name="T1" fmla="*/ 1135 h 313"/>
                    <a:gd name="T2" fmla="*/ 3844 w 106"/>
                    <a:gd name="T3" fmla="*/ 3357 h 313"/>
                    <a:gd name="T4" fmla="*/ 3499 w 106"/>
                    <a:gd name="T5" fmla="*/ 6985 h 313"/>
                    <a:gd name="T6" fmla="*/ 3258 w 106"/>
                    <a:gd name="T7" fmla="*/ 13630 h 313"/>
                    <a:gd name="T8" fmla="*/ 1168 w 106"/>
                    <a:gd name="T9" fmla="*/ 13539 h 313"/>
                    <a:gd name="T10" fmla="*/ 423 w 106"/>
                    <a:gd name="T11" fmla="*/ 6645 h 313"/>
                    <a:gd name="T12" fmla="*/ 701 w 106"/>
                    <a:gd name="T13" fmla="*/ 614 h 313"/>
                    <a:gd name="T14" fmla="*/ 2720 w 106"/>
                    <a:gd name="T15" fmla="*/ 614 h 313"/>
                    <a:gd name="T16" fmla="*/ 3844 w 106"/>
                    <a:gd name="T17" fmla="*/ 1135 h 31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06" h="313">
                      <a:moveTo>
                        <a:pt x="99" y="24"/>
                      </a:moveTo>
                      <a:cubicBezTo>
                        <a:pt x="106" y="36"/>
                        <a:pt x="102" y="66"/>
                        <a:pt x="99" y="71"/>
                      </a:cubicBezTo>
                      <a:cubicBezTo>
                        <a:pt x="88" y="96"/>
                        <a:pt x="91" y="122"/>
                        <a:pt x="90" y="148"/>
                      </a:cubicBezTo>
                      <a:cubicBezTo>
                        <a:pt x="89" y="166"/>
                        <a:pt x="99" y="255"/>
                        <a:pt x="84" y="289"/>
                      </a:cubicBezTo>
                      <a:cubicBezTo>
                        <a:pt x="73" y="313"/>
                        <a:pt x="35" y="291"/>
                        <a:pt x="30" y="287"/>
                      </a:cubicBezTo>
                      <a:cubicBezTo>
                        <a:pt x="14" y="275"/>
                        <a:pt x="11" y="171"/>
                        <a:pt x="11" y="141"/>
                      </a:cubicBezTo>
                      <a:cubicBezTo>
                        <a:pt x="11" y="114"/>
                        <a:pt x="0" y="37"/>
                        <a:pt x="18" y="13"/>
                      </a:cubicBezTo>
                      <a:cubicBezTo>
                        <a:pt x="28" y="0"/>
                        <a:pt x="55" y="12"/>
                        <a:pt x="70" y="13"/>
                      </a:cubicBezTo>
                      <a:cubicBezTo>
                        <a:pt x="77" y="14"/>
                        <a:pt x="92" y="13"/>
                        <a:pt x="99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9" name="Freeform 33">
                  <a:extLst>
                    <a:ext uri="{FF2B5EF4-FFF2-40B4-BE49-F238E27FC236}">
                      <a16:creationId xmlns:a16="http://schemas.microsoft.com/office/drawing/2014/main" xmlns="" id="{A1B26BFF-379F-C24A-A165-DDBC2BC6EE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98" y="2027"/>
                  <a:ext cx="210" cy="607"/>
                </a:xfrm>
                <a:custGeom>
                  <a:avLst/>
                  <a:gdLst>
                    <a:gd name="T0" fmla="*/ 1125 w 62"/>
                    <a:gd name="T1" fmla="*/ 90 h 168"/>
                    <a:gd name="T2" fmla="*/ 1240 w 62"/>
                    <a:gd name="T3" fmla="*/ 7924 h 168"/>
                    <a:gd name="T4" fmla="*/ 1321 w 62"/>
                    <a:gd name="T5" fmla="*/ 2688 h 168"/>
                    <a:gd name="T6" fmla="*/ 1677 w 62"/>
                    <a:gd name="T7" fmla="*/ 900 h 168"/>
                    <a:gd name="T8" fmla="*/ 1629 w 62"/>
                    <a:gd name="T9" fmla="*/ 145 h 1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2" h="168">
                      <a:moveTo>
                        <a:pt x="29" y="2"/>
                      </a:moveTo>
                      <a:cubicBezTo>
                        <a:pt x="0" y="0"/>
                        <a:pt x="24" y="151"/>
                        <a:pt x="32" y="168"/>
                      </a:cubicBezTo>
                      <a:cubicBezTo>
                        <a:pt x="31" y="136"/>
                        <a:pt x="30" y="89"/>
                        <a:pt x="34" y="57"/>
                      </a:cubicBezTo>
                      <a:cubicBezTo>
                        <a:pt x="35" y="43"/>
                        <a:pt x="34" y="29"/>
                        <a:pt x="43" y="19"/>
                      </a:cubicBezTo>
                      <a:cubicBezTo>
                        <a:pt x="47" y="15"/>
                        <a:pt x="62" y="4"/>
                        <a:pt x="42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0" name="Freeform 34">
                  <a:extLst>
                    <a:ext uri="{FF2B5EF4-FFF2-40B4-BE49-F238E27FC236}">
                      <a16:creationId xmlns:a16="http://schemas.microsoft.com/office/drawing/2014/main" xmlns="" id="{F6F1759F-E85D-5C49-8AB4-E77656A7D90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74" y="1694"/>
                  <a:ext cx="589" cy="380"/>
                </a:xfrm>
                <a:custGeom>
                  <a:avLst/>
                  <a:gdLst>
                    <a:gd name="T0" fmla="*/ 0 w 174"/>
                    <a:gd name="T1" fmla="*/ 1701 h 105"/>
                    <a:gd name="T2" fmla="*/ 196 w 174"/>
                    <a:gd name="T3" fmla="*/ 1755 h 105"/>
                    <a:gd name="T4" fmla="*/ 34 w 174"/>
                    <a:gd name="T5" fmla="*/ 1701 h 105"/>
                    <a:gd name="T6" fmla="*/ 0 w 174"/>
                    <a:gd name="T7" fmla="*/ 1701 h 105"/>
                    <a:gd name="T8" fmla="*/ 894 w 174"/>
                    <a:gd name="T9" fmla="*/ 1610 h 105"/>
                    <a:gd name="T10" fmla="*/ 196 w 174"/>
                    <a:gd name="T11" fmla="*/ 1755 h 105"/>
                    <a:gd name="T12" fmla="*/ 4573 w 174"/>
                    <a:gd name="T13" fmla="*/ 2045 h 105"/>
                    <a:gd name="T14" fmla="*/ 6438 w 174"/>
                    <a:gd name="T15" fmla="*/ 4976 h 105"/>
                    <a:gd name="T16" fmla="*/ 6750 w 174"/>
                    <a:gd name="T17" fmla="*/ 0 h 105"/>
                    <a:gd name="T18" fmla="*/ 894 w 174"/>
                    <a:gd name="T19" fmla="*/ 1610 h 10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74" h="105">
                      <a:moveTo>
                        <a:pt x="0" y="36"/>
                      </a:moveTo>
                      <a:cubicBezTo>
                        <a:pt x="1" y="37"/>
                        <a:pt x="3" y="37"/>
                        <a:pt x="5" y="37"/>
                      </a:cubicBezTo>
                      <a:cubicBezTo>
                        <a:pt x="2" y="36"/>
                        <a:pt x="1" y="36"/>
                        <a:pt x="1" y="36"/>
                      </a:cubicBezTo>
                      <a:lnTo>
                        <a:pt x="0" y="36"/>
                      </a:lnTo>
                      <a:close/>
                      <a:moveTo>
                        <a:pt x="23" y="34"/>
                      </a:moveTo>
                      <a:cubicBezTo>
                        <a:pt x="16" y="36"/>
                        <a:pt x="10" y="36"/>
                        <a:pt x="5" y="37"/>
                      </a:cubicBezTo>
                      <a:cubicBezTo>
                        <a:pt x="20" y="37"/>
                        <a:pt x="78" y="34"/>
                        <a:pt x="118" y="43"/>
                      </a:cubicBezTo>
                      <a:cubicBezTo>
                        <a:pt x="158" y="52"/>
                        <a:pt x="166" y="105"/>
                        <a:pt x="166" y="105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41" y="17"/>
                        <a:pt x="87" y="30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1" name="Freeform 35">
                  <a:extLst>
                    <a:ext uri="{FF2B5EF4-FFF2-40B4-BE49-F238E27FC236}">
                      <a16:creationId xmlns:a16="http://schemas.microsoft.com/office/drawing/2014/main" xmlns="" id="{D38FFFAE-4508-CD49-B7E9-DCF50B5969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01" y="1694"/>
                  <a:ext cx="156" cy="138"/>
                </a:xfrm>
                <a:custGeom>
                  <a:avLst/>
                  <a:gdLst>
                    <a:gd name="T0" fmla="*/ 0 w 46"/>
                    <a:gd name="T1" fmla="*/ 817 h 38"/>
                    <a:gd name="T2" fmla="*/ 1679 w 46"/>
                    <a:gd name="T3" fmla="*/ 1819 h 38"/>
                    <a:gd name="T4" fmla="*/ 1760 w 46"/>
                    <a:gd name="T5" fmla="*/ 0 h 38"/>
                    <a:gd name="T6" fmla="*/ 861 w 46"/>
                    <a:gd name="T7" fmla="*/ 476 h 3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6" h="38">
                      <a:moveTo>
                        <a:pt x="0" y="17"/>
                      </a:moveTo>
                      <a:cubicBezTo>
                        <a:pt x="18" y="15"/>
                        <a:pt x="41" y="15"/>
                        <a:pt x="43" y="38"/>
                      </a:cubicBezTo>
                      <a:cubicBezTo>
                        <a:pt x="46" y="27"/>
                        <a:pt x="45" y="11"/>
                        <a:pt x="45" y="0"/>
                      </a:cubicBezTo>
                      <a:cubicBezTo>
                        <a:pt x="39" y="5"/>
                        <a:pt x="30" y="8"/>
                        <a:pt x="22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2" name="Freeform 36">
                  <a:extLst>
                    <a:ext uri="{FF2B5EF4-FFF2-40B4-BE49-F238E27FC236}">
                      <a16:creationId xmlns:a16="http://schemas.microsoft.com/office/drawing/2014/main" xmlns="" id="{0EB70677-F38F-CF4B-955F-FF9F9B129D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5" y="1738"/>
                  <a:ext cx="288" cy="83"/>
                </a:xfrm>
                <a:custGeom>
                  <a:avLst/>
                  <a:gdLst>
                    <a:gd name="T0" fmla="*/ 0 w 85"/>
                    <a:gd name="T1" fmla="*/ 754 h 23"/>
                    <a:gd name="T2" fmla="*/ 3307 w 85"/>
                    <a:gd name="T3" fmla="*/ 1083 h 23"/>
                    <a:gd name="T4" fmla="*/ 3307 w 85"/>
                    <a:gd name="T5" fmla="*/ 325 h 23"/>
                    <a:gd name="T6" fmla="*/ 0 w 85"/>
                    <a:gd name="T7" fmla="*/ 0 h 23"/>
                    <a:gd name="T8" fmla="*/ 0 w 85"/>
                    <a:gd name="T9" fmla="*/ 754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5" h="23">
                      <a:moveTo>
                        <a:pt x="0" y="16"/>
                      </a:moveTo>
                      <a:cubicBezTo>
                        <a:pt x="26" y="20"/>
                        <a:pt x="55" y="23"/>
                        <a:pt x="85" y="23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55" y="6"/>
                        <a:pt x="26" y="4"/>
                        <a:pt x="0" y="0"/>
                      </a:cubicBez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3" name="Freeform 37">
                  <a:extLst>
                    <a:ext uri="{FF2B5EF4-FFF2-40B4-BE49-F238E27FC236}">
                      <a16:creationId xmlns:a16="http://schemas.microsoft.com/office/drawing/2014/main" xmlns="" id="{F002ABB8-B494-664C-B4C1-E140D4765F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6" y="1749"/>
                  <a:ext cx="88" cy="68"/>
                </a:xfrm>
                <a:custGeom>
                  <a:avLst/>
                  <a:gdLst>
                    <a:gd name="T0" fmla="*/ 0 w 26"/>
                    <a:gd name="T1" fmla="*/ 730 h 19"/>
                    <a:gd name="T2" fmla="*/ 975 w 26"/>
                    <a:gd name="T3" fmla="*/ 870 h 19"/>
                    <a:gd name="T4" fmla="*/ 975 w 26"/>
                    <a:gd name="T5" fmla="*/ 89 h 19"/>
                    <a:gd name="T6" fmla="*/ 0 w 26"/>
                    <a:gd name="T7" fmla="*/ 0 h 19"/>
                    <a:gd name="T8" fmla="*/ 0 w 26"/>
                    <a:gd name="T9" fmla="*/ 73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6" h="19">
                      <a:moveTo>
                        <a:pt x="0" y="16"/>
                      </a:moveTo>
                      <a:cubicBezTo>
                        <a:pt x="8" y="17"/>
                        <a:pt x="17" y="18"/>
                        <a:pt x="25" y="19"/>
                      </a:cubicBezTo>
                      <a:cubicBezTo>
                        <a:pt x="26" y="14"/>
                        <a:pt x="25" y="8"/>
                        <a:pt x="25" y="2"/>
                      </a:cubicBezTo>
                      <a:cubicBezTo>
                        <a:pt x="16" y="2"/>
                        <a:pt x="8" y="1"/>
                        <a:pt x="0" y="0"/>
                      </a:cubicBez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4" name="Freeform 38">
                  <a:extLst>
                    <a:ext uri="{FF2B5EF4-FFF2-40B4-BE49-F238E27FC236}">
                      <a16:creationId xmlns:a16="http://schemas.microsoft.com/office/drawing/2014/main" xmlns="" id="{38DD729E-CB34-FA47-9B21-6FCF8F95B8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9" y="1590"/>
                  <a:ext cx="139" cy="137"/>
                </a:xfrm>
                <a:custGeom>
                  <a:avLst/>
                  <a:gdLst>
                    <a:gd name="T0" fmla="*/ 1597 w 41"/>
                    <a:gd name="T1" fmla="*/ 1781 h 38"/>
                    <a:gd name="T2" fmla="*/ 1597 w 41"/>
                    <a:gd name="T3" fmla="*/ 1078 h 38"/>
                    <a:gd name="T4" fmla="*/ 0 w 41"/>
                    <a:gd name="T5" fmla="*/ 0 h 38"/>
                    <a:gd name="T6" fmla="*/ 0 w 41"/>
                    <a:gd name="T7" fmla="*/ 703 h 38"/>
                    <a:gd name="T8" fmla="*/ 1597 w 41"/>
                    <a:gd name="T9" fmla="*/ 1781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1" h="38">
                      <a:moveTo>
                        <a:pt x="41" y="38"/>
                      </a:moveTo>
                      <a:cubicBezTo>
                        <a:pt x="41" y="23"/>
                        <a:pt x="41" y="23"/>
                        <a:pt x="41" y="23"/>
                      </a:cubicBezTo>
                      <a:cubicBezTo>
                        <a:pt x="23" y="16"/>
                        <a:pt x="9" y="8"/>
                        <a:pt x="0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0" y="23"/>
                        <a:pt x="24" y="31"/>
                        <a:pt x="41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5" name="Freeform 39">
                  <a:extLst>
                    <a:ext uri="{FF2B5EF4-FFF2-40B4-BE49-F238E27FC236}">
                      <a16:creationId xmlns:a16="http://schemas.microsoft.com/office/drawing/2014/main" xmlns="" id="{24885D60-5438-0145-A47E-ABFC8A43FE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5" y="1590"/>
                  <a:ext cx="55" cy="90"/>
                </a:xfrm>
                <a:custGeom>
                  <a:avLst/>
                  <a:gdLst>
                    <a:gd name="T0" fmla="*/ 650 w 16"/>
                    <a:gd name="T1" fmla="*/ 1166 h 25"/>
                    <a:gd name="T2" fmla="*/ 533 w 16"/>
                    <a:gd name="T3" fmla="*/ 414 h 25"/>
                    <a:gd name="T4" fmla="*/ 0 w 16"/>
                    <a:gd name="T5" fmla="*/ 0 h 25"/>
                    <a:gd name="T6" fmla="*/ 83 w 16"/>
                    <a:gd name="T7" fmla="*/ 752 h 25"/>
                    <a:gd name="T8" fmla="*/ 650 w 16"/>
                    <a:gd name="T9" fmla="*/ 1166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25">
                      <a:moveTo>
                        <a:pt x="16" y="25"/>
                      </a:moveTo>
                      <a:cubicBezTo>
                        <a:pt x="16" y="25"/>
                        <a:pt x="14" y="10"/>
                        <a:pt x="13" y="9"/>
                      </a:cubicBezTo>
                      <a:cubicBezTo>
                        <a:pt x="8" y="6"/>
                        <a:pt x="4" y="3"/>
                        <a:pt x="0" y="0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6" y="19"/>
                        <a:pt x="11" y="22"/>
                        <a:pt x="16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6" name="Freeform 40">
                  <a:extLst>
                    <a:ext uri="{FF2B5EF4-FFF2-40B4-BE49-F238E27FC236}">
                      <a16:creationId xmlns:a16="http://schemas.microsoft.com/office/drawing/2014/main" xmlns="" id="{CEFF07F1-A62C-1F40-822D-79EE42B905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6" y="1597"/>
                  <a:ext cx="305" cy="181"/>
                </a:xfrm>
                <a:custGeom>
                  <a:avLst/>
                  <a:gdLst>
                    <a:gd name="T0" fmla="*/ 0 w 90"/>
                    <a:gd name="T1" fmla="*/ 2371 h 50"/>
                    <a:gd name="T2" fmla="*/ 3467 w 90"/>
                    <a:gd name="T3" fmla="*/ 760 h 50"/>
                    <a:gd name="T4" fmla="*/ 3504 w 90"/>
                    <a:gd name="T5" fmla="*/ 670 h 50"/>
                    <a:gd name="T6" fmla="*/ 3504 w 90"/>
                    <a:gd name="T7" fmla="*/ 0 h 50"/>
                    <a:gd name="T8" fmla="*/ 0 w 90"/>
                    <a:gd name="T9" fmla="*/ 1665 h 50"/>
                    <a:gd name="T10" fmla="*/ 0 w 90"/>
                    <a:gd name="T11" fmla="*/ 2371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90" h="50">
                      <a:moveTo>
                        <a:pt x="0" y="50"/>
                      </a:moveTo>
                      <a:cubicBezTo>
                        <a:pt x="39" y="42"/>
                        <a:pt x="70" y="29"/>
                        <a:pt x="89" y="16"/>
                      </a:cubicBezTo>
                      <a:cubicBezTo>
                        <a:pt x="89" y="15"/>
                        <a:pt x="90" y="15"/>
                        <a:pt x="90" y="14"/>
                      </a:cubicBezTo>
                      <a:cubicBezTo>
                        <a:pt x="90" y="0"/>
                        <a:pt x="90" y="0"/>
                        <a:pt x="90" y="0"/>
                      </a:cubicBezTo>
                      <a:cubicBezTo>
                        <a:pt x="72" y="14"/>
                        <a:pt x="41" y="26"/>
                        <a:pt x="0" y="35"/>
                      </a:cubicBezTo>
                      <a:lnTo>
                        <a:pt x="0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7" name="Line 41">
                  <a:extLst>
                    <a:ext uri="{FF2B5EF4-FFF2-40B4-BE49-F238E27FC236}">
                      <a16:creationId xmlns:a16="http://schemas.microsoft.com/office/drawing/2014/main" xmlns="" id="{A3BED190-EE4C-D049-946E-225A53F8AE7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28" y="1651"/>
                  <a:ext cx="1" cy="1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8" name="Line 42">
                  <a:extLst>
                    <a:ext uri="{FF2B5EF4-FFF2-40B4-BE49-F238E27FC236}">
                      <a16:creationId xmlns:a16="http://schemas.microsoft.com/office/drawing/2014/main" xmlns="" id="{90FA09DB-6822-6E4D-8478-BC5153E84E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28" y="1651"/>
                  <a:ext cx="1" cy="1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9" name="Freeform 43">
                  <a:extLst>
                    <a:ext uri="{FF2B5EF4-FFF2-40B4-BE49-F238E27FC236}">
                      <a16:creationId xmlns:a16="http://schemas.microsoft.com/office/drawing/2014/main" xmlns="" id="{F2C4B511-D071-934D-B7D0-EA14484463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6" y="1629"/>
                  <a:ext cx="78" cy="94"/>
                </a:xfrm>
                <a:custGeom>
                  <a:avLst/>
                  <a:gdLst>
                    <a:gd name="T0" fmla="*/ 0 w 23"/>
                    <a:gd name="T1" fmla="*/ 1229 h 26"/>
                    <a:gd name="T2" fmla="*/ 899 w 23"/>
                    <a:gd name="T3" fmla="*/ 705 h 26"/>
                    <a:gd name="T4" fmla="*/ 899 w 23"/>
                    <a:gd name="T5" fmla="*/ 0 h 26"/>
                    <a:gd name="T6" fmla="*/ 0 w 23"/>
                    <a:gd name="T7" fmla="*/ 524 h 26"/>
                    <a:gd name="T8" fmla="*/ 0 w 23"/>
                    <a:gd name="T9" fmla="*/ 1229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26">
                      <a:moveTo>
                        <a:pt x="0" y="26"/>
                      </a:moveTo>
                      <a:cubicBezTo>
                        <a:pt x="8" y="22"/>
                        <a:pt x="16" y="19"/>
                        <a:pt x="23" y="15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6" y="4"/>
                        <a:pt x="8" y="7"/>
                        <a:pt x="0" y="11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0" name="Freeform 44">
                  <a:extLst>
                    <a:ext uri="{FF2B5EF4-FFF2-40B4-BE49-F238E27FC236}">
                      <a16:creationId xmlns:a16="http://schemas.microsoft.com/office/drawing/2014/main" xmlns="" id="{0D85BC5C-60B6-B94D-9210-4DF07D60DF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4" y="1727"/>
                  <a:ext cx="58" cy="69"/>
                </a:xfrm>
                <a:custGeom>
                  <a:avLst/>
                  <a:gdLst>
                    <a:gd name="T0" fmla="*/ 0 w 17"/>
                    <a:gd name="T1" fmla="*/ 766 h 19"/>
                    <a:gd name="T2" fmla="*/ 676 w 17"/>
                    <a:gd name="T3" fmla="*/ 912 h 19"/>
                    <a:gd name="T4" fmla="*/ 676 w 17"/>
                    <a:gd name="T5" fmla="*/ 145 h 19"/>
                    <a:gd name="T6" fmla="*/ 0 w 17"/>
                    <a:gd name="T7" fmla="*/ 0 h 19"/>
                    <a:gd name="T8" fmla="*/ 0 w 17"/>
                    <a:gd name="T9" fmla="*/ 76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19">
                      <a:moveTo>
                        <a:pt x="0" y="16"/>
                      </a:moveTo>
                      <a:cubicBezTo>
                        <a:pt x="5" y="17"/>
                        <a:pt x="11" y="18"/>
                        <a:pt x="17" y="19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1" y="2"/>
                        <a:pt x="5" y="1"/>
                        <a:pt x="0" y="0"/>
                      </a:cubicBez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1" name="Freeform 45">
                  <a:extLst>
                    <a:ext uri="{FF2B5EF4-FFF2-40B4-BE49-F238E27FC236}">
                      <a16:creationId xmlns:a16="http://schemas.microsoft.com/office/drawing/2014/main" xmlns="" id="{21469B3E-5B80-2B40-A264-31A661F16A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5" y="1077"/>
                  <a:ext cx="1040" cy="375"/>
                </a:xfrm>
                <a:custGeom>
                  <a:avLst/>
                  <a:gdLst>
                    <a:gd name="T0" fmla="*/ 0 w 307"/>
                    <a:gd name="T1" fmla="*/ 4460 h 104"/>
                    <a:gd name="T2" fmla="*/ 4672 w 307"/>
                    <a:gd name="T3" fmla="*/ 4550 h 104"/>
                    <a:gd name="T4" fmla="*/ 8479 w 307"/>
                    <a:gd name="T5" fmla="*/ 3977 h 104"/>
                    <a:gd name="T6" fmla="*/ 11464 w 307"/>
                    <a:gd name="T7" fmla="*/ 2719 h 104"/>
                    <a:gd name="T8" fmla="*/ 11315 w 307"/>
                    <a:gd name="T9" fmla="*/ 1172 h 104"/>
                    <a:gd name="T10" fmla="*/ 8046 w 307"/>
                    <a:gd name="T11" fmla="*/ 0 h 104"/>
                    <a:gd name="T12" fmla="*/ 9214 w 307"/>
                    <a:gd name="T13" fmla="*/ 988 h 104"/>
                    <a:gd name="T14" fmla="*/ 7781 w 307"/>
                    <a:gd name="T15" fmla="*/ 2859 h 104"/>
                    <a:gd name="T16" fmla="*/ 81 w 307"/>
                    <a:gd name="T17" fmla="*/ 4406 h 10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07" h="104">
                      <a:moveTo>
                        <a:pt x="0" y="95"/>
                      </a:moveTo>
                      <a:cubicBezTo>
                        <a:pt x="40" y="104"/>
                        <a:pt x="83" y="98"/>
                        <a:pt x="120" y="97"/>
                      </a:cubicBezTo>
                      <a:cubicBezTo>
                        <a:pt x="153" y="97"/>
                        <a:pt x="186" y="90"/>
                        <a:pt x="218" y="85"/>
                      </a:cubicBezTo>
                      <a:cubicBezTo>
                        <a:pt x="239" y="82"/>
                        <a:pt x="278" y="71"/>
                        <a:pt x="295" y="58"/>
                      </a:cubicBezTo>
                      <a:cubicBezTo>
                        <a:pt x="307" y="48"/>
                        <a:pt x="306" y="34"/>
                        <a:pt x="291" y="25"/>
                      </a:cubicBezTo>
                      <a:cubicBezTo>
                        <a:pt x="265" y="9"/>
                        <a:pt x="235" y="4"/>
                        <a:pt x="207" y="0"/>
                      </a:cubicBezTo>
                      <a:cubicBezTo>
                        <a:pt x="218" y="5"/>
                        <a:pt x="233" y="10"/>
                        <a:pt x="237" y="21"/>
                      </a:cubicBezTo>
                      <a:cubicBezTo>
                        <a:pt x="246" y="45"/>
                        <a:pt x="218" y="55"/>
                        <a:pt x="200" y="61"/>
                      </a:cubicBezTo>
                      <a:cubicBezTo>
                        <a:pt x="149" y="75"/>
                        <a:pt x="69" y="97"/>
                        <a:pt x="2" y="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2" name="Freeform 46">
                  <a:extLst>
                    <a:ext uri="{FF2B5EF4-FFF2-40B4-BE49-F238E27FC236}">
                      <a16:creationId xmlns:a16="http://schemas.microsoft.com/office/drawing/2014/main" xmlns="" id="{5335A721-3E9C-194F-B908-E5FADCC4F1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1" y="1167"/>
                  <a:ext cx="657" cy="264"/>
                </a:xfrm>
                <a:custGeom>
                  <a:avLst/>
                  <a:gdLst>
                    <a:gd name="T0" fmla="*/ 0 w 194"/>
                    <a:gd name="T1" fmla="*/ 3454 h 73"/>
                    <a:gd name="T2" fmla="*/ 3888 w 194"/>
                    <a:gd name="T3" fmla="*/ 2929 h 73"/>
                    <a:gd name="T4" fmla="*/ 6915 w 194"/>
                    <a:gd name="T5" fmla="*/ 1555 h 73"/>
                    <a:gd name="T6" fmla="*/ 6756 w 194"/>
                    <a:gd name="T7" fmla="*/ 0 h 73"/>
                    <a:gd name="T8" fmla="*/ 4589 w 194"/>
                    <a:gd name="T9" fmla="*/ 2315 h 73"/>
                    <a:gd name="T10" fmla="*/ 0 w 194"/>
                    <a:gd name="T11" fmla="*/ 3454 h 7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94" h="73">
                      <a:moveTo>
                        <a:pt x="0" y="73"/>
                      </a:moveTo>
                      <a:cubicBezTo>
                        <a:pt x="33" y="72"/>
                        <a:pt x="58" y="68"/>
                        <a:pt x="100" y="62"/>
                      </a:cubicBezTo>
                      <a:cubicBezTo>
                        <a:pt x="121" y="59"/>
                        <a:pt x="161" y="46"/>
                        <a:pt x="178" y="33"/>
                      </a:cubicBezTo>
                      <a:cubicBezTo>
                        <a:pt x="190" y="23"/>
                        <a:pt x="189" y="9"/>
                        <a:pt x="174" y="0"/>
                      </a:cubicBezTo>
                      <a:cubicBezTo>
                        <a:pt x="194" y="24"/>
                        <a:pt x="167" y="37"/>
                        <a:pt x="118" y="49"/>
                      </a:cubicBezTo>
                      <a:cubicBezTo>
                        <a:pt x="70" y="62"/>
                        <a:pt x="0" y="73"/>
                        <a:pt x="0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3" name="Freeform 47">
                  <a:extLst>
                    <a:ext uri="{FF2B5EF4-FFF2-40B4-BE49-F238E27FC236}">
                      <a16:creationId xmlns:a16="http://schemas.microsoft.com/office/drawing/2014/main" xmlns="" id="{FC0DA6EC-9249-564B-9348-BD5941A65E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5" y="1015"/>
                  <a:ext cx="833" cy="340"/>
                </a:xfrm>
                <a:custGeom>
                  <a:avLst/>
                  <a:gdLst>
                    <a:gd name="T0" fmla="*/ 9552 w 246"/>
                    <a:gd name="T1" fmla="*/ 289 h 94"/>
                    <a:gd name="T2" fmla="*/ 3186 w 246"/>
                    <a:gd name="T3" fmla="*/ 799 h 94"/>
                    <a:gd name="T4" fmla="*/ 423 w 246"/>
                    <a:gd name="T5" fmla="*/ 2460 h 94"/>
                    <a:gd name="T6" fmla="*/ 1984 w 246"/>
                    <a:gd name="T7" fmla="*/ 4449 h 94"/>
                    <a:gd name="T8" fmla="*/ 4849 w 246"/>
                    <a:gd name="T9" fmla="*/ 2315 h 94"/>
                    <a:gd name="T10" fmla="*/ 9048 w 246"/>
                    <a:gd name="T11" fmla="*/ 380 h 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46" h="94">
                      <a:moveTo>
                        <a:pt x="246" y="6"/>
                      </a:moveTo>
                      <a:cubicBezTo>
                        <a:pt x="184" y="0"/>
                        <a:pt x="142" y="5"/>
                        <a:pt x="82" y="17"/>
                      </a:cubicBezTo>
                      <a:cubicBezTo>
                        <a:pt x="51" y="24"/>
                        <a:pt x="19" y="36"/>
                        <a:pt x="11" y="52"/>
                      </a:cubicBezTo>
                      <a:cubicBezTo>
                        <a:pt x="0" y="74"/>
                        <a:pt x="36" y="86"/>
                        <a:pt x="51" y="94"/>
                      </a:cubicBezTo>
                      <a:cubicBezTo>
                        <a:pt x="11" y="50"/>
                        <a:pt x="100" y="56"/>
                        <a:pt x="125" y="49"/>
                      </a:cubicBezTo>
                      <a:cubicBezTo>
                        <a:pt x="150" y="42"/>
                        <a:pt x="205" y="5"/>
                        <a:pt x="233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4" name="Oval 48">
                  <a:extLst>
                    <a:ext uri="{FF2B5EF4-FFF2-40B4-BE49-F238E27FC236}">
                      <a16:creationId xmlns:a16="http://schemas.microsoft.com/office/drawing/2014/main" xmlns="" id="{0F9BED07-BB36-F841-B07F-DBC22E760F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92" y="1008"/>
                  <a:ext cx="1470" cy="452"/>
                </a:xfrm>
                <a:prstGeom prst="ellipse">
                  <a:avLst/>
                </a:prstGeom>
                <a:grpFill/>
                <a:ln w="1111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165" name="Freeform 49">
                  <a:extLst>
                    <a:ext uri="{FF2B5EF4-FFF2-40B4-BE49-F238E27FC236}">
                      <a16:creationId xmlns:a16="http://schemas.microsoft.com/office/drawing/2014/main" xmlns="" id="{7FD8C5A9-1891-8C40-98D1-7335AEED6B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8" y="2843"/>
                  <a:ext cx="58" cy="112"/>
                </a:xfrm>
                <a:custGeom>
                  <a:avLst/>
                  <a:gdLst>
                    <a:gd name="T0" fmla="*/ 0 w 17"/>
                    <a:gd name="T1" fmla="*/ 0 h 31"/>
                    <a:gd name="T2" fmla="*/ 676 w 17"/>
                    <a:gd name="T3" fmla="*/ 1463 h 31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7" h="31">
                      <a:moveTo>
                        <a:pt x="0" y="0"/>
                      </a:moveTo>
                      <a:cubicBezTo>
                        <a:pt x="11" y="10"/>
                        <a:pt x="17" y="20"/>
                        <a:pt x="17" y="31"/>
                      </a:cubicBezTo>
                    </a:path>
                  </a:pathLst>
                </a:custGeom>
                <a:grpFill/>
                <a:ln w="11113" cap="rnd">
                  <a:solidFill>
                    <a:srgbClr val="858585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6" name="Freeform 50">
                  <a:extLst>
                    <a:ext uri="{FF2B5EF4-FFF2-40B4-BE49-F238E27FC236}">
                      <a16:creationId xmlns:a16="http://schemas.microsoft.com/office/drawing/2014/main" xmlns="" id="{FD0B0C35-965A-0B41-89AD-F9DDA92151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1" y="2803"/>
                  <a:ext cx="57" cy="40"/>
                </a:xfrm>
                <a:custGeom>
                  <a:avLst/>
                  <a:gdLst>
                    <a:gd name="T0" fmla="*/ 0 w 17"/>
                    <a:gd name="T1" fmla="*/ 0 h 11"/>
                    <a:gd name="T2" fmla="*/ 640 w 17"/>
                    <a:gd name="T3" fmla="*/ 527 h 11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7" h="11">
                      <a:moveTo>
                        <a:pt x="0" y="0"/>
                      </a:moveTo>
                      <a:cubicBezTo>
                        <a:pt x="6" y="4"/>
                        <a:pt x="12" y="7"/>
                        <a:pt x="17" y="11"/>
                      </a:cubicBezTo>
                    </a:path>
                  </a:pathLst>
                </a:custGeom>
                <a:grpFill/>
                <a:ln w="11113" cap="rnd">
                  <a:solidFill>
                    <a:srgbClr val="999999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7" name="Freeform 51">
                  <a:extLst>
                    <a:ext uri="{FF2B5EF4-FFF2-40B4-BE49-F238E27FC236}">
                      <a16:creationId xmlns:a16="http://schemas.microsoft.com/office/drawing/2014/main" xmlns="" id="{2FFEE4B5-ABBE-9A40-919D-451BAC5852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56" y="2702"/>
                  <a:ext cx="535" cy="101"/>
                </a:xfrm>
                <a:custGeom>
                  <a:avLst/>
                  <a:gdLst>
                    <a:gd name="T0" fmla="*/ 0 w 158"/>
                    <a:gd name="T1" fmla="*/ 51 h 28"/>
                    <a:gd name="T2" fmla="*/ 813 w 158"/>
                    <a:gd name="T3" fmla="*/ 0 h 28"/>
                    <a:gd name="T4" fmla="*/ 6136 w 158"/>
                    <a:gd name="T5" fmla="*/ 1313 h 2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58" h="28">
                      <a:moveTo>
                        <a:pt x="0" y="1"/>
                      </a:moveTo>
                      <a:cubicBezTo>
                        <a:pt x="7" y="0"/>
                        <a:pt x="14" y="0"/>
                        <a:pt x="21" y="0"/>
                      </a:cubicBezTo>
                      <a:cubicBezTo>
                        <a:pt x="77" y="0"/>
                        <a:pt x="127" y="11"/>
                        <a:pt x="158" y="28"/>
                      </a:cubicBezTo>
                    </a:path>
                  </a:pathLst>
                </a:custGeom>
                <a:grpFill/>
                <a:ln w="11113" cap="rnd">
                  <a:solidFill>
                    <a:srgbClr val="B2B2B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8" name="Freeform 52">
                  <a:extLst>
                    <a:ext uri="{FF2B5EF4-FFF2-40B4-BE49-F238E27FC236}">
                      <a16:creationId xmlns:a16="http://schemas.microsoft.com/office/drawing/2014/main" xmlns="" id="{65311778-B6FA-5D40-9511-15F360A677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2" y="2706"/>
                  <a:ext cx="434" cy="126"/>
                </a:xfrm>
                <a:custGeom>
                  <a:avLst/>
                  <a:gdLst>
                    <a:gd name="T0" fmla="*/ 0 w 128"/>
                    <a:gd name="T1" fmla="*/ 1634 h 35"/>
                    <a:gd name="T2" fmla="*/ 4991 w 128"/>
                    <a:gd name="T3" fmla="*/ 0 h 35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28" h="35">
                      <a:moveTo>
                        <a:pt x="0" y="35"/>
                      </a:moveTo>
                      <a:cubicBezTo>
                        <a:pt x="26" y="16"/>
                        <a:pt x="73" y="3"/>
                        <a:pt x="128" y="0"/>
                      </a:cubicBezTo>
                    </a:path>
                  </a:pathLst>
                </a:custGeom>
                <a:grpFill/>
                <a:ln w="11113" cap="rnd">
                  <a:solidFill>
                    <a:srgbClr val="F2F2F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9" name="Freeform 53">
                  <a:extLst>
                    <a:ext uri="{FF2B5EF4-FFF2-40B4-BE49-F238E27FC236}">
                      <a16:creationId xmlns:a16="http://schemas.microsoft.com/office/drawing/2014/main" xmlns="" id="{85A08A22-C280-224C-90C2-D7BDC9E157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7" y="2832"/>
                  <a:ext cx="75" cy="123"/>
                </a:xfrm>
                <a:custGeom>
                  <a:avLst/>
                  <a:gdLst>
                    <a:gd name="T0" fmla="*/ 0 w 22"/>
                    <a:gd name="T1" fmla="*/ 1610 h 34"/>
                    <a:gd name="T2" fmla="*/ 873 w 22"/>
                    <a:gd name="T3" fmla="*/ 0 h 34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22" h="34">
                      <a:moveTo>
                        <a:pt x="0" y="34"/>
                      </a:moveTo>
                      <a:cubicBezTo>
                        <a:pt x="0" y="22"/>
                        <a:pt x="8" y="10"/>
                        <a:pt x="22" y="0"/>
                      </a:cubicBezTo>
                    </a:path>
                  </a:pathLst>
                </a:custGeom>
                <a:grpFill/>
                <a:ln w="11113" cap="rnd">
                  <a:solidFill>
                    <a:srgbClr val="B2B2B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0" name="Freeform 54">
                  <a:extLst>
                    <a:ext uri="{FF2B5EF4-FFF2-40B4-BE49-F238E27FC236}">
                      <a16:creationId xmlns:a16="http://schemas.microsoft.com/office/drawing/2014/main" xmlns="" id="{F820A97E-3B07-7946-B546-3E7858CF0C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7" y="2955"/>
                  <a:ext cx="1159" cy="253"/>
                </a:xfrm>
                <a:custGeom>
                  <a:avLst/>
                  <a:gdLst>
                    <a:gd name="T0" fmla="*/ 13312 w 342"/>
                    <a:gd name="T1" fmla="*/ 0 h 70"/>
                    <a:gd name="T2" fmla="*/ 6663 w 342"/>
                    <a:gd name="T3" fmla="*/ 3303 h 70"/>
                    <a:gd name="T4" fmla="*/ 0 w 342"/>
                    <a:gd name="T5" fmla="*/ 0 h 70"/>
                    <a:gd name="T6" fmla="*/ 0 w 342"/>
                    <a:gd name="T7" fmla="*/ 0 h 7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42" h="70">
                      <a:moveTo>
                        <a:pt x="342" y="0"/>
                      </a:moveTo>
                      <a:cubicBezTo>
                        <a:pt x="342" y="39"/>
                        <a:pt x="266" y="70"/>
                        <a:pt x="171" y="70"/>
                      </a:cubicBezTo>
                      <a:cubicBezTo>
                        <a:pt x="76" y="70"/>
                        <a:pt x="0" y="39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1" name="Freeform 55">
                  <a:extLst>
                    <a:ext uri="{FF2B5EF4-FFF2-40B4-BE49-F238E27FC236}">
                      <a16:creationId xmlns:a16="http://schemas.microsoft.com/office/drawing/2014/main" xmlns="" id="{D0F0085A-3251-5D4D-A294-63437D6F02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71" y="2720"/>
                  <a:ext cx="1016" cy="235"/>
                </a:xfrm>
                <a:custGeom>
                  <a:avLst/>
                  <a:gdLst>
                    <a:gd name="T0" fmla="*/ 0 w 300"/>
                    <a:gd name="T1" fmla="*/ 3073 h 65"/>
                    <a:gd name="T2" fmla="*/ 6367 w 300"/>
                    <a:gd name="T3" fmla="*/ 0 h 65"/>
                    <a:gd name="T4" fmla="*/ 11654 w 300"/>
                    <a:gd name="T5" fmla="*/ 1374 h 6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00" h="65">
                      <a:moveTo>
                        <a:pt x="0" y="65"/>
                      </a:moveTo>
                      <a:cubicBezTo>
                        <a:pt x="0" y="29"/>
                        <a:pt x="73" y="0"/>
                        <a:pt x="164" y="0"/>
                      </a:cubicBezTo>
                      <a:cubicBezTo>
                        <a:pt x="221" y="0"/>
                        <a:pt x="271" y="11"/>
                        <a:pt x="300" y="29"/>
                      </a:cubicBezTo>
                    </a:path>
                  </a:pathLst>
                </a:custGeom>
                <a:grpFill/>
                <a:ln w="11113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2" name="Freeform 56">
                  <a:extLst>
                    <a:ext uri="{FF2B5EF4-FFF2-40B4-BE49-F238E27FC236}">
                      <a16:creationId xmlns:a16="http://schemas.microsoft.com/office/drawing/2014/main" xmlns="" id="{5A0FE8E3-52B2-BF47-906E-E020271195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71" y="2955"/>
                  <a:ext cx="1111" cy="239"/>
                </a:xfrm>
                <a:custGeom>
                  <a:avLst/>
                  <a:gdLst>
                    <a:gd name="T0" fmla="*/ 12746 w 328"/>
                    <a:gd name="T1" fmla="*/ 0 h 66"/>
                    <a:gd name="T2" fmla="*/ 6378 w 328"/>
                    <a:gd name="T3" fmla="*/ 3132 h 66"/>
                    <a:gd name="T4" fmla="*/ 0 w 328"/>
                    <a:gd name="T5" fmla="*/ 0 h 66"/>
                    <a:gd name="T6" fmla="*/ 0 w 328"/>
                    <a:gd name="T7" fmla="*/ 0 h 6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28" h="66">
                      <a:moveTo>
                        <a:pt x="328" y="0"/>
                      </a:moveTo>
                      <a:cubicBezTo>
                        <a:pt x="328" y="37"/>
                        <a:pt x="255" y="66"/>
                        <a:pt x="164" y="66"/>
                      </a:cubicBezTo>
                      <a:cubicBezTo>
                        <a:pt x="73" y="66"/>
                        <a:pt x="0" y="37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 w="2222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3" name="Freeform 57">
                  <a:extLst>
                    <a:ext uri="{FF2B5EF4-FFF2-40B4-BE49-F238E27FC236}">
                      <a16:creationId xmlns:a16="http://schemas.microsoft.com/office/drawing/2014/main" xmlns="" id="{60C827B3-0929-B643-A213-49C9FB33CB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17" y="2854"/>
                  <a:ext cx="423" cy="202"/>
                </a:xfrm>
                <a:custGeom>
                  <a:avLst/>
                  <a:gdLst>
                    <a:gd name="T0" fmla="*/ 2406 w 125"/>
                    <a:gd name="T1" fmla="*/ 2630 h 56"/>
                    <a:gd name="T2" fmla="*/ 0 w 125"/>
                    <a:gd name="T3" fmla="*/ 1313 h 56"/>
                    <a:gd name="T4" fmla="*/ 0 w 125"/>
                    <a:gd name="T5" fmla="*/ 1313 h 56"/>
                    <a:gd name="T6" fmla="*/ 2406 w 125"/>
                    <a:gd name="T7" fmla="*/ 0 h 56"/>
                    <a:gd name="T8" fmla="*/ 4843 w 125"/>
                    <a:gd name="T9" fmla="*/ 1313 h 56"/>
                    <a:gd name="T10" fmla="*/ 2406 w 125"/>
                    <a:gd name="T11" fmla="*/ 2630 h 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5" h="56">
                      <a:moveTo>
                        <a:pt x="62" y="56"/>
                      </a:moveTo>
                      <a:cubicBezTo>
                        <a:pt x="27" y="56"/>
                        <a:pt x="0" y="44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27" y="0"/>
                        <a:pt x="62" y="0"/>
                      </a:cubicBezTo>
                      <a:cubicBezTo>
                        <a:pt x="97" y="0"/>
                        <a:pt x="125" y="13"/>
                        <a:pt x="125" y="28"/>
                      </a:cubicBezTo>
                      <a:cubicBezTo>
                        <a:pt x="125" y="44"/>
                        <a:pt x="97" y="56"/>
                        <a:pt x="62" y="56"/>
                      </a:cubicBezTo>
                      <a:close/>
                    </a:path>
                  </a:pathLst>
                </a:custGeom>
                <a:grpFill/>
                <a:ln w="11113" cap="flat">
                  <a:solidFill>
                    <a:srgbClr val="EAF3F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4" name="Oval 58">
                  <a:extLst>
                    <a:ext uri="{FF2B5EF4-FFF2-40B4-BE49-F238E27FC236}">
                      <a16:creationId xmlns:a16="http://schemas.microsoft.com/office/drawing/2014/main" xmlns="" id="{4967A54C-84DF-A548-9449-25094F1C91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42" y="2912"/>
                  <a:ext cx="173" cy="87"/>
                </a:xfrm>
                <a:prstGeom prst="ellipse">
                  <a:avLst/>
                </a:prstGeom>
                <a:grpFill/>
                <a:ln w="11113">
                  <a:solidFill>
                    <a:srgbClr val="EAF3F8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175" name="Freeform 59">
                  <a:extLst>
                    <a:ext uri="{FF2B5EF4-FFF2-40B4-BE49-F238E27FC236}">
                      <a16:creationId xmlns:a16="http://schemas.microsoft.com/office/drawing/2014/main" xmlns="" id="{B90F3612-A4C2-FF49-96B0-449AC04BA7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2" y="1575"/>
                  <a:ext cx="1453" cy="246"/>
                </a:xfrm>
                <a:custGeom>
                  <a:avLst/>
                  <a:gdLst>
                    <a:gd name="T0" fmla="*/ 8318 w 429"/>
                    <a:gd name="T1" fmla="*/ 2460 h 68"/>
                    <a:gd name="T2" fmla="*/ 0 w 429"/>
                    <a:gd name="T3" fmla="*/ 0 h 68"/>
                    <a:gd name="T4" fmla="*/ 81 w 429"/>
                    <a:gd name="T5" fmla="*/ 760 h 68"/>
                    <a:gd name="T6" fmla="*/ 8318 w 429"/>
                    <a:gd name="T7" fmla="*/ 3220 h 68"/>
                    <a:gd name="T8" fmla="*/ 16589 w 429"/>
                    <a:gd name="T9" fmla="*/ 760 h 68"/>
                    <a:gd name="T10" fmla="*/ 16667 w 429"/>
                    <a:gd name="T11" fmla="*/ 0 h 68"/>
                    <a:gd name="T12" fmla="*/ 8318 w 429"/>
                    <a:gd name="T13" fmla="*/ 2460 h 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29" h="68">
                      <a:moveTo>
                        <a:pt x="214" y="52"/>
                      </a:moveTo>
                      <a:cubicBezTo>
                        <a:pt x="113" y="52"/>
                        <a:pt x="28" y="29"/>
                        <a:pt x="0" y="0"/>
                      </a:cubicBezTo>
                      <a:cubicBezTo>
                        <a:pt x="0" y="0"/>
                        <a:pt x="1" y="16"/>
                        <a:pt x="2" y="16"/>
                      </a:cubicBezTo>
                      <a:cubicBezTo>
                        <a:pt x="31" y="44"/>
                        <a:pt x="115" y="68"/>
                        <a:pt x="214" y="68"/>
                      </a:cubicBezTo>
                      <a:cubicBezTo>
                        <a:pt x="314" y="68"/>
                        <a:pt x="397" y="45"/>
                        <a:pt x="427" y="16"/>
                      </a:cubicBezTo>
                      <a:cubicBezTo>
                        <a:pt x="428" y="16"/>
                        <a:pt x="429" y="0"/>
                        <a:pt x="429" y="0"/>
                      </a:cubicBezTo>
                      <a:cubicBezTo>
                        <a:pt x="401" y="29"/>
                        <a:pt x="316" y="52"/>
                        <a:pt x="214" y="52"/>
                      </a:cubicBezTo>
                      <a:close/>
                    </a:path>
                  </a:pathLst>
                </a:custGeom>
                <a:grp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6" name="Freeform 60">
                  <a:extLst>
                    <a:ext uri="{FF2B5EF4-FFF2-40B4-BE49-F238E27FC236}">
                      <a16:creationId xmlns:a16="http://schemas.microsoft.com/office/drawing/2014/main" xmlns="" id="{A40C526C-30D8-7048-9244-6C1D2CBCC1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6" y="1673"/>
                  <a:ext cx="1341" cy="1535"/>
                </a:xfrm>
                <a:custGeom>
                  <a:avLst/>
                  <a:gdLst>
                    <a:gd name="T0" fmla="*/ 15377 w 396"/>
                    <a:gd name="T1" fmla="*/ 0 h 425"/>
                    <a:gd name="T2" fmla="*/ 7694 w 396"/>
                    <a:gd name="T3" fmla="*/ 1932 h 425"/>
                    <a:gd name="T4" fmla="*/ 0 w 396"/>
                    <a:gd name="T5" fmla="*/ 0 h 425"/>
                    <a:gd name="T6" fmla="*/ 1043 w 396"/>
                    <a:gd name="T7" fmla="*/ 16683 h 425"/>
                    <a:gd name="T8" fmla="*/ 1043 w 396"/>
                    <a:gd name="T9" fmla="*/ 16722 h 425"/>
                    <a:gd name="T10" fmla="*/ 7694 w 396"/>
                    <a:gd name="T11" fmla="*/ 20024 h 425"/>
                    <a:gd name="T12" fmla="*/ 14334 w 396"/>
                    <a:gd name="T13" fmla="*/ 16722 h 425"/>
                    <a:gd name="T14" fmla="*/ 14334 w 396"/>
                    <a:gd name="T15" fmla="*/ 16683 h 425"/>
                    <a:gd name="T16" fmla="*/ 15377 w 396"/>
                    <a:gd name="T17" fmla="*/ 0 h 42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96" h="425">
                      <a:moveTo>
                        <a:pt x="396" y="0"/>
                      </a:moveTo>
                      <a:cubicBezTo>
                        <a:pt x="359" y="23"/>
                        <a:pt x="285" y="41"/>
                        <a:pt x="198" y="41"/>
                      </a:cubicBezTo>
                      <a:cubicBezTo>
                        <a:pt x="112" y="41"/>
                        <a:pt x="38" y="23"/>
                        <a:pt x="0" y="0"/>
                      </a:cubicBezTo>
                      <a:cubicBezTo>
                        <a:pt x="27" y="354"/>
                        <a:pt x="27" y="354"/>
                        <a:pt x="27" y="354"/>
                      </a:cubicBezTo>
                      <a:cubicBezTo>
                        <a:pt x="27" y="355"/>
                        <a:pt x="27" y="355"/>
                        <a:pt x="27" y="355"/>
                      </a:cubicBezTo>
                      <a:cubicBezTo>
                        <a:pt x="27" y="394"/>
                        <a:pt x="103" y="425"/>
                        <a:pt x="198" y="425"/>
                      </a:cubicBezTo>
                      <a:cubicBezTo>
                        <a:pt x="293" y="425"/>
                        <a:pt x="369" y="394"/>
                        <a:pt x="369" y="355"/>
                      </a:cubicBezTo>
                      <a:cubicBezTo>
                        <a:pt x="369" y="354"/>
                        <a:pt x="369" y="354"/>
                        <a:pt x="369" y="354"/>
                      </a:cubicBezTo>
                      <a:lnTo>
                        <a:pt x="396" y="0"/>
                      </a:lnTo>
                      <a:close/>
                    </a:path>
                  </a:pathLst>
                </a:custGeom>
                <a:grp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7" name="Freeform 61">
                  <a:extLst>
                    <a:ext uri="{FF2B5EF4-FFF2-40B4-BE49-F238E27FC236}">
                      <a16:creationId xmlns:a16="http://schemas.microsoft.com/office/drawing/2014/main" xmlns="" id="{CFFFE396-DC9C-5C4F-BA18-985F755460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2" y="1575"/>
                  <a:ext cx="1453" cy="246"/>
                </a:xfrm>
                <a:custGeom>
                  <a:avLst/>
                  <a:gdLst>
                    <a:gd name="T0" fmla="*/ 8318 w 429"/>
                    <a:gd name="T1" fmla="*/ 2460 h 68"/>
                    <a:gd name="T2" fmla="*/ 0 w 429"/>
                    <a:gd name="T3" fmla="*/ 0 h 68"/>
                    <a:gd name="T4" fmla="*/ 81 w 429"/>
                    <a:gd name="T5" fmla="*/ 760 h 68"/>
                    <a:gd name="T6" fmla="*/ 8318 w 429"/>
                    <a:gd name="T7" fmla="*/ 3220 h 68"/>
                    <a:gd name="T8" fmla="*/ 16589 w 429"/>
                    <a:gd name="T9" fmla="*/ 760 h 68"/>
                    <a:gd name="T10" fmla="*/ 16667 w 429"/>
                    <a:gd name="T11" fmla="*/ 0 h 68"/>
                    <a:gd name="T12" fmla="*/ 8318 w 429"/>
                    <a:gd name="T13" fmla="*/ 2460 h 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29" h="68">
                      <a:moveTo>
                        <a:pt x="214" y="52"/>
                      </a:moveTo>
                      <a:cubicBezTo>
                        <a:pt x="113" y="52"/>
                        <a:pt x="28" y="29"/>
                        <a:pt x="0" y="0"/>
                      </a:cubicBezTo>
                      <a:cubicBezTo>
                        <a:pt x="0" y="0"/>
                        <a:pt x="1" y="16"/>
                        <a:pt x="2" y="16"/>
                      </a:cubicBezTo>
                      <a:cubicBezTo>
                        <a:pt x="31" y="44"/>
                        <a:pt x="115" y="68"/>
                        <a:pt x="214" y="68"/>
                      </a:cubicBezTo>
                      <a:cubicBezTo>
                        <a:pt x="314" y="68"/>
                        <a:pt x="397" y="45"/>
                        <a:pt x="427" y="16"/>
                      </a:cubicBezTo>
                      <a:cubicBezTo>
                        <a:pt x="428" y="16"/>
                        <a:pt x="429" y="0"/>
                        <a:pt x="429" y="0"/>
                      </a:cubicBezTo>
                      <a:cubicBezTo>
                        <a:pt x="401" y="29"/>
                        <a:pt x="316" y="52"/>
                        <a:pt x="214" y="52"/>
                      </a:cubicBezTo>
                      <a:close/>
                    </a:path>
                  </a:pathLst>
                </a:custGeom>
                <a:grp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8" name="Freeform 62">
                  <a:extLst>
                    <a:ext uri="{FF2B5EF4-FFF2-40B4-BE49-F238E27FC236}">
                      <a16:creationId xmlns:a16="http://schemas.microsoft.com/office/drawing/2014/main" xmlns="" id="{A94CD69C-058D-704A-8BE3-16FE2EFBD0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6" y="1673"/>
                  <a:ext cx="1341" cy="1535"/>
                </a:xfrm>
                <a:custGeom>
                  <a:avLst/>
                  <a:gdLst>
                    <a:gd name="T0" fmla="*/ 15377 w 396"/>
                    <a:gd name="T1" fmla="*/ 0 h 425"/>
                    <a:gd name="T2" fmla="*/ 7694 w 396"/>
                    <a:gd name="T3" fmla="*/ 1932 h 425"/>
                    <a:gd name="T4" fmla="*/ 0 w 396"/>
                    <a:gd name="T5" fmla="*/ 0 h 425"/>
                    <a:gd name="T6" fmla="*/ 1043 w 396"/>
                    <a:gd name="T7" fmla="*/ 16683 h 425"/>
                    <a:gd name="T8" fmla="*/ 1043 w 396"/>
                    <a:gd name="T9" fmla="*/ 16722 h 425"/>
                    <a:gd name="T10" fmla="*/ 7694 w 396"/>
                    <a:gd name="T11" fmla="*/ 20024 h 425"/>
                    <a:gd name="T12" fmla="*/ 14334 w 396"/>
                    <a:gd name="T13" fmla="*/ 16722 h 425"/>
                    <a:gd name="T14" fmla="*/ 14334 w 396"/>
                    <a:gd name="T15" fmla="*/ 16683 h 425"/>
                    <a:gd name="T16" fmla="*/ 15377 w 396"/>
                    <a:gd name="T17" fmla="*/ 0 h 42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96" h="425">
                      <a:moveTo>
                        <a:pt x="396" y="0"/>
                      </a:moveTo>
                      <a:cubicBezTo>
                        <a:pt x="359" y="23"/>
                        <a:pt x="285" y="41"/>
                        <a:pt x="198" y="41"/>
                      </a:cubicBezTo>
                      <a:cubicBezTo>
                        <a:pt x="112" y="41"/>
                        <a:pt x="38" y="23"/>
                        <a:pt x="0" y="0"/>
                      </a:cubicBezTo>
                      <a:cubicBezTo>
                        <a:pt x="27" y="354"/>
                        <a:pt x="27" y="354"/>
                        <a:pt x="27" y="354"/>
                      </a:cubicBezTo>
                      <a:cubicBezTo>
                        <a:pt x="27" y="355"/>
                        <a:pt x="27" y="355"/>
                        <a:pt x="27" y="355"/>
                      </a:cubicBezTo>
                      <a:cubicBezTo>
                        <a:pt x="27" y="394"/>
                        <a:pt x="103" y="425"/>
                        <a:pt x="198" y="425"/>
                      </a:cubicBezTo>
                      <a:cubicBezTo>
                        <a:pt x="293" y="425"/>
                        <a:pt x="369" y="394"/>
                        <a:pt x="369" y="355"/>
                      </a:cubicBezTo>
                      <a:cubicBezTo>
                        <a:pt x="369" y="354"/>
                        <a:pt x="369" y="354"/>
                        <a:pt x="369" y="354"/>
                      </a:cubicBezTo>
                      <a:lnTo>
                        <a:pt x="396" y="0"/>
                      </a:lnTo>
                      <a:close/>
                    </a:path>
                  </a:pathLst>
                </a:custGeom>
                <a:grp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Line 63">
                  <a:extLst>
                    <a:ext uri="{FF2B5EF4-FFF2-40B4-BE49-F238E27FC236}">
                      <a16:creationId xmlns:a16="http://schemas.microsoft.com/office/drawing/2014/main" xmlns="" id="{C4FF9E90-F5FE-4749-9B66-842603FC86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83" y="1705"/>
                  <a:ext cx="88" cy="1243"/>
                </a:xfrm>
                <a:prstGeom prst="line">
                  <a:avLst/>
                </a:prstGeom>
                <a:grpFill/>
                <a:ln w="22225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0" name="Line 64">
                  <a:extLst>
                    <a:ext uri="{FF2B5EF4-FFF2-40B4-BE49-F238E27FC236}">
                      <a16:creationId xmlns:a16="http://schemas.microsoft.com/office/drawing/2014/main" xmlns="" id="{67F886DA-FCF6-0746-AE42-33BE24B1B9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82" y="1705"/>
                  <a:ext cx="88" cy="1261"/>
                </a:xfrm>
                <a:prstGeom prst="line">
                  <a:avLst/>
                </a:prstGeom>
                <a:grpFill/>
                <a:ln w="22225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1" name="Freeform 65">
                  <a:extLst>
                    <a:ext uri="{FF2B5EF4-FFF2-40B4-BE49-F238E27FC236}">
                      <a16:creationId xmlns:a16="http://schemas.microsoft.com/office/drawing/2014/main" xmlns="" id="{16F441D1-69E0-9047-9825-8456745511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2" y="1232"/>
                  <a:ext cx="1470" cy="253"/>
                </a:xfrm>
                <a:custGeom>
                  <a:avLst/>
                  <a:gdLst>
                    <a:gd name="T0" fmla="*/ 16864 w 434"/>
                    <a:gd name="T1" fmla="*/ 380 h 70"/>
                    <a:gd name="T2" fmla="*/ 8434 w 434"/>
                    <a:gd name="T3" fmla="*/ 3303 h 70"/>
                    <a:gd name="T4" fmla="*/ 0 w 434"/>
                    <a:gd name="T5" fmla="*/ 380 h 70"/>
                    <a:gd name="T6" fmla="*/ 0 w 434"/>
                    <a:gd name="T7" fmla="*/ 0 h 70"/>
                    <a:gd name="T8" fmla="*/ 8434 w 434"/>
                    <a:gd name="T9" fmla="*/ 2978 h 70"/>
                    <a:gd name="T10" fmla="*/ 16864 w 434"/>
                    <a:gd name="T11" fmla="*/ 0 h 70"/>
                    <a:gd name="T12" fmla="*/ 16864 w 434"/>
                    <a:gd name="T13" fmla="*/ 380 h 7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34" h="70">
                      <a:moveTo>
                        <a:pt x="434" y="8"/>
                      </a:moveTo>
                      <a:cubicBezTo>
                        <a:pt x="434" y="42"/>
                        <a:pt x="338" y="70"/>
                        <a:pt x="217" y="70"/>
                      </a:cubicBezTo>
                      <a:cubicBezTo>
                        <a:pt x="97" y="70"/>
                        <a:pt x="0" y="42"/>
                        <a:pt x="0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97" y="63"/>
                        <a:pt x="217" y="63"/>
                      </a:cubicBezTo>
                      <a:cubicBezTo>
                        <a:pt x="338" y="63"/>
                        <a:pt x="434" y="35"/>
                        <a:pt x="434" y="0"/>
                      </a:cubicBezTo>
                      <a:lnTo>
                        <a:pt x="434" y="8"/>
                      </a:lnTo>
                      <a:close/>
                    </a:path>
                  </a:pathLst>
                </a:custGeom>
                <a:grp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2" name="Freeform 66">
                  <a:extLst>
                    <a:ext uri="{FF2B5EF4-FFF2-40B4-BE49-F238E27FC236}">
                      <a16:creationId xmlns:a16="http://schemas.microsoft.com/office/drawing/2014/main" xmlns="" id="{2111F056-F0BB-F344-9C3C-36ADEF3BA9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8" y="1210"/>
                  <a:ext cx="1521" cy="315"/>
                </a:xfrm>
                <a:custGeom>
                  <a:avLst/>
                  <a:gdLst>
                    <a:gd name="T0" fmla="*/ 17110 w 449"/>
                    <a:gd name="T1" fmla="*/ 0 h 87"/>
                    <a:gd name="T2" fmla="*/ 17144 w 449"/>
                    <a:gd name="T3" fmla="*/ 290 h 87"/>
                    <a:gd name="T4" fmla="*/ 17144 w 449"/>
                    <a:gd name="T5" fmla="*/ 670 h 87"/>
                    <a:gd name="T6" fmla="*/ 8709 w 449"/>
                    <a:gd name="T7" fmla="*/ 3606 h 87"/>
                    <a:gd name="T8" fmla="*/ 274 w 449"/>
                    <a:gd name="T9" fmla="*/ 670 h 87"/>
                    <a:gd name="T10" fmla="*/ 274 w 449"/>
                    <a:gd name="T11" fmla="*/ 290 h 87"/>
                    <a:gd name="T12" fmla="*/ 346 w 449"/>
                    <a:gd name="T13" fmla="*/ 0 h 87"/>
                    <a:gd name="T14" fmla="*/ 0 w 449"/>
                    <a:gd name="T15" fmla="*/ 905 h 87"/>
                    <a:gd name="T16" fmla="*/ 8709 w 449"/>
                    <a:gd name="T17" fmla="*/ 4131 h 87"/>
                    <a:gd name="T18" fmla="*/ 17453 w 449"/>
                    <a:gd name="T19" fmla="*/ 905 h 87"/>
                    <a:gd name="T20" fmla="*/ 17110 w 449"/>
                    <a:gd name="T21" fmla="*/ 0 h 8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449" h="87">
                      <a:moveTo>
                        <a:pt x="440" y="0"/>
                      </a:moveTo>
                      <a:cubicBezTo>
                        <a:pt x="441" y="2"/>
                        <a:pt x="441" y="4"/>
                        <a:pt x="441" y="6"/>
                      </a:cubicBezTo>
                      <a:cubicBezTo>
                        <a:pt x="441" y="14"/>
                        <a:pt x="441" y="14"/>
                        <a:pt x="441" y="14"/>
                      </a:cubicBezTo>
                      <a:cubicBezTo>
                        <a:pt x="441" y="48"/>
                        <a:pt x="345" y="76"/>
                        <a:pt x="224" y="76"/>
                      </a:cubicBezTo>
                      <a:cubicBezTo>
                        <a:pt x="104" y="76"/>
                        <a:pt x="7" y="48"/>
                        <a:pt x="7" y="14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4"/>
                        <a:pt x="8" y="2"/>
                        <a:pt x="9" y="0"/>
                      </a:cubicBezTo>
                      <a:cubicBezTo>
                        <a:pt x="3" y="6"/>
                        <a:pt x="0" y="12"/>
                        <a:pt x="0" y="19"/>
                      </a:cubicBezTo>
                      <a:cubicBezTo>
                        <a:pt x="0" y="57"/>
                        <a:pt x="100" y="87"/>
                        <a:pt x="224" y="87"/>
                      </a:cubicBezTo>
                      <a:cubicBezTo>
                        <a:pt x="349" y="87"/>
                        <a:pt x="449" y="57"/>
                        <a:pt x="449" y="19"/>
                      </a:cubicBezTo>
                      <a:cubicBezTo>
                        <a:pt x="449" y="12"/>
                        <a:pt x="446" y="6"/>
                        <a:pt x="440" y="0"/>
                      </a:cubicBezTo>
                      <a:close/>
                    </a:path>
                  </a:pathLst>
                </a:custGeom>
                <a:grp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3" name="Line 67">
                  <a:extLst>
                    <a:ext uri="{FF2B5EF4-FFF2-40B4-BE49-F238E27FC236}">
                      <a16:creationId xmlns:a16="http://schemas.microsoft.com/office/drawing/2014/main" xmlns="" id="{0264EB74-8D22-9F4C-B275-CCE56E4E97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14" y="1449"/>
                  <a:ext cx="1" cy="180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4" name="Line 68">
                  <a:extLst>
                    <a:ext uri="{FF2B5EF4-FFF2-40B4-BE49-F238E27FC236}">
                      <a16:creationId xmlns:a16="http://schemas.microsoft.com/office/drawing/2014/main" xmlns="" id="{46C4B0F2-B09B-1C4F-9F18-4115743936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37" y="1449"/>
                  <a:ext cx="1" cy="180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5" name="Line 69">
                  <a:extLst>
                    <a:ext uri="{FF2B5EF4-FFF2-40B4-BE49-F238E27FC236}">
                      <a16:creationId xmlns:a16="http://schemas.microsoft.com/office/drawing/2014/main" xmlns="" id="{FE1CB7D4-2ACE-AD4F-AB8E-D239ED6850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24" y="1449"/>
                  <a:ext cx="1" cy="180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6" name="Line 70">
                  <a:extLst>
                    <a:ext uri="{FF2B5EF4-FFF2-40B4-BE49-F238E27FC236}">
                      <a16:creationId xmlns:a16="http://schemas.microsoft.com/office/drawing/2014/main" xmlns="" id="{4834AFDF-64AB-5549-9094-C6C6EDD98F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8" y="1471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7" name="Line 71">
                  <a:extLst>
                    <a:ext uri="{FF2B5EF4-FFF2-40B4-BE49-F238E27FC236}">
                      <a16:creationId xmlns:a16="http://schemas.microsoft.com/office/drawing/2014/main" xmlns="" id="{BD156DF6-0596-E64C-BD5B-F6729D08BA2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92" y="1471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8" name="Line 72">
                  <a:extLst>
                    <a:ext uri="{FF2B5EF4-FFF2-40B4-BE49-F238E27FC236}">
                      <a16:creationId xmlns:a16="http://schemas.microsoft.com/office/drawing/2014/main" xmlns="" id="{65979466-C20C-8642-B4B7-51680007BB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78" y="1471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9" name="Line 73">
                  <a:extLst>
                    <a:ext uri="{FF2B5EF4-FFF2-40B4-BE49-F238E27FC236}">
                      <a16:creationId xmlns:a16="http://schemas.microsoft.com/office/drawing/2014/main" xmlns="" id="{AE994622-4E13-7640-A48E-528C4C4887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25" y="1492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0" name="Line 74">
                  <a:extLst>
                    <a:ext uri="{FF2B5EF4-FFF2-40B4-BE49-F238E27FC236}">
                      <a16:creationId xmlns:a16="http://schemas.microsoft.com/office/drawing/2014/main" xmlns="" id="{C5083778-8D5E-0543-BAA9-3D78ED9BB9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49" y="1492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1" name="Line 75">
                  <a:extLst>
                    <a:ext uri="{FF2B5EF4-FFF2-40B4-BE49-F238E27FC236}">
                      <a16:creationId xmlns:a16="http://schemas.microsoft.com/office/drawing/2014/main" xmlns="" id="{4193CB50-E628-2B4B-BF10-8A970FCBFB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36" y="1492"/>
                  <a:ext cx="1" cy="181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2" name="Line 76">
                  <a:extLst>
                    <a:ext uri="{FF2B5EF4-FFF2-40B4-BE49-F238E27FC236}">
                      <a16:creationId xmlns:a16="http://schemas.microsoft.com/office/drawing/2014/main" xmlns="" id="{BBCFA874-5B60-1648-A1A6-B6692E6DC8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75" y="1359"/>
                  <a:ext cx="1" cy="155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3" name="Line 77">
                  <a:extLst>
                    <a:ext uri="{FF2B5EF4-FFF2-40B4-BE49-F238E27FC236}">
                      <a16:creationId xmlns:a16="http://schemas.microsoft.com/office/drawing/2014/main" xmlns="" id="{C8F5A45F-FADD-2F4F-A3B5-87CDCEBF72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98" y="1369"/>
                  <a:ext cx="1" cy="156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4" name="Line 78">
                  <a:extLst>
                    <a:ext uri="{FF2B5EF4-FFF2-40B4-BE49-F238E27FC236}">
                      <a16:creationId xmlns:a16="http://schemas.microsoft.com/office/drawing/2014/main" xmlns="" id="{1AD83610-0475-F24B-A565-B7AEBB0A6B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85" y="1359"/>
                  <a:ext cx="1" cy="166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5" name="Line 79">
                  <a:extLst>
                    <a:ext uri="{FF2B5EF4-FFF2-40B4-BE49-F238E27FC236}">
                      <a16:creationId xmlns:a16="http://schemas.microsoft.com/office/drawing/2014/main" xmlns="" id="{4AE9342E-21C7-BA4F-958A-212072B5F6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15" y="1391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6" name="Line 80">
                  <a:extLst>
                    <a:ext uri="{FF2B5EF4-FFF2-40B4-BE49-F238E27FC236}">
                      <a16:creationId xmlns:a16="http://schemas.microsoft.com/office/drawing/2014/main" xmlns="" id="{C938AFE4-02ED-D04B-AE01-2C30240456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36" y="1391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7" name="Line 81">
                  <a:extLst>
                    <a:ext uri="{FF2B5EF4-FFF2-40B4-BE49-F238E27FC236}">
                      <a16:creationId xmlns:a16="http://schemas.microsoft.com/office/drawing/2014/main" xmlns="" id="{5EA3E48A-0212-0B45-858E-E6F0982417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26" y="1391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8" name="Line 82">
                  <a:extLst>
                    <a:ext uri="{FF2B5EF4-FFF2-40B4-BE49-F238E27FC236}">
                      <a16:creationId xmlns:a16="http://schemas.microsoft.com/office/drawing/2014/main" xmlns="" id="{2285EED7-E1AD-3F48-8A8A-6481551B88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63" y="1427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9" name="Line 83">
                  <a:extLst>
                    <a:ext uri="{FF2B5EF4-FFF2-40B4-BE49-F238E27FC236}">
                      <a16:creationId xmlns:a16="http://schemas.microsoft.com/office/drawing/2014/main" xmlns="" id="{4FE985C2-596D-7140-BAE1-3D4B4DD319F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87" y="1427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0" name="Line 84">
                  <a:extLst>
                    <a:ext uri="{FF2B5EF4-FFF2-40B4-BE49-F238E27FC236}">
                      <a16:creationId xmlns:a16="http://schemas.microsoft.com/office/drawing/2014/main" xmlns="" id="{62852E57-AE34-EE47-8FD8-2AE36E45C2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73" y="1427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1" name="Line 85">
                  <a:extLst>
                    <a:ext uri="{FF2B5EF4-FFF2-40B4-BE49-F238E27FC236}">
                      <a16:creationId xmlns:a16="http://schemas.microsoft.com/office/drawing/2014/main" xmlns="" id="{641364E9-819B-6B42-BEFA-A648A89EA48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83" y="1510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2" name="Line 86">
                  <a:extLst>
                    <a:ext uri="{FF2B5EF4-FFF2-40B4-BE49-F238E27FC236}">
                      <a16:creationId xmlns:a16="http://schemas.microsoft.com/office/drawing/2014/main" xmlns="" id="{F2299205-0582-154D-8137-2FBE81D6F5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503" y="1510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3" name="Line 87">
                  <a:extLst>
                    <a:ext uri="{FF2B5EF4-FFF2-40B4-BE49-F238E27FC236}">
                      <a16:creationId xmlns:a16="http://schemas.microsoft.com/office/drawing/2014/main" xmlns="" id="{B016B490-E500-7F4A-9E5B-6F5BAF527E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93" y="1510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4" name="Line 88">
                  <a:extLst>
                    <a:ext uri="{FF2B5EF4-FFF2-40B4-BE49-F238E27FC236}">
                      <a16:creationId xmlns:a16="http://schemas.microsoft.com/office/drawing/2014/main" xmlns="" id="{0245234F-B16A-3A4D-A694-35EF706D16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541" y="1517"/>
                  <a:ext cx="1" cy="185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5" name="Line 89">
                  <a:extLst>
                    <a:ext uri="{FF2B5EF4-FFF2-40B4-BE49-F238E27FC236}">
                      <a16:creationId xmlns:a16="http://schemas.microsoft.com/office/drawing/2014/main" xmlns="" id="{24B67453-5D26-6A4A-8B22-422631D13E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564" y="1517"/>
                  <a:ext cx="1" cy="185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6" name="Line 90">
                  <a:extLst>
                    <a:ext uri="{FF2B5EF4-FFF2-40B4-BE49-F238E27FC236}">
                      <a16:creationId xmlns:a16="http://schemas.microsoft.com/office/drawing/2014/main" xmlns="" id="{172B6336-49F9-8E4F-8A1B-8858382C68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551" y="1517"/>
                  <a:ext cx="1" cy="185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7" name="Line 91">
                  <a:extLst>
                    <a:ext uri="{FF2B5EF4-FFF2-40B4-BE49-F238E27FC236}">
                      <a16:creationId xmlns:a16="http://schemas.microsoft.com/office/drawing/2014/main" xmlns="" id="{891DE8EF-4613-5743-8E19-B107CE804E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602" y="1528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8" name="Line 92">
                  <a:extLst>
                    <a:ext uri="{FF2B5EF4-FFF2-40B4-BE49-F238E27FC236}">
                      <a16:creationId xmlns:a16="http://schemas.microsoft.com/office/drawing/2014/main" xmlns="" id="{0736AC40-F389-6A4E-AAE7-126EB76017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625" y="1528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9" name="Line 93">
                  <a:extLst>
                    <a:ext uri="{FF2B5EF4-FFF2-40B4-BE49-F238E27FC236}">
                      <a16:creationId xmlns:a16="http://schemas.microsoft.com/office/drawing/2014/main" xmlns="" id="{1FD515B1-764B-6543-B9AB-F6415E63C5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612" y="1528"/>
                  <a:ext cx="1" cy="181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0" name="Line 94">
                  <a:extLst>
                    <a:ext uri="{FF2B5EF4-FFF2-40B4-BE49-F238E27FC236}">
                      <a16:creationId xmlns:a16="http://schemas.microsoft.com/office/drawing/2014/main" xmlns="" id="{A76D15C6-85B6-3A47-96EC-1D2C9E918A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662" y="1543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1" name="Line 95">
                  <a:extLst>
                    <a:ext uri="{FF2B5EF4-FFF2-40B4-BE49-F238E27FC236}">
                      <a16:creationId xmlns:a16="http://schemas.microsoft.com/office/drawing/2014/main" xmlns="" id="{895695C0-0082-C942-B94A-083A7B09B2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683" y="1543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2" name="Line 96">
                  <a:extLst>
                    <a:ext uri="{FF2B5EF4-FFF2-40B4-BE49-F238E27FC236}">
                      <a16:creationId xmlns:a16="http://schemas.microsoft.com/office/drawing/2014/main" xmlns="" id="{FC816A54-EAAF-6A4A-A4CF-0EF8F0FB3D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673" y="1543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3" name="Line 97">
                  <a:extLst>
                    <a:ext uri="{FF2B5EF4-FFF2-40B4-BE49-F238E27FC236}">
                      <a16:creationId xmlns:a16="http://schemas.microsoft.com/office/drawing/2014/main" xmlns="" id="{7EB88771-C90C-C54A-A9C4-99529E9D56F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723" y="1550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4" name="Line 98">
                  <a:extLst>
                    <a:ext uri="{FF2B5EF4-FFF2-40B4-BE49-F238E27FC236}">
                      <a16:creationId xmlns:a16="http://schemas.microsoft.com/office/drawing/2014/main" xmlns="" id="{0A0A912F-F86C-1D4E-9303-9CB5324E8B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744" y="1550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5" name="Line 99">
                  <a:extLst>
                    <a:ext uri="{FF2B5EF4-FFF2-40B4-BE49-F238E27FC236}">
                      <a16:creationId xmlns:a16="http://schemas.microsoft.com/office/drawing/2014/main" xmlns="" id="{CCA9D453-2E95-0842-A4DF-DAC4703D9B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734" y="1550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6" name="Line 100">
                  <a:extLst>
                    <a:ext uri="{FF2B5EF4-FFF2-40B4-BE49-F238E27FC236}">
                      <a16:creationId xmlns:a16="http://schemas.microsoft.com/office/drawing/2014/main" xmlns="" id="{2AAF017F-300B-2C46-A2DA-6915A7AEFA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788" y="1554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7" name="Line 101">
                  <a:extLst>
                    <a:ext uri="{FF2B5EF4-FFF2-40B4-BE49-F238E27FC236}">
                      <a16:creationId xmlns:a16="http://schemas.microsoft.com/office/drawing/2014/main" xmlns="" id="{55A16323-9E65-AA4C-8580-06B26764A8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12" y="1554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8" name="Line 102">
                  <a:extLst>
                    <a:ext uri="{FF2B5EF4-FFF2-40B4-BE49-F238E27FC236}">
                      <a16:creationId xmlns:a16="http://schemas.microsoft.com/office/drawing/2014/main" xmlns="" id="{35792210-E08E-2742-8924-7E3319CC36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01" y="1554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9" name="Line 103">
                  <a:extLst>
                    <a:ext uri="{FF2B5EF4-FFF2-40B4-BE49-F238E27FC236}">
                      <a16:creationId xmlns:a16="http://schemas.microsoft.com/office/drawing/2014/main" xmlns="" id="{13BDC8C5-73D4-D245-812C-93C81DD8AB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49" y="1554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0" name="Line 104">
                  <a:extLst>
                    <a:ext uri="{FF2B5EF4-FFF2-40B4-BE49-F238E27FC236}">
                      <a16:creationId xmlns:a16="http://schemas.microsoft.com/office/drawing/2014/main" xmlns="" id="{F9B8490D-7E2D-F84C-98DF-68A4FCA688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72" y="1554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1" name="Line 105">
                  <a:extLst>
                    <a:ext uri="{FF2B5EF4-FFF2-40B4-BE49-F238E27FC236}">
                      <a16:creationId xmlns:a16="http://schemas.microsoft.com/office/drawing/2014/main" xmlns="" id="{379AC86A-5E6A-2549-8803-982764E698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62" y="1554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2" name="Line 106">
                  <a:extLst>
                    <a:ext uri="{FF2B5EF4-FFF2-40B4-BE49-F238E27FC236}">
                      <a16:creationId xmlns:a16="http://schemas.microsoft.com/office/drawing/2014/main" xmlns="" id="{4F275CF7-7DA7-B348-9146-0429EB2ABF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10" y="1557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3" name="Line 107">
                  <a:extLst>
                    <a:ext uri="{FF2B5EF4-FFF2-40B4-BE49-F238E27FC236}">
                      <a16:creationId xmlns:a16="http://schemas.microsoft.com/office/drawing/2014/main" xmlns="" id="{A5675EE6-4626-804F-A79C-379B26954C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33" y="1557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4" name="Line 108">
                  <a:extLst>
                    <a:ext uri="{FF2B5EF4-FFF2-40B4-BE49-F238E27FC236}">
                      <a16:creationId xmlns:a16="http://schemas.microsoft.com/office/drawing/2014/main" xmlns="" id="{A82050B3-B832-DE4E-AB77-C4B330E8C74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20" y="1557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5" name="Line 109">
                  <a:extLst>
                    <a:ext uri="{FF2B5EF4-FFF2-40B4-BE49-F238E27FC236}">
                      <a16:creationId xmlns:a16="http://schemas.microsoft.com/office/drawing/2014/main" xmlns="" id="{61593445-1C15-6F42-8BD0-8F91E93129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71" y="1554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6" name="Line 110">
                  <a:extLst>
                    <a:ext uri="{FF2B5EF4-FFF2-40B4-BE49-F238E27FC236}">
                      <a16:creationId xmlns:a16="http://schemas.microsoft.com/office/drawing/2014/main" xmlns="" id="{65D5F684-CBC7-4443-ABA2-DBFE00978A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94" y="1554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7" name="Line 111">
                  <a:extLst>
                    <a:ext uri="{FF2B5EF4-FFF2-40B4-BE49-F238E27FC236}">
                      <a16:creationId xmlns:a16="http://schemas.microsoft.com/office/drawing/2014/main" xmlns="" id="{D57BEA19-9782-C14A-9A37-32B63FDEC7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81" y="1554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8" name="Line 112">
                  <a:extLst>
                    <a:ext uri="{FF2B5EF4-FFF2-40B4-BE49-F238E27FC236}">
                      <a16:creationId xmlns:a16="http://schemas.microsoft.com/office/drawing/2014/main" xmlns="" id="{B9657C50-762A-A54D-84A4-B54946B928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25" y="1550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9" name="Line 113">
                  <a:extLst>
                    <a:ext uri="{FF2B5EF4-FFF2-40B4-BE49-F238E27FC236}">
                      <a16:creationId xmlns:a16="http://schemas.microsoft.com/office/drawing/2014/main" xmlns="" id="{85E6A6FC-825E-A544-9527-CAFA9E2C1A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45" y="1550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0" name="Line 114">
                  <a:extLst>
                    <a:ext uri="{FF2B5EF4-FFF2-40B4-BE49-F238E27FC236}">
                      <a16:creationId xmlns:a16="http://schemas.microsoft.com/office/drawing/2014/main" xmlns="" id="{AF314E47-E903-3549-BFC2-14EF7D38D5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35" y="1550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1" name="Line 115">
                  <a:extLst>
                    <a:ext uri="{FF2B5EF4-FFF2-40B4-BE49-F238E27FC236}">
                      <a16:creationId xmlns:a16="http://schemas.microsoft.com/office/drawing/2014/main" xmlns="" id="{65B25EE2-9136-144E-A9D9-5FE670BF00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86" y="1550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2" name="Line 116">
                  <a:extLst>
                    <a:ext uri="{FF2B5EF4-FFF2-40B4-BE49-F238E27FC236}">
                      <a16:creationId xmlns:a16="http://schemas.microsoft.com/office/drawing/2014/main" xmlns="" id="{B5B77049-4514-FA48-A12B-359E8ADBD3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06" y="1550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3" name="Line 117">
                  <a:extLst>
                    <a:ext uri="{FF2B5EF4-FFF2-40B4-BE49-F238E27FC236}">
                      <a16:creationId xmlns:a16="http://schemas.microsoft.com/office/drawing/2014/main" xmlns="" id="{42617438-2579-2040-9433-FA0404E014A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96" y="1550"/>
                  <a:ext cx="1" cy="181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4" name="Line 118">
                  <a:extLst>
                    <a:ext uri="{FF2B5EF4-FFF2-40B4-BE49-F238E27FC236}">
                      <a16:creationId xmlns:a16="http://schemas.microsoft.com/office/drawing/2014/main" xmlns="" id="{1315D45F-2ADA-B440-A442-887CF247F6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50" y="1543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5" name="Line 119">
                  <a:extLst>
                    <a:ext uri="{FF2B5EF4-FFF2-40B4-BE49-F238E27FC236}">
                      <a16:creationId xmlns:a16="http://schemas.microsoft.com/office/drawing/2014/main" xmlns="" id="{5CC9CE60-8AAF-1946-A348-11EF1B9B5E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74" y="1543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6" name="Line 120">
                  <a:extLst>
                    <a:ext uri="{FF2B5EF4-FFF2-40B4-BE49-F238E27FC236}">
                      <a16:creationId xmlns:a16="http://schemas.microsoft.com/office/drawing/2014/main" xmlns="" id="{B938EFD8-867D-1443-A54A-51BAD0B0C5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64" y="1543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7" name="Line 121">
                  <a:extLst>
                    <a:ext uri="{FF2B5EF4-FFF2-40B4-BE49-F238E27FC236}">
                      <a16:creationId xmlns:a16="http://schemas.microsoft.com/office/drawing/2014/main" xmlns="" id="{4ED1E9D0-84FD-5142-8ED9-6BB1C4E5F5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11" y="1536"/>
                  <a:ext cx="1" cy="180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8" name="Line 122">
                  <a:extLst>
                    <a:ext uri="{FF2B5EF4-FFF2-40B4-BE49-F238E27FC236}">
                      <a16:creationId xmlns:a16="http://schemas.microsoft.com/office/drawing/2014/main" xmlns="" id="{477FC32F-F8EF-6948-8B95-9CE6DC2C7F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35" y="1536"/>
                  <a:ext cx="1" cy="180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9" name="Line 123">
                  <a:extLst>
                    <a:ext uri="{FF2B5EF4-FFF2-40B4-BE49-F238E27FC236}">
                      <a16:creationId xmlns:a16="http://schemas.microsoft.com/office/drawing/2014/main" xmlns="" id="{2C00A001-41FE-7440-9D0D-1F0AD2CB535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25" y="1536"/>
                  <a:ext cx="1" cy="180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0" name="Line 124">
                  <a:extLst>
                    <a:ext uri="{FF2B5EF4-FFF2-40B4-BE49-F238E27FC236}">
                      <a16:creationId xmlns:a16="http://schemas.microsoft.com/office/drawing/2014/main" xmlns="" id="{1FB68A9A-62E2-5049-B60F-6E1561EBCD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72" y="1532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1" name="Line 125">
                  <a:extLst>
                    <a:ext uri="{FF2B5EF4-FFF2-40B4-BE49-F238E27FC236}">
                      <a16:creationId xmlns:a16="http://schemas.microsoft.com/office/drawing/2014/main" xmlns="" id="{1386A685-BCCE-B048-BD2E-8B5ED74883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96" y="1532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2" name="Line 126">
                  <a:extLst>
                    <a:ext uri="{FF2B5EF4-FFF2-40B4-BE49-F238E27FC236}">
                      <a16:creationId xmlns:a16="http://schemas.microsoft.com/office/drawing/2014/main" xmlns="" id="{3076FF3C-F278-4541-A7DB-EA5C879167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82" y="1532"/>
                  <a:ext cx="1" cy="181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3" name="Line 127">
                  <a:extLst>
                    <a:ext uri="{FF2B5EF4-FFF2-40B4-BE49-F238E27FC236}">
                      <a16:creationId xmlns:a16="http://schemas.microsoft.com/office/drawing/2014/main" xmlns="" id="{2AAF86D8-4659-8C4B-9D31-F11B4A2CEF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33" y="1517"/>
                  <a:ext cx="1" cy="185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4" name="Line 128">
                  <a:extLst>
                    <a:ext uri="{FF2B5EF4-FFF2-40B4-BE49-F238E27FC236}">
                      <a16:creationId xmlns:a16="http://schemas.microsoft.com/office/drawing/2014/main" xmlns="" id="{5ED66C01-F4DF-B746-85D5-404F94CD03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57" y="1517"/>
                  <a:ext cx="1" cy="185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5" name="Line 129">
                  <a:extLst>
                    <a:ext uri="{FF2B5EF4-FFF2-40B4-BE49-F238E27FC236}">
                      <a16:creationId xmlns:a16="http://schemas.microsoft.com/office/drawing/2014/main" xmlns="" id="{E0BAAEF5-282F-D849-8655-A2A6469429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43" y="1517"/>
                  <a:ext cx="1" cy="185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" name="Line 130">
                  <a:extLst>
                    <a:ext uri="{FF2B5EF4-FFF2-40B4-BE49-F238E27FC236}">
                      <a16:creationId xmlns:a16="http://schemas.microsoft.com/office/drawing/2014/main" xmlns="" id="{F1FDCCC9-7F68-2B47-9621-36B20BC8FD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87" y="1503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7" name="Line 131">
                  <a:extLst>
                    <a:ext uri="{FF2B5EF4-FFF2-40B4-BE49-F238E27FC236}">
                      <a16:creationId xmlns:a16="http://schemas.microsoft.com/office/drawing/2014/main" xmlns="" id="{E3403C7E-01E0-1E43-9410-E1A716C1B1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11" y="1503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8" name="Line 132">
                  <a:extLst>
                    <a:ext uri="{FF2B5EF4-FFF2-40B4-BE49-F238E27FC236}">
                      <a16:creationId xmlns:a16="http://schemas.microsoft.com/office/drawing/2014/main" xmlns="" id="{ADE962D0-5E80-004E-92A4-A87C78F3C17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97" y="1503"/>
                  <a:ext cx="1" cy="181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9" name="Line 133">
                  <a:extLst>
                    <a:ext uri="{FF2B5EF4-FFF2-40B4-BE49-F238E27FC236}">
                      <a16:creationId xmlns:a16="http://schemas.microsoft.com/office/drawing/2014/main" xmlns="" id="{F22214D4-00BD-9E4A-B196-9EC6921CEF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48" y="1481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0" name="Line 134">
                  <a:extLst>
                    <a:ext uri="{FF2B5EF4-FFF2-40B4-BE49-F238E27FC236}">
                      <a16:creationId xmlns:a16="http://schemas.microsoft.com/office/drawing/2014/main" xmlns="" id="{7BBBC624-F930-0340-B537-E20B0F5DA6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72" y="1481"/>
                  <a:ext cx="1" cy="181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1" name="Line 135">
                  <a:extLst>
                    <a:ext uri="{FF2B5EF4-FFF2-40B4-BE49-F238E27FC236}">
                      <a16:creationId xmlns:a16="http://schemas.microsoft.com/office/drawing/2014/main" xmlns="" id="{4BF0062F-6BB6-5145-8309-FC7E4CB1B2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58" y="1481"/>
                  <a:ext cx="1" cy="181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2" name="Line 136">
                  <a:extLst>
                    <a:ext uri="{FF2B5EF4-FFF2-40B4-BE49-F238E27FC236}">
                      <a16:creationId xmlns:a16="http://schemas.microsoft.com/office/drawing/2014/main" xmlns="" id="{A9525586-697B-4C41-8D3E-CDBE9A68C5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06" y="1460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3" name="Line 137">
                  <a:extLst>
                    <a:ext uri="{FF2B5EF4-FFF2-40B4-BE49-F238E27FC236}">
                      <a16:creationId xmlns:a16="http://schemas.microsoft.com/office/drawing/2014/main" xmlns="" id="{2DDF0360-E85E-0940-B380-55BF10927FA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30" y="1460"/>
                  <a:ext cx="1" cy="166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4" name="Line 138">
                  <a:extLst>
                    <a:ext uri="{FF2B5EF4-FFF2-40B4-BE49-F238E27FC236}">
                      <a16:creationId xmlns:a16="http://schemas.microsoft.com/office/drawing/2014/main" xmlns="" id="{1013E680-6F39-FF45-8D58-E44531086D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19" y="1460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5" name="Line 139">
                  <a:extLst>
                    <a:ext uri="{FF2B5EF4-FFF2-40B4-BE49-F238E27FC236}">
                      <a16:creationId xmlns:a16="http://schemas.microsoft.com/office/drawing/2014/main" xmlns="" id="{45784785-C709-5442-819E-6D18475553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67" y="1431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" name="Line 140">
                  <a:extLst>
                    <a:ext uri="{FF2B5EF4-FFF2-40B4-BE49-F238E27FC236}">
                      <a16:creationId xmlns:a16="http://schemas.microsoft.com/office/drawing/2014/main" xmlns="" id="{849E6104-8C0D-DE42-B611-FF0809FC9B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91" y="1431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7" name="Line 141">
                  <a:extLst>
                    <a:ext uri="{FF2B5EF4-FFF2-40B4-BE49-F238E27FC236}">
                      <a16:creationId xmlns:a16="http://schemas.microsoft.com/office/drawing/2014/main" xmlns="" id="{D71B5383-ADCA-FE42-9152-5D7911F299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80" y="1431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8" name="Line 142">
                  <a:extLst>
                    <a:ext uri="{FF2B5EF4-FFF2-40B4-BE49-F238E27FC236}">
                      <a16:creationId xmlns:a16="http://schemas.microsoft.com/office/drawing/2014/main" xmlns="" id="{25F9FD59-98C7-184D-9693-EAFF503BA6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14" y="1395"/>
                  <a:ext cx="1" cy="184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9" name="Line 143">
                  <a:extLst>
                    <a:ext uri="{FF2B5EF4-FFF2-40B4-BE49-F238E27FC236}">
                      <a16:creationId xmlns:a16="http://schemas.microsoft.com/office/drawing/2014/main" xmlns="" id="{46E06A78-0998-0D45-AEE4-356CE61FB5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38" y="1395"/>
                  <a:ext cx="1" cy="169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0" name="Line 144">
                  <a:extLst>
                    <a:ext uri="{FF2B5EF4-FFF2-40B4-BE49-F238E27FC236}">
                      <a16:creationId xmlns:a16="http://schemas.microsoft.com/office/drawing/2014/main" xmlns="" id="{3DF7D261-1FEC-E746-AF10-9BFA39EDCD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24" y="1395"/>
                  <a:ext cx="1" cy="184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1" name="Line 145">
                  <a:extLst>
                    <a:ext uri="{FF2B5EF4-FFF2-40B4-BE49-F238E27FC236}">
                      <a16:creationId xmlns:a16="http://schemas.microsoft.com/office/drawing/2014/main" xmlns="" id="{76001175-DFF8-9348-A9CC-C515859179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58" y="1366"/>
                  <a:ext cx="1" cy="170"/>
                </a:xfrm>
                <a:prstGeom prst="line">
                  <a:avLst/>
                </a:prstGeom>
                <a:grpFill/>
                <a:ln w="22225">
                  <a:solidFill>
                    <a:srgbClr val="94909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2" name="Line 146">
                  <a:extLst>
                    <a:ext uri="{FF2B5EF4-FFF2-40B4-BE49-F238E27FC236}">
                      <a16:creationId xmlns:a16="http://schemas.microsoft.com/office/drawing/2014/main" xmlns="" id="{60D469DF-389A-5D43-B15C-29E89A57F0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82" y="1366"/>
                  <a:ext cx="1" cy="144"/>
                </a:xfrm>
                <a:prstGeom prst="line">
                  <a:avLst/>
                </a:prstGeom>
                <a:grpFill/>
                <a:ln w="22225">
                  <a:solidFill>
                    <a:srgbClr val="DEDCE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3" name="Line 147">
                  <a:extLst>
                    <a:ext uri="{FF2B5EF4-FFF2-40B4-BE49-F238E27FC236}">
                      <a16:creationId xmlns:a16="http://schemas.microsoft.com/office/drawing/2014/main" xmlns="" id="{A6C57B0A-10EA-B148-9AD6-A4D778E436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68" y="1366"/>
                  <a:ext cx="1" cy="170"/>
                </a:xfrm>
                <a:prstGeom prst="line">
                  <a:avLst/>
                </a:prstGeom>
                <a:grpFill/>
                <a:ln w="11113">
                  <a:solidFill>
                    <a:srgbClr val="6A647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4" name="Freeform 148">
                  <a:extLst>
                    <a:ext uri="{FF2B5EF4-FFF2-40B4-BE49-F238E27FC236}">
                      <a16:creationId xmlns:a16="http://schemas.microsoft.com/office/drawing/2014/main" xmlns="" id="{D50B67CC-1FEE-9842-BDCC-23CD771BE6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8" y="1275"/>
                  <a:ext cx="1521" cy="289"/>
                </a:xfrm>
                <a:custGeom>
                  <a:avLst/>
                  <a:gdLst>
                    <a:gd name="T0" fmla="*/ 0 w 449"/>
                    <a:gd name="T1" fmla="*/ 560 h 80"/>
                    <a:gd name="T2" fmla="*/ 8709 w 449"/>
                    <a:gd name="T3" fmla="*/ 3771 h 80"/>
                    <a:gd name="T4" fmla="*/ 17453 w 449"/>
                    <a:gd name="T5" fmla="*/ 560 h 80"/>
                    <a:gd name="T6" fmla="*/ 17453 w 449"/>
                    <a:gd name="T7" fmla="*/ 0 h 80"/>
                    <a:gd name="T8" fmla="*/ 8709 w 449"/>
                    <a:gd name="T9" fmla="*/ 3212 h 80"/>
                    <a:gd name="T10" fmla="*/ 0 w 449"/>
                    <a:gd name="T11" fmla="*/ 0 h 80"/>
                    <a:gd name="T12" fmla="*/ 0 w 449"/>
                    <a:gd name="T13" fmla="*/ 560 h 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9" h="80">
                      <a:moveTo>
                        <a:pt x="0" y="12"/>
                      </a:moveTo>
                      <a:cubicBezTo>
                        <a:pt x="0" y="50"/>
                        <a:pt x="100" y="80"/>
                        <a:pt x="224" y="80"/>
                      </a:cubicBezTo>
                      <a:cubicBezTo>
                        <a:pt x="349" y="80"/>
                        <a:pt x="449" y="50"/>
                        <a:pt x="449" y="12"/>
                      </a:cubicBezTo>
                      <a:cubicBezTo>
                        <a:pt x="449" y="0"/>
                        <a:pt x="449" y="0"/>
                        <a:pt x="449" y="0"/>
                      </a:cubicBezTo>
                      <a:cubicBezTo>
                        <a:pt x="449" y="38"/>
                        <a:pt x="349" y="68"/>
                        <a:pt x="224" y="68"/>
                      </a:cubicBezTo>
                      <a:cubicBezTo>
                        <a:pt x="100" y="68"/>
                        <a:pt x="0" y="38"/>
                        <a:pt x="0" y="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5" name="Freeform 149">
                  <a:extLst>
                    <a:ext uri="{FF2B5EF4-FFF2-40B4-BE49-F238E27FC236}">
                      <a16:creationId xmlns:a16="http://schemas.microsoft.com/office/drawing/2014/main" xmlns="" id="{21728C82-BBDA-784B-A818-785588BFD7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8" y="1463"/>
                  <a:ext cx="1521" cy="300"/>
                </a:xfrm>
                <a:custGeom>
                  <a:avLst/>
                  <a:gdLst>
                    <a:gd name="T0" fmla="*/ 17453 w 449"/>
                    <a:gd name="T1" fmla="*/ 0 h 83"/>
                    <a:gd name="T2" fmla="*/ 8709 w 449"/>
                    <a:gd name="T3" fmla="*/ 3448 h 83"/>
                    <a:gd name="T4" fmla="*/ 0 w 449"/>
                    <a:gd name="T5" fmla="*/ 0 h 83"/>
                    <a:gd name="T6" fmla="*/ 0 w 449"/>
                    <a:gd name="T7" fmla="*/ 470 h 83"/>
                    <a:gd name="T8" fmla="*/ 8709 w 449"/>
                    <a:gd name="T9" fmla="*/ 3918 h 83"/>
                    <a:gd name="T10" fmla="*/ 17453 w 449"/>
                    <a:gd name="T11" fmla="*/ 470 h 83"/>
                    <a:gd name="T12" fmla="*/ 17453 w 449"/>
                    <a:gd name="T13" fmla="*/ 0 h 8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9" h="83">
                      <a:moveTo>
                        <a:pt x="449" y="0"/>
                      </a:moveTo>
                      <a:cubicBezTo>
                        <a:pt x="449" y="38"/>
                        <a:pt x="349" y="73"/>
                        <a:pt x="224" y="73"/>
                      </a:cubicBezTo>
                      <a:cubicBezTo>
                        <a:pt x="100" y="73"/>
                        <a:pt x="0" y="38"/>
                        <a:pt x="0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8"/>
                        <a:pt x="100" y="83"/>
                        <a:pt x="224" y="83"/>
                      </a:cubicBezTo>
                      <a:cubicBezTo>
                        <a:pt x="349" y="83"/>
                        <a:pt x="449" y="48"/>
                        <a:pt x="449" y="10"/>
                      </a:cubicBezTo>
                      <a:lnTo>
                        <a:pt x="44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6" name="Freeform 150">
                  <a:extLst>
                    <a:ext uri="{FF2B5EF4-FFF2-40B4-BE49-F238E27FC236}">
                      <a16:creationId xmlns:a16="http://schemas.microsoft.com/office/drawing/2014/main" xmlns="" id="{805042EF-CB86-7549-A88A-A0F20819D8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8" y="1275"/>
                  <a:ext cx="1521" cy="488"/>
                </a:xfrm>
                <a:custGeom>
                  <a:avLst/>
                  <a:gdLst>
                    <a:gd name="T0" fmla="*/ 0 w 449"/>
                    <a:gd name="T1" fmla="*/ 2928 h 135"/>
                    <a:gd name="T2" fmla="*/ 8709 w 449"/>
                    <a:gd name="T3" fmla="*/ 6377 h 135"/>
                    <a:gd name="T4" fmla="*/ 17453 w 449"/>
                    <a:gd name="T5" fmla="*/ 2928 h 135"/>
                    <a:gd name="T6" fmla="*/ 17453 w 449"/>
                    <a:gd name="T7" fmla="*/ 0 h 135"/>
                    <a:gd name="T8" fmla="*/ 8709 w 449"/>
                    <a:gd name="T9" fmla="*/ 3214 h 135"/>
                    <a:gd name="T10" fmla="*/ 0 w 449"/>
                    <a:gd name="T11" fmla="*/ 0 h 135"/>
                    <a:gd name="T12" fmla="*/ 0 w 449"/>
                    <a:gd name="T13" fmla="*/ 2928 h 1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9" h="135">
                      <a:moveTo>
                        <a:pt x="0" y="62"/>
                      </a:moveTo>
                      <a:cubicBezTo>
                        <a:pt x="0" y="100"/>
                        <a:pt x="100" y="135"/>
                        <a:pt x="224" y="135"/>
                      </a:cubicBezTo>
                      <a:cubicBezTo>
                        <a:pt x="349" y="135"/>
                        <a:pt x="449" y="100"/>
                        <a:pt x="449" y="62"/>
                      </a:cubicBezTo>
                      <a:cubicBezTo>
                        <a:pt x="449" y="0"/>
                        <a:pt x="449" y="0"/>
                        <a:pt x="449" y="0"/>
                      </a:cubicBezTo>
                      <a:cubicBezTo>
                        <a:pt x="449" y="38"/>
                        <a:pt x="349" y="68"/>
                        <a:pt x="224" y="68"/>
                      </a:cubicBezTo>
                      <a:cubicBezTo>
                        <a:pt x="100" y="68"/>
                        <a:pt x="0" y="38"/>
                        <a:pt x="0" y="0"/>
                      </a:cubicBezTo>
                      <a:lnTo>
                        <a:pt x="0" y="62"/>
                      </a:lnTo>
                      <a:close/>
                    </a:path>
                  </a:pathLst>
                </a:custGeom>
                <a:grp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9" name="Group 151">
                <a:extLst>
                  <a:ext uri="{FF2B5EF4-FFF2-40B4-BE49-F238E27FC236}">
                    <a16:creationId xmlns:a16="http://schemas.microsoft.com/office/drawing/2014/main" xmlns="" id="{12B4ABCD-31E2-8449-8C8B-0978E611148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7330524" y="6374172"/>
                <a:ext cx="136973" cy="288511"/>
                <a:chOff x="1157" y="1157"/>
                <a:chExt cx="931" cy="1961"/>
              </a:xfrm>
              <a:grpFill/>
            </p:grpSpPr>
            <p:sp>
              <p:nvSpPr>
                <p:cNvPr id="10" name="Freeform 152">
                  <a:extLst>
                    <a:ext uri="{FF2B5EF4-FFF2-40B4-BE49-F238E27FC236}">
                      <a16:creationId xmlns:a16="http://schemas.microsoft.com/office/drawing/2014/main" xmlns="" id="{51C4A9D2-B106-094A-8A93-0046FEC832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7" y="1307"/>
                  <a:ext cx="931" cy="693"/>
                </a:xfrm>
                <a:custGeom>
                  <a:avLst/>
                  <a:gdLst>
                    <a:gd name="T0" fmla="*/ 0 w 372"/>
                    <a:gd name="T1" fmla="*/ 3750 h 260"/>
                    <a:gd name="T2" fmla="*/ 2918 w 372"/>
                    <a:gd name="T3" fmla="*/ 4923 h 260"/>
                    <a:gd name="T4" fmla="*/ 5831 w 372"/>
                    <a:gd name="T5" fmla="*/ 3750 h 260"/>
                    <a:gd name="T6" fmla="*/ 5831 w 372"/>
                    <a:gd name="T7" fmla="*/ 0 h 260"/>
                    <a:gd name="T8" fmla="*/ 2918 w 372"/>
                    <a:gd name="T9" fmla="*/ 1079 h 260"/>
                    <a:gd name="T10" fmla="*/ 0 w 372"/>
                    <a:gd name="T11" fmla="*/ 0 h 260"/>
                    <a:gd name="T12" fmla="*/ 0 w 372"/>
                    <a:gd name="T13" fmla="*/ 3750 h 2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72" h="260">
                      <a:moveTo>
                        <a:pt x="0" y="198"/>
                      </a:moveTo>
                      <a:cubicBezTo>
                        <a:pt x="0" y="229"/>
                        <a:pt x="83" y="260"/>
                        <a:pt x="186" y="260"/>
                      </a:cubicBezTo>
                      <a:cubicBezTo>
                        <a:pt x="290" y="260"/>
                        <a:pt x="372" y="229"/>
                        <a:pt x="372" y="198"/>
                      </a:cubicBezTo>
                      <a:cubicBezTo>
                        <a:pt x="372" y="0"/>
                        <a:pt x="372" y="0"/>
                        <a:pt x="372" y="0"/>
                      </a:cubicBezTo>
                      <a:cubicBezTo>
                        <a:pt x="372" y="32"/>
                        <a:pt x="290" y="57"/>
                        <a:pt x="186" y="57"/>
                      </a:cubicBezTo>
                      <a:cubicBezTo>
                        <a:pt x="83" y="57"/>
                        <a:pt x="0" y="32"/>
                        <a:pt x="0" y="0"/>
                      </a:cubicBezTo>
                      <a:lnTo>
                        <a:pt x="0" y="1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Line 153">
                  <a:extLst>
                    <a:ext uri="{FF2B5EF4-FFF2-40B4-BE49-F238E27FC236}">
                      <a16:creationId xmlns:a16="http://schemas.microsoft.com/office/drawing/2014/main" xmlns="" id="{1BA62556-4886-CC4F-816D-23E5603D29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830" y="1440"/>
                  <a:ext cx="1" cy="539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Line 154">
                  <a:extLst>
                    <a:ext uri="{FF2B5EF4-FFF2-40B4-BE49-F238E27FC236}">
                      <a16:creationId xmlns:a16="http://schemas.microsoft.com/office/drawing/2014/main" xmlns="" id="{E54BD499-BD84-814F-8F5C-E791349065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87" y="1448"/>
                  <a:ext cx="1" cy="539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Line 155">
                  <a:extLst>
                    <a:ext uri="{FF2B5EF4-FFF2-40B4-BE49-F238E27FC236}">
                      <a16:creationId xmlns:a16="http://schemas.microsoft.com/office/drawing/2014/main" xmlns="" id="{64E6ADA9-6B3F-9B44-9384-B024203B05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45" y="1459"/>
                  <a:ext cx="1" cy="533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Line 156">
                  <a:extLst>
                    <a:ext uri="{FF2B5EF4-FFF2-40B4-BE49-F238E27FC236}">
                      <a16:creationId xmlns:a16="http://schemas.microsoft.com/office/drawing/2014/main" xmlns="" id="{84673720-738F-1045-944C-FDD23A4982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02" y="1459"/>
                  <a:ext cx="1" cy="541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" name="Line 157">
                  <a:extLst>
                    <a:ext uri="{FF2B5EF4-FFF2-40B4-BE49-F238E27FC236}">
                      <a16:creationId xmlns:a16="http://schemas.microsoft.com/office/drawing/2014/main" xmlns="" id="{E36AF763-AAA1-4847-B371-F78E359D9C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60" y="1461"/>
                  <a:ext cx="1" cy="539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Line 158">
                  <a:extLst>
                    <a:ext uri="{FF2B5EF4-FFF2-40B4-BE49-F238E27FC236}">
                      <a16:creationId xmlns:a16="http://schemas.microsoft.com/office/drawing/2014/main" xmlns="" id="{E4F50D56-E1FC-BA4D-B90B-20D9F09FE05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17" y="1459"/>
                  <a:ext cx="1" cy="541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Line 159">
                  <a:extLst>
                    <a:ext uri="{FF2B5EF4-FFF2-40B4-BE49-F238E27FC236}">
                      <a16:creationId xmlns:a16="http://schemas.microsoft.com/office/drawing/2014/main" xmlns="" id="{2F146BE1-1420-CC44-9A77-034FD7BF3B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75" y="1461"/>
                  <a:ext cx="1" cy="539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Line 160">
                  <a:extLst>
                    <a:ext uri="{FF2B5EF4-FFF2-40B4-BE49-F238E27FC236}">
                      <a16:creationId xmlns:a16="http://schemas.microsoft.com/office/drawing/2014/main" xmlns="" id="{EACF991E-B2FC-484B-8DCE-8E55E9936B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30" y="1459"/>
                  <a:ext cx="1" cy="538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" name="Line 161">
                  <a:extLst>
                    <a:ext uri="{FF2B5EF4-FFF2-40B4-BE49-F238E27FC236}">
                      <a16:creationId xmlns:a16="http://schemas.microsoft.com/office/drawing/2014/main" xmlns="" id="{08F2A152-6AD8-C14E-8C5F-946A9E359E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87" y="1459"/>
                  <a:ext cx="1" cy="533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Line 162">
                  <a:extLst>
                    <a:ext uri="{FF2B5EF4-FFF2-40B4-BE49-F238E27FC236}">
                      <a16:creationId xmlns:a16="http://schemas.microsoft.com/office/drawing/2014/main" xmlns="" id="{C4C01A15-809D-0C44-9E0C-B5A8BF056C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5" y="1448"/>
                  <a:ext cx="1" cy="541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Line 163">
                  <a:extLst>
                    <a:ext uri="{FF2B5EF4-FFF2-40B4-BE49-F238E27FC236}">
                      <a16:creationId xmlns:a16="http://schemas.microsoft.com/office/drawing/2014/main" xmlns="" id="{F7D74126-565F-4548-90F3-4735B7D671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2" y="1440"/>
                  <a:ext cx="1" cy="539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" name="Line 164">
                  <a:extLst>
                    <a:ext uri="{FF2B5EF4-FFF2-40B4-BE49-F238E27FC236}">
                      <a16:creationId xmlns:a16="http://schemas.microsoft.com/office/drawing/2014/main" xmlns="" id="{E4AC3067-E045-D04D-963A-466ECA3DF7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70" y="1336"/>
                  <a:ext cx="1" cy="539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Line 165">
                  <a:extLst>
                    <a:ext uri="{FF2B5EF4-FFF2-40B4-BE49-F238E27FC236}">
                      <a16:creationId xmlns:a16="http://schemas.microsoft.com/office/drawing/2014/main" xmlns="" id="{4371DD1D-5903-1149-AB24-91C1F327E6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2040" y="1365"/>
                  <a:ext cx="3" cy="539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Line 166">
                  <a:extLst>
                    <a:ext uri="{FF2B5EF4-FFF2-40B4-BE49-F238E27FC236}">
                      <a16:creationId xmlns:a16="http://schemas.microsoft.com/office/drawing/2014/main" xmlns="" id="{2C95056B-568E-8B4B-B2E2-4AECCFB7565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05" y="1379"/>
                  <a:ext cx="1" cy="546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Line 167">
                  <a:extLst>
                    <a:ext uri="{FF2B5EF4-FFF2-40B4-BE49-F238E27FC236}">
                      <a16:creationId xmlns:a16="http://schemas.microsoft.com/office/drawing/2014/main" xmlns="" id="{D3501A31-75C8-5048-92C1-19CAB182DB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970" y="1400"/>
                  <a:ext cx="1" cy="539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Line 168">
                  <a:extLst>
                    <a:ext uri="{FF2B5EF4-FFF2-40B4-BE49-F238E27FC236}">
                      <a16:creationId xmlns:a16="http://schemas.microsoft.com/office/drawing/2014/main" xmlns="" id="{7F325E60-C019-0243-824D-CF48939067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925" y="1416"/>
                  <a:ext cx="1" cy="544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Line 169">
                  <a:extLst>
                    <a:ext uri="{FF2B5EF4-FFF2-40B4-BE49-F238E27FC236}">
                      <a16:creationId xmlns:a16="http://schemas.microsoft.com/office/drawing/2014/main" xmlns="" id="{81A67B49-1AD1-4346-A0DD-06CCD88BF2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880" y="1435"/>
                  <a:ext cx="1" cy="538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Line 170">
                  <a:extLst>
                    <a:ext uri="{FF2B5EF4-FFF2-40B4-BE49-F238E27FC236}">
                      <a16:creationId xmlns:a16="http://schemas.microsoft.com/office/drawing/2014/main" xmlns="" id="{549920C8-C9E3-8D47-BA2E-87BE77B2A2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835" y="1440"/>
                  <a:ext cx="1" cy="539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" name="Line 171">
                  <a:extLst>
                    <a:ext uri="{FF2B5EF4-FFF2-40B4-BE49-F238E27FC236}">
                      <a16:creationId xmlns:a16="http://schemas.microsoft.com/office/drawing/2014/main" xmlns="" id="{26C2D989-9C87-B94F-A8E1-646F6C71470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92" y="1448"/>
                  <a:ext cx="1" cy="541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Line 172">
                  <a:extLst>
                    <a:ext uri="{FF2B5EF4-FFF2-40B4-BE49-F238E27FC236}">
                      <a16:creationId xmlns:a16="http://schemas.microsoft.com/office/drawing/2014/main" xmlns="" id="{80308E42-8C72-4E4F-8F46-F88A2A246F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50" y="1459"/>
                  <a:ext cx="1" cy="533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Line 173">
                  <a:extLst>
                    <a:ext uri="{FF2B5EF4-FFF2-40B4-BE49-F238E27FC236}">
                      <a16:creationId xmlns:a16="http://schemas.microsoft.com/office/drawing/2014/main" xmlns="" id="{D3A6CD03-D0A6-9449-83B9-4843F5DC25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07" y="1459"/>
                  <a:ext cx="1" cy="541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Line 174">
                  <a:extLst>
                    <a:ext uri="{FF2B5EF4-FFF2-40B4-BE49-F238E27FC236}">
                      <a16:creationId xmlns:a16="http://schemas.microsoft.com/office/drawing/2014/main" xmlns="" id="{9EBB92B0-1A64-A648-B7DE-9249B56EED8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65" y="1461"/>
                  <a:ext cx="1" cy="539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Line 175">
                  <a:extLst>
                    <a:ext uri="{FF2B5EF4-FFF2-40B4-BE49-F238E27FC236}">
                      <a16:creationId xmlns:a16="http://schemas.microsoft.com/office/drawing/2014/main" xmlns="" id="{27A3C18F-D20D-7549-96E0-F60C928DBE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20" y="1459"/>
                  <a:ext cx="1" cy="541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" name="Line 176">
                  <a:extLst>
                    <a:ext uri="{FF2B5EF4-FFF2-40B4-BE49-F238E27FC236}">
                      <a16:creationId xmlns:a16="http://schemas.microsoft.com/office/drawing/2014/main" xmlns="" id="{EF02B87A-BCAC-A64C-B7B9-8288891497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77" y="1461"/>
                  <a:ext cx="1" cy="539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Line 177">
                  <a:extLst>
                    <a:ext uri="{FF2B5EF4-FFF2-40B4-BE49-F238E27FC236}">
                      <a16:creationId xmlns:a16="http://schemas.microsoft.com/office/drawing/2014/main" xmlns="" id="{69733ECF-21E7-2C42-B7D3-A0E9ED6941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73" y="1336"/>
                  <a:ext cx="1" cy="533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Line 178">
                  <a:extLst>
                    <a:ext uri="{FF2B5EF4-FFF2-40B4-BE49-F238E27FC236}">
                      <a16:creationId xmlns:a16="http://schemas.microsoft.com/office/drawing/2014/main" xmlns="" id="{418ED42C-B9FB-4E4C-BD5A-0453C0D7C3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45" y="1365"/>
                  <a:ext cx="1" cy="536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" name="Line 179">
                  <a:extLst>
                    <a:ext uri="{FF2B5EF4-FFF2-40B4-BE49-F238E27FC236}">
                      <a16:creationId xmlns:a16="http://schemas.microsoft.com/office/drawing/2014/main" xmlns="" id="{FC5C9A2F-F1F6-1D4C-BF7D-F72243F696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10" y="1379"/>
                  <a:ext cx="1" cy="541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" name="Line 180">
                  <a:extLst>
                    <a:ext uri="{FF2B5EF4-FFF2-40B4-BE49-F238E27FC236}">
                      <a16:creationId xmlns:a16="http://schemas.microsoft.com/office/drawing/2014/main" xmlns="" id="{D3654F45-D0D4-D846-AE01-35A2499C76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975" y="1400"/>
                  <a:ext cx="1" cy="541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" name="Line 181">
                  <a:extLst>
                    <a:ext uri="{FF2B5EF4-FFF2-40B4-BE49-F238E27FC236}">
                      <a16:creationId xmlns:a16="http://schemas.microsoft.com/office/drawing/2014/main" xmlns="" id="{8C3B7B04-0E05-9C46-B75B-18D667E244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930" y="1419"/>
                  <a:ext cx="1" cy="541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Line 182">
                  <a:extLst>
                    <a:ext uri="{FF2B5EF4-FFF2-40B4-BE49-F238E27FC236}">
                      <a16:creationId xmlns:a16="http://schemas.microsoft.com/office/drawing/2014/main" xmlns="" id="{3AEA06C5-41E4-F341-A405-D0E770B5F32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885" y="1435"/>
                  <a:ext cx="1" cy="538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" name="Line 183">
                  <a:extLst>
                    <a:ext uri="{FF2B5EF4-FFF2-40B4-BE49-F238E27FC236}">
                      <a16:creationId xmlns:a16="http://schemas.microsoft.com/office/drawing/2014/main" xmlns="" id="{11D794B7-FA66-8F42-9766-F7B9FB720E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35" y="1459"/>
                  <a:ext cx="1" cy="538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" name="Line 184">
                  <a:extLst>
                    <a:ext uri="{FF2B5EF4-FFF2-40B4-BE49-F238E27FC236}">
                      <a16:creationId xmlns:a16="http://schemas.microsoft.com/office/drawing/2014/main" xmlns="" id="{7CC7B42C-148C-6043-B637-45AFB3C7927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92" y="1459"/>
                  <a:ext cx="1" cy="533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Line 185">
                  <a:extLst>
                    <a:ext uri="{FF2B5EF4-FFF2-40B4-BE49-F238E27FC236}">
                      <a16:creationId xmlns:a16="http://schemas.microsoft.com/office/drawing/2014/main" xmlns="" id="{8774F364-CAD9-3E4A-A77C-397CB46369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0" y="1448"/>
                  <a:ext cx="1" cy="541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Line 186">
                  <a:extLst>
                    <a:ext uri="{FF2B5EF4-FFF2-40B4-BE49-F238E27FC236}">
                      <a16:creationId xmlns:a16="http://schemas.microsoft.com/office/drawing/2014/main" xmlns="" id="{CF27C5AB-AFE2-7042-A7E7-4CFED4CAB5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7" y="1440"/>
                  <a:ext cx="1" cy="539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" name="Line 187">
                  <a:extLst>
                    <a:ext uri="{FF2B5EF4-FFF2-40B4-BE49-F238E27FC236}">
                      <a16:creationId xmlns:a16="http://schemas.microsoft.com/office/drawing/2014/main" xmlns="" id="{A142CF3B-E76A-1F45-A66A-9FFB7D3B91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842" y="1440"/>
                  <a:ext cx="1" cy="539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" name="Line 188">
                  <a:extLst>
                    <a:ext uri="{FF2B5EF4-FFF2-40B4-BE49-F238E27FC236}">
                      <a16:creationId xmlns:a16="http://schemas.microsoft.com/office/drawing/2014/main" xmlns="" id="{240230E8-7E10-5048-A0FE-8BADFE61F4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800" y="1448"/>
                  <a:ext cx="1" cy="539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" name="Line 189">
                  <a:extLst>
                    <a:ext uri="{FF2B5EF4-FFF2-40B4-BE49-F238E27FC236}">
                      <a16:creationId xmlns:a16="http://schemas.microsoft.com/office/drawing/2014/main" xmlns="" id="{C5A49132-FF12-4242-84C8-535F79ECC16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57" y="1459"/>
                  <a:ext cx="1" cy="533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Line 190">
                  <a:extLst>
                    <a:ext uri="{FF2B5EF4-FFF2-40B4-BE49-F238E27FC236}">
                      <a16:creationId xmlns:a16="http://schemas.microsoft.com/office/drawing/2014/main" xmlns="" id="{649529CE-7465-8E44-868A-166B34AF591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15" y="1459"/>
                  <a:ext cx="1" cy="541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Line 191">
                  <a:extLst>
                    <a:ext uri="{FF2B5EF4-FFF2-40B4-BE49-F238E27FC236}">
                      <a16:creationId xmlns:a16="http://schemas.microsoft.com/office/drawing/2014/main" xmlns="" id="{33FFC563-D5D0-624C-AAEB-A34FEF87F9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72" y="1461"/>
                  <a:ext cx="1" cy="539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Line 192">
                  <a:extLst>
                    <a:ext uri="{FF2B5EF4-FFF2-40B4-BE49-F238E27FC236}">
                      <a16:creationId xmlns:a16="http://schemas.microsoft.com/office/drawing/2014/main" xmlns="" id="{E26CBC75-A0EB-3941-9B3A-7FCA86D261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30" y="1459"/>
                  <a:ext cx="1" cy="541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Line 193">
                  <a:extLst>
                    <a:ext uri="{FF2B5EF4-FFF2-40B4-BE49-F238E27FC236}">
                      <a16:creationId xmlns:a16="http://schemas.microsoft.com/office/drawing/2014/main" xmlns="" id="{1477135D-C7B4-9C40-B1BB-FB3C7F1516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87" y="1461"/>
                  <a:ext cx="1" cy="539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" name="Line 194">
                  <a:extLst>
                    <a:ext uri="{FF2B5EF4-FFF2-40B4-BE49-F238E27FC236}">
                      <a16:creationId xmlns:a16="http://schemas.microsoft.com/office/drawing/2014/main" xmlns="" id="{D4404830-F6D1-B94E-BE46-704D95B8DC1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42" y="1459"/>
                  <a:ext cx="1" cy="538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" name="Line 195">
                  <a:extLst>
                    <a:ext uri="{FF2B5EF4-FFF2-40B4-BE49-F238E27FC236}">
                      <a16:creationId xmlns:a16="http://schemas.microsoft.com/office/drawing/2014/main" xmlns="" id="{F6E7E337-924C-7F4E-9417-23624BA2BAC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00" y="1459"/>
                  <a:ext cx="1" cy="533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" name="Line 196">
                  <a:extLst>
                    <a:ext uri="{FF2B5EF4-FFF2-40B4-BE49-F238E27FC236}">
                      <a16:creationId xmlns:a16="http://schemas.microsoft.com/office/drawing/2014/main" xmlns="" id="{4BA63BD8-2178-1B46-A16C-C77FD49FE5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7" y="1448"/>
                  <a:ext cx="1" cy="541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" name="Line 197">
                  <a:extLst>
                    <a:ext uri="{FF2B5EF4-FFF2-40B4-BE49-F238E27FC236}">
                      <a16:creationId xmlns:a16="http://schemas.microsoft.com/office/drawing/2014/main" xmlns="" id="{66D26B44-ABA6-F045-92D9-EDA776CE01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5" y="1440"/>
                  <a:ext cx="1" cy="539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" name="Line 198">
                  <a:extLst>
                    <a:ext uri="{FF2B5EF4-FFF2-40B4-BE49-F238E27FC236}">
                      <a16:creationId xmlns:a16="http://schemas.microsoft.com/office/drawing/2014/main" xmlns="" id="{36C7C186-7321-444D-9A23-4BC64C5902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360" y="1432"/>
                  <a:ext cx="1" cy="539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" name="Line 199">
                  <a:extLst>
                    <a:ext uri="{FF2B5EF4-FFF2-40B4-BE49-F238E27FC236}">
                      <a16:creationId xmlns:a16="http://schemas.microsoft.com/office/drawing/2014/main" xmlns="" id="{7256A69E-4C22-BB43-B81F-4DBAFA934D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317" y="1416"/>
                  <a:ext cx="1" cy="541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" name="Line 200">
                  <a:extLst>
                    <a:ext uri="{FF2B5EF4-FFF2-40B4-BE49-F238E27FC236}">
                      <a16:creationId xmlns:a16="http://schemas.microsoft.com/office/drawing/2014/main" xmlns="" id="{357EBD6C-8BF3-3C40-98DA-A207772F60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75" y="1405"/>
                  <a:ext cx="1" cy="539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" name="Line 201">
                  <a:extLst>
                    <a:ext uri="{FF2B5EF4-FFF2-40B4-BE49-F238E27FC236}">
                      <a16:creationId xmlns:a16="http://schemas.microsoft.com/office/drawing/2014/main" xmlns="" id="{4BB17E3E-9B2C-8A46-A508-746C8AE3D3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37" y="1395"/>
                  <a:ext cx="1" cy="538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" name="Line 202">
                  <a:extLst>
                    <a:ext uri="{FF2B5EF4-FFF2-40B4-BE49-F238E27FC236}">
                      <a16:creationId xmlns:a16="http://schemas.microsoft.com/office/drawing/2014/main" xmlns="" id="{101FC322-C0D2-704C-A935-F8E84B58A45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97" y="1376"/>
                  <a:ext cx="1" cy="512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" name="Line 203">
                  <a:extLst>
                    <a:ext uri="{FF2B5EF4-FFF2-40B4-BE49-F238E27FC236}">
                      <a16:creationId xmlns:a16="http://schemas.microsoft.com/office/drawing/2014/main" xmlns="" id="{1367D239-77FA-884F-B64D-66656551E2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69" y="1328"/>
                  <a:ext cx="1" cy="525"/>
                </a:xfrm>
                <a:prstGeom prst="line">
                  <a:avLst/>
                </a:prstGeom>
                <a:grpFill/>
                <a:ln w="31750">
                  <a:solidFill>
                    <a:srgbClr val="E18F7B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" name="Line 204">
                  <a:extLst>
                    <a:ext uri="{FF2B5EF4-FFF2-40B4-BE49-F238E27FC236}">
                      <a16:creationId xmlns:a16="http://schemas.microsoft.com/office/drawing/2014/main" xmlns="" id="{4EB43027-4EEF-9D4A-A80F-66403A0495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365" y="1432"/>
                  <a:ext cx="1" cy="539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" name="Line 205">
                  <a:extLst>
                    <a:ext uri="{FF2B5EF4-FFF2-40B4-BE49-F238E27FC236}">
                      <a16:creationId xmlns:a16="http://schemas.microsoft.com/office/drawing/2014/main" xmlns="" id="{B3B0A77B-DB98-784F-8E1B-B3158E77A0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322" y="1416"/>
                  <a:ext cx="1" cy="541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" name="Line 206">
                  <a:extLst>
                    <a:ext uri="{FF2B5EF4-FFF2-40B4-BE49-F238E27FC236}">
                      <a16:creationId xmlns:a16="http://schemas.microsoft.com/office/drawing/2014/main" xmlns="" id="{AEF46A79-7AF8-C643-AED0-360A5C586C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80" y="1405"/>
                  <a:ext cx="1" cy="542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" name="Line 207">
                  <a:extLst>
                    <a:ext uri="{FF2B5EF4-FFF2-40B4-BE49-F238E27FC236}">
                      <a16:creationId xmlns:a16="http://schemas.microsoft.com/office/drawing/2014/main" xmlns="" id="{1FC9C932-40D9-B947-869E-5AA9149686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42" y="1395"/>
                  <a:ext cx="1" cy="541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" name="Line 208">
                  <a:extLst>
                    <a:ext uri="{FF2B5EF4-FFF2-40B4-BE49-F238E27FC236}">
                      <a16:creationId xmlns:a16="http://schemas.microsoft.com/office/drawing/2014/main" xmlns="" id="{C0D58C20-86F9-7A46-8402-7EE358F2FB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02" y="1376"/>
                  <a:ext cx="1" cy="520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" name="Line 209">
                  <a:extLst>
                    <a:ext uri="{FF2B5EF4-FFF2-40B4-BE49-F238E27FC236}">
                      <a16:creationId xmlns:a16="http://schemas.microsoft.com/office/drawing/2014/main" xmlns="" id="{E9EDF998-5146-E141-BAC3-0EBFF98A09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72" y="1344"/>
                  <a:ext cx="1" cy="517"/>
                </a:xfrm>
                <a:prstGeom prst="line">
                  <a:avLst/>
                </a:prstGeom>
                <a:grpFill/>
                <a:ln w="11113">
                  <a:solidFill>
                    <a:srgbClr val="58585A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" name="Line 210">
                  <a:extLst>
                    <a:ext uri="{FF2B5EF4-FFF2-40B4-BE49-F238E27FC236}">
                      <a16:creationId xmlns:a16="http://schemas.microsoft.com/office/drawing/2014/main" xmlns="" id="{BE93C76E-93B7-D44E-93CE-DB823861FC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372" y="1432"/>
                  <a:ext cx="1" cy="539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" name="Line 211">
                  <a:extLst>
                    <a:ext uri="{FF2B5EF4-FFF2-40B4-BE49-F238E27FC236}">
                      <a16:creationId xmlns:a16="http://schemas.microsoft.com/office/drawing/2014/main" xmlns="" id="{EDBA9776-29CF-9D43-94B2-34418B46AF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330" y="1416"/>
                  <a:ext cx="1" cy="541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0" name="Line 212">
                  <a:extLst>
                    <a:ext uri="{FF2B5EF4-FFF2-40B4-BE49-F238E27FC236}">
                      <a16:creationId xmlns:a16="http://schemas.microsoft.com/office/drawing/2014/main" xmlns="" id="{C518BDDD-6028-2B48-8862-9413BADB57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87" y="1405"/>
                  <a:ext cx="1" cy="539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" name="Line 213">
                  <a:extLst>
                    <a:ext uri="{FF2B5EF4-FFF2-40B4-BE49-F238E27FC236}">
                      <a16:creationId xmlns:a16="http://schemas.microsoft.com/office/drawing/2014/main" xmlns="" id="{4F33AE8E-77BF-F942-BFBE-977F7A8992C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50" y="1395"/>
                  <a:ext cx="1" cy="538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" name="Line 214">
                  <a:extLst>
                    <a:ext uri="{FF2B5EF4-FFF2-40B4-BE49-F238E27FC236}">
                      <a16:creationId xmlns:a16="http://schemas.microsoft.com/office/drawing/2014/main" xmlns="" id="{4CFAE2C1-76CD-564E-BEEC-F82D52D403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12" y="1376"/>
                  <a:ext cx="1" cy="528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" name="Line 215">
                  <a:extLst>
                    <a:ext uri="{FF2B5EF4-FFF2-40B4-BE49-F238E27FC236}">
                      <a16:creationId xmlns:a16="http://schemas.microsoft.com/office/drawing/2014/main" xmlns="" id="{BD02E719-D7C2-5646-A067-86ACA32328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79" y="1341"/>
                  <a:ext cx="1" cy="539"/>
                </a:xfrm>
                <a:prstGeom prst="line">
                  <a:avLst/>
                </a:prstGeom>
                <a:grpFill/>
                <a:ln w="15875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" name="Line 216">
                  <a:extLst>
                    <a:ext uri="{FF2B5EF4-FFF2-40B4-BE49-F238E27FC236}">
                      <a16:creationId xmlns:a16="http://schemas.microsoft.com/office/drawing/2014/main" xmlns="" id="{F7DB0B7E-812F-A146-A3E4-5B4C2A6D61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83" y="1336"/>
                  <a:ext cx="1" cy="525"/>
                </a:xfrm>
                <a:prstGeom prst="line">
                  <a:avLst/>
                </a:prstGeom>
                <a:grpFill/>
                <a:ln w="11113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" name="Line 217">
                  <a:extLst>
                    <a:ext uri="{FF2B5EF4-FFF2-40B4-BE49-F238E27FC236}">
                      <a16:creationId xmlns:a16="http://schemas.microsoft.com/office/drawing/2014/main" xmlns="" id="{379D1AAF-242B-1D48-ADA3-48B04E92447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53" y="1365"/>
                  <a:ext cx="1" cy="528"/>
                </a:xfrm>
                <a:prstGeom prst="line">
                  <a:avLst/>
                </a:prstGeom>
                <a:grpFill/>
                <a:ln w="11113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" name="Line 218">
                  <a:extLst>
                    <a:ext uri="{FF2B5EF4-FFF2-40B4-BE49-F238E27FC236}">
                      <a16:creationId xmlns:a16="http://schemas.microsoft.com/office/drawing/2014/main" xmlns="" id="{77B0C47A-8271-6945-827D-319364CD2D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17" y="1379"/>
                  <a:ext cx="1" cy="538"/>
                </a:xfrm>
                <a:prstGeom prst="line">
                  <a:avLst/>
                </a:prstGeom>
                <a:grpFill/>
                <a:ln w="11113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" name="Line 219">
                  <a:extLst>
                    <a:ext uri="{FF2B5EF4-FFF2-40B4-BE49-F238E27FC236}">
                      <a16:creationId xmlns:a16="http://schemas.microsoft.com/office/drawing/2014/main" xmlns="" id="{95A94297-2E06-D54B-B883-E83CDCA792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982" y="1400"/>
                  <a:ext cx="1" cy="539"/>
                </a:xfrm>
                <a:prstGeom prst="line">
                  <a:avLst/>
                </a:prstGeom>
                <a:grpFill/>
                <a:ln w="11113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" name="Line 220">
                  <a:extLst>
                    <a:ext uri="{FF2B5EF4-FFF2-40B4-BE49-F238E27FC236}">
                      <a16:creationId xmlns:a16="http://schemas.microsoft.com/office/drawing/2014/main" xmlns="" id="{B3A69867-A5FF-C249-AB39-7E6C666210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937" y="1416"/>
                  <a:ext cx="1" cy="544"/>
                </a:xfrm>
                <a:prstGeom prst="line">
                  <a:avLst/>
                </a:prstGeom>
                <a:grpFill/>
                <a:ln w="11113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" name="Line 221">
                  <a:extLst>
                    <a:ext uri="{FF2B5EF4-FFF2-40B4-BE49-F238E27FC236}">
                      <a16:creationId xmlns:a16="http://schemas.microsoft.com/office/drawing/2014/main" xmlns="" id="{ADD521A2-E4CC-0548-B341-0E9528693B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892" y="1435"/>
                  <a:ext cx="1" cy="538"/>
                </a:xfrm>
                <a:prstGeom prst="line">
                  <a:avLst/>
                </a:prstGeom>
                <a:grpFill/>
                <a:ln w="11113">
                  <a:solidFill>
                    <a:srgbClr val="F5C9C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" name="Oval 222">
                  <a:extLst>
                    <a:ext uri="{FF2B5EF4-FFF2-40B4-BE49-F238E27FC236}">
                      <a16:creationId xmlns:a16="http://schemas.microsoft.com/office/drawing/2014/main" xmlns="" id="{9DD77B25-075F-8548-A7BD-0C0834725D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7" y="1157"/>
                  <a:ext cx="931" cy="30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81" name="Freeform 223">
                  <a:extLst>
                    <a:ext uri="{FF2B5EF4-FFF2-40B4-BE49-F238E27FC236}">
                      <a16:creationId xmlns:a16="http://schemas.microsoft.com/office/drawing/2014/main" xmlns="" id="{45F0D256-38E2-114C-BE07-BD5BD4BCA7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2" y="1200"/>
                  <a:ext cx="656" cy="235"/>
                </a:xfrm>
                <a:custGeom>
                  <a:avLst/>
                  <a:gdLst>
                    <a:gd name="T0" fmla="*/ 0 w 262"/>
                    <a:gd name="T1" fmla="*/ 1525 h 88"/>
                    <a:gd name="T2" fmla="*/ 1597 w 262"/>
                    <a:gd name="T3" fmla="*/ 1618 h 88"/>
                    <a:gd name="T4" fmla="*/ 2934 w 262"/>
                    <a:gd name="T5" fmla="*/ 1469 h 88"/>
                    <a:gd name="T6" fmla="*/ 3936 w 262"/>
                    <a:gd name="T7" fmla="*/ 1012 h 88"/>
                    <a:gd name="T8" fmla="*/ 3893 w 262"/>
                    <a:gd name="T9" fmla="*/ 435 h 88"/>
                    <a:gd name="T10" fmla="*/ 2777 w 262"/>
                    <a:gd name="T11" fmla="*/ 0 h 88"/>
                    <a:gd name="T12" fmla="*/ 3185 w 262"/>
                    <a:gd name="T13" fmla="*/ 363 h 88"/>
                    <a:gd name="T14" fmla="*/ 2684 w 262"/>
                    <a:gd name="T15" fmla="*/ 1071 h 88"/>
                    <a:gd name="T16" fmla="*/ 83 w 262"/>
                    <a:gd name="T17" fmla="*/ 1562 h 8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62" h="88">
                      <a:moveTo>
                        <a:pt x="0" y="80"/>
                      </a:moveTo>
                      <a:cubicBezTo>
                        <a:pt x="33" y="88"/>
                        <a:pt x="71" y="85"/>
                        <a:pt x="102" y="85"/>
                      </a:cubicBezTo>
                      <a:cubicBezTo>
                        <a:pt x="130" y="84"/>
                        <a:pt x="159" y="82"/>
                        <a:pt x="187" y="77"/>
                      </a:cubicBezTo>
                      <a:cubicBezTo>
                        <a:pt x="204" y="75"/>
                        <a:pt x="237" y="65"/>
                        <a:pt x="251" y="53"/>
                      </a:cubicBezTo>
                      <a:cubicBezTo>
                        <a:pt x="262" y="44"/>
                        <a:pt x="260" y="31"/>
                        <a:pt x="248" y="23"/>
                      </a:cubicBezTo>
                      <a:cubicBezTo>
                        <a:pt x="226" y="8"/>
                        <a:pt x="201" y="4"/>
                        <a:pt x="177" y="0"/>
                      </a:cubicBezTo>
                      <a:cubicBezTo>
                        <a:pt x="186" y="5"/>
                        <a:pt x="199" y="9"/>
                        <a:pt x="203" y="19"/>
                      </a:cubicBezTo>
                      <a:cubicBezTo>
                        <a:pt x="210" y="41"/>
                        <a:pt x="187" y="51"/>
                        <a:pt x="171" y="56"/>
                      </a:cubicBezTo>
                      <a:cubicBezTo>
                        <a:pt x="129" y="68"/>
                        <a:pt x="62" y="84"/>
                        <a:pt x="5" y="8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" name="Freeform 224">
                  <a:extLst>
                    <a:ext uri="{FF2B5EF4-FFF2-40B4-BE49-F238E27FC236}">
                      <a16:creationId xmlns:a16="http://schemas.microsoft.com/office/drawing/2014/main" xmlns="" id="{4B76F3B5-CC3B-584C-ACBA-6C5C2BEA64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7" y="1261"/>
                  <a:ext cx="408" cy="166"/>
                </a:xfrm>
                <a:custGeom>
                  <a:avLst/>
                  <a:gdLst>
                    <a:gd name="T0" fmla="*/ 0 w 163"/>
                    <a:gd name="T1" fmla="*/ 1189 h 62"/>
                    <a:gd name="T2" fmla="*/ 1334 w 163"/>
                    <a:gd name="T3" fmla="*/ 1039 h 62"/>
                    <a:gd name="T4" fmla="*/ 2338 w 163"/>
                    <a:gd name="T5" fmla="*/ 573 h 62"/>
                    <a:gd name="T6" fmla="*/ 2288 w 163"/>
                    <a:gd name="T7" fmla="*/ 0 h 62"/>
                    <a:gd name="T8" fmla="*/ 1554 w 163"/>
                    <a:gd name="T9" fmla="*/ 859 h 62"/>
                    <a:gd name="T10" fmla="*/ 0 w 163"/>
                    <a:gd name="T11" fmla="*/ 1189 h 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63" h="62">
                      <a:moveTo>
                        <a:pt x="0" y="62"/>
                      </a:moveTo>
                      <a:cubicBezTo>
                        <a:pt x="28" y="61"/>
                        <a:pt x="57" y="59"/>
                        <a:pt x="85" y="54"/>
                      </a:cubicBezTo>
                      <a:cubicBezTo>
                        <a:pt x="102" y="52"/>
                        <a:pt x="135" y="42"/>
                        <a:pt x="149" y="30"/>
                      </a:cubicBezTo>
                      <a:cubicBezTo>
                        <a:pt x="160" y="21"/>
                        <a:pt x="158" y="8"/>
                        <a:pt x="146" y="0"/>
                      </a:cubicBezTo>
                      <a:cubicBezTo>
                        <a:pt x="163" y="21"/>
                        <a:pt x="140" y="33"/>
                        <a:pt x="99" y="45"/>
                      </a:cubicBezTo>
                      <a:cubicBezTo>
                        <a:pt x="58" y="56"/>
                        <a:pt x="0" y="62"/>
                        <a:pt x="0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3" name="Freeform 225">
                  <a:extLst>
                    <a:ext uri="{FF2B5EF4-FFF2-40B4-BE49-F238E27FC236}">
                      <a16:creationId xmlns:a16="http://schemas.microsoft.com/office/drawing/2014/main" xmlns="" id="{686665D9-188A-3643-A649-A3BBE76190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9" y="1160"/>
                  <a:ext cx="518" cy="227"/>
                </a:xfrm>
                <a:custGeom>
                  <a:avLst/>
                  <a:gdLst>
                    <a:gd name="T0" fmla="*/ 3243 w 207"/>
                    <a:gd name="T1" fmla="*/ 93 h 85"/>
                    <a:gd name="T2" fmla="*/ 1051 w 207"/>
                    <a:gd name="T3" fmla="*/ 363 h 85"/>
                    <a:gd name="T4" fmla="*/ 145 w 207"/>
                    <a:gd name="T5" fmla="*/ 897 h 85"/>
                    <a:gd name="T6" fmla="*/ 676 w 207"/>
                    <a:gd name="T7" fmla="*/ 1618 h 85"/>
                    <a:gd name="T8" fmla="*/ 1647 w 207"/>
                    <a:gd name="T9" fmla="*/ 841 h 85"/>
                    <a:gd name="T10" fmla="*/ 3068 w 207"/>
                    <a:gd name="T11" fmla="*/ 136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7" h="85">
                      <a:moveTo>
                        <a:pt x="207" y="5"/>
                      </a:moveTo>
                      <a:cubicBezTo>
                        <a:pt x="155" y="0"/>
                        <a:pt x="116" y="7"/>
                        <a:pt x="67" y="19"/>
                      </a:cubicBezTo>
                      <a:cubicBezTo>
                        <a:pt x="41" y="25"/>
                        <a:pt x="16" y="33"/>
                        <a:pt x="9" y="47"/>
                      </a:cubicBezTo>
                      <a:cubicBezTo>
                        <a:pt x="0" y="67"/>
                        <a:pt x="31" y="78"/>
                        <a:pt x="43" y="85"/>
                      </a:cubicBezTo>
                      <a:cubicBezTo>
                        <a:pt x="10" y="45"/>
                        <a:pt x="84" y="50"/>
                        <a:pt x="105" y="44"/>
                      </a:cubicBezTo>
                      <a:cubicBezTo>
                        <a:pt x="127" y="38"/>
                        <a:pt x="173" y="4"/>
                        <a:pt x="196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4" name="Freeform 226">
                  <a:extLst>
                    <a:ext uri="{FF2B5EF4-FFF2-40B4-BE49-F238E27FC236}">
                      <a16:creationId xmlns:a16="http://schemas.microsoft.com/office/drawing/2014/main" xmlns="" id="{702A0B75-36E9-1648-87AA-07E1CEAD1E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0" y="1907"/>
                  <a:ext cx="825" cy="1211"/>
                </a:xfrm>
                <a:custGeom>
                  <a:avLst/>
                  <a:gdLst>
                    <a:gd name="T0" fmla="*/ 5158 w 330"/>
                    <a:gd name="T1" fmla="*/ 0 h 454"/>
                    <a:gd name="T2" fmla="*/ 2583 w 330"/>
                    <a:gd name="T3" fmla="*/ 662 h 454"/>
                    <a:gd name="T4" fmla="*/ 0 w 330"/>
                    <a:gd name="T5" fmla="*/ 0 h 454"/>
                    <a:gd name="T6" fmla="*/ 175 w 330"/>
                    <a:gd name="T7" fmla="*/ 7399 h 454"/>
                    <a:gd name="T8" fmla="*/ 175 w 330"/>
                    <a:gd name="T9" fmla="*/ 7421 h 454"/>
                    <a:gd name="T10" fmla="*/ 2583 w 330"/>
                    <a:gd name="T11" fmla="*/ 8616 h 454"/>
                    <a:gd name="T12" fmla="*/ 5000 w 330"/>
                    <a:gd name="T13" fmla="*/ 7421 h 454"/>
                    <a:gd name="T14" fmla="*/ 5000 w 330"/>
                    <a:gd name="T15" fmla="*/ 7399 h 454"/>
                    <a:gd name="T16" fmla="*/ 5158 w 330"/>
                    <a:gd name="T17" fmla="*/ 0 h 45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30" h="454">
                      <a:moveTo>
                        <a:pt x="330" y="0"/>
                      </a:moveTo>
                      <a:cubicBezTo>
                        <a:pt x="299" y="20"/>
                        <a:pt x="237" y="35"/>
                        <a:pt x="165" y="35"/>
                      </a:cubicBezTo>
                      <a:cubicBezTo>
                        <a:pt x="93" y="35"/>
                        <a:pt x="31" y="20"/>
                        <a:pt x="0" y="0"/>
                      </a:cubicBezTo>
                      <a:cubicBezTo>
                        <a:pt x="11" y="390"/>
                        <a:pt x="11" y="390"/>
                        <a:pt x="11" y="390"/>
                      </a:cubicBezTo>
                      <a:cubicBezTo>
                        <a:pt x="11" y="391"/>
                        <a:pt x="11" y="391"/>
                        <a:pt x="11" y="391"/>
                      </a:cubicBezTo>
                      <a:cubicBezTo>
                        <a:pt x="11" y="426"/>
                        <a:pt x="80" y="454"/>
                        <a:pt x="165" y="454"/>
                      </a:cubicBezTo>
                      <a:cubicBezTo>
                        <a:pt x="251" y="454"/>
                        <a:pt x="320" y="426"/>
                        <a:pt x="320" y="391"/>
                      </a:cubicBezTo>
                      <a:cubicBezTo>
                        <a:pt x="320" y="390"/>
                        <a:pt x="320" y="390"/>
                        <a:pt x="320" y="390"/>
                      </a:cubicBezTo>
                      <a:lnTo>
                        <a:pt x="3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5" name="Freeform 227">
                  <a:extLst>
                    <a:ext uri="{FF2B5EF4-FFF2-40B4-BE49-F238E27FC236}">
                      <a16:creationId xmlns:a16="http://schemas.microsoft.com/office/drawing/2014/main" xmlns="" id="{689F9BA2-B636-444D-9ADF-183871DC11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5" y="2763"/>
                  <a:ext cx="372" cy="136"/>
                </a:xfrm>
                <a:custGeom>
                  <a:avLst/>
                  <a:gdLst>
                    <a:gd name="T0" fmla="*/ 2274 w 149"/>
                    <a:gd name="T1" fmla="*/ 968 h 51"/>
                    <a:gd name="T2" fmla="*/ 916 w 149"/>
                    <a:gd name="T3" fmla="*/ 192 h 51"/>
                    <a:gd name="T4" fmla="*/ 916 w 149"/>
                    <a:gd name="T5" fmla="*/ 192 h 51"/>
                    <a:gd name="T6" fmla="*/ 0 w 149"/>
                    <a:gd name="T7" fmla="*/ 149 h 51"/>
                    <a:gd name="T8" fmla="*/ 1882 w 149"/>
                    <a:gd name="T9" fmla="*/ 320 h 51"/>
                    <a:gd name="T10" fmla="*/ 2225 w 149"/>
                    <a:gd name="T11" fmla="*/ 533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49" h="51">
                      <a:moveTo>
                        <a:pt x="146" y="51"/>
                      </a:moveTo>
                      <a:cubicBezTo>
                        <a:pt x="149" y="36"/>
                        <a:pt x="109" y="17"/>
                        <a:pt x="59" y="10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37" y="7"/>
                        <a:pt x="16" y="6"/>
                        <a:pt x="0" y="8"/>
                      </a:cubicBezTo>
                      <a:cubicBezTo>
                        <a:pt x="15" y="2"/>
                        <a:pt x="71" y="0"/>
                        <a:pt x="121" y="17"/>
                      </a:cubicBezTo>
                      <a:cubicBezTo>
                        <a:pt x="137" y="22"/>
                        <a:pt x="143" y="28"/>
                        <a:pt x="143" y="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6" name="Oval 228">
                  <a:extLst>
                    <a:ext uri="{FF2B5EF4-FFF2-40B4-BE49-F238E27FC236}">
                      <a16:creationId xmlns:a16="http://schemas.microsoft.com/office/drawing/2014/main" xmlns="" id="{79A45932-8A0F-574A-A054-5961F98454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37" y="2781"/>
                  <a:ext cx="773" cy="33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87" name="Oval 229">
                  <a:extLst>
                    <a:ext uri="{FF2B5EF4-FFF2-40B4-BE49-F238E27FC236}">
                      <a16:creationId xmlns:a16="http://schemas.microsoft.com/office/drawing/2014/main" xmlns="" id="{03FD2338-E52F-EA45-BF5E-DFE79532B9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52" y="2792"/>
                  <a:ext cx="740" cy="31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88" name="Oval 230">
                  <a:extLst>
                    <a:ext uri="{FF2B5EF4-FFF2-40B4-BE49-F238E27FC236}">
                      <a16:creationId xmlns:a16="http://schemas.microsoft.com/office/drawing/2014/main" xmlns="" id="{AE737147-E857-3744-933F-35CCA46891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65" y="2920"/>
                  <a:ext cx="115" cy="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89" name="Freeform 231">
                  <a:extLst>
                    <a:ext uri="{FF2B5EF4-FFF2-40B4-BE49-F238E27FC236}">
                      <a16:creationId xmlns:a16="http://schemas.microsoft.com/office/drawing/2014/main" xmlns="" id="{F9313DE8-B2D5-D04D-B971-1A428C4B6F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7" y="1952"/>
                  <a:ext cx="25" cy="992"/>
                </a:xfrm>
                <a:custGeom>
                  <a:avLst/>
                  <a:gdLst>
                    <a:gd name="T0" fmla="*/ 0 w 25"/>
                    <a:gd name="T1" fmla="*/ 0 h 992"/>
                    <a:gd name="T2" fmla="*/ 25 w 25"/>
                    <a:gd name="T3" fmla="*/ 992 h 992"/>
                    <a:gd name="T4" fmla="*/ 0 w 25"/>
                    <a:gd name="T5" fmla="*/ 0 h 99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5" h="992">
                      <a:moveTo>
                        <a:pt x="0" y="0"/>
                      </a:moveTo>
                      <a:lnTo>
                        <a:pt x="25" y="9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" name="Line 232">
                  <a:extLst>
                    <a:ext uri="{FF2B5EF4-FFF2-40B4-BE49-F238E27FC236}">
                      <a16:creationId xmlns:a16="http://schemas.microsoft.com/office/drawing/2014/main" xmlns="" id="{817A88F3-65ED-8C42-8387-D5CE281C9E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27" y="1952"/>
                  <a:ext cx="25" cy="992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1" name="Freeform 233">
                  <a:extLst>
                    <a:ext uri="{FF2B5EF4-FFF2-40B4-BE49-F238E27FC236}">
                      <a16:creationId xmlns:a16="http://schemas.microsoft.com/office/drawing/2014/main" xmlns="" id="{BC7C49A5-D45C-6D4B-85C6-696FA247A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7" y="2016"/>
                  <a:ext cx="505" cy="1096"/>
                </a:xfrm>
                <a:custGeom>
                  <a:avLst/>
                  <a:gdLst>
                    <a:gd name="T0" fmla="*/ 3158 w 202"/>
                    <a:gd name="T1" fmla="*/ 0 h 411"/>
                    <a:gd name="T2" fmla="*/ 3033 w 202"/>
                    <a:gd name="T3" fmla="*/ 6165 h 411"/>
                    <a:gd name="T4" fmla="*/ 2470 w 202"/>
                    <a:gd name="T5" fmla="*/ 7339 h 411"/>
                    <a:gd name="T6" fmla="*/ 1675 w 202"/>
                    <a:gd name="T7" fmla="*/ 7624 h 411"/>
                    <a:gd name="T8" fmla="*/ 0 w 202"/>
                    <a:gd name="T9" fmla="*/ 7680 h 411"/>
                    <a:gd name="T10" fmla="*/ 2520 w 202"/>
                    <a:gd name="T11" fmla="*/ 6349 h 411"/>
                    <a:gd name="T12" fmla="*/ 3158 w 202"/>
                    <a:gd name="T13" fmla="*/ 0 h 41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02" h="411">
                      <a:moveTo>
                        <a:pt x="202" y="0"/>
                      </a:moveTo>
                      <a:cubicBezTo>
                        <a:pt x="202" y="42"/>
                        <a:pt x="194" y="302"/>
                        <a:pt x="194" y="325"/>
                      </a:cubicBezTo>
                      <a:cubicBezTo>
                        <a:pt x="194" y="348"/>
                        <a:pt x="197" y="372"/>
                        <a:pt x="158" y="387"/>
                      </a:cubicBezTo>
                      <a:cubicBezTo>
                        <a:pt x="144" y="393"/>
                        <a:pt x="128" y="399"/>
                        <a:pt x="107" y="402"/>
                      </a:cubicBezTo>
                      <a:cubicBezTo>
                        <a:pt x="71" y="409"/>
                        <a:pt x="29" y="411"/>
                        <a:pt x="0" y="405"/>
                      </a:cubicBezTo>
                      <a:cubicBezTo>
                        <a:pt x="52" y="405"/>
                        <a:pt x="134" y="378"/>
                        <a:pt x="161" y="335"/>
                      </a:cubicBezTo>
                      <a:cubicBezTo>
                        <a:pt x="188" y="292"/>
                        <a:pt x="201" y="56"/>
                        <a:pt x="2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2" name="Freeform 234">
                  <a:extLst>
                    <a:ext uri="{FF2B5EF4-FFF2-40B4-BE49-F238E27FC236}">
                      <a16:creationId xmlns:a16="http://schemas.microsoft.com/office/drawing/2014/main" xmlns="" id="{11CE2EB0-9702-1540-BB57-BEB76EBF03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7" y="2861"/>
                  <a:ext cx="483" cy="251"/>
                </a:xfrm>
                <a:custGeom>
                  <a:avLst/>
                  <a:gdLst>
                    <a:gd name="T0" fmla="*/ 2650 w 193"/>
                    <a:gd name="T1" fmla="*/ 0 h 94"/>
                    <a:gd name="T2" fmla="*/ 2525 w 193"/>
                    <a:gd name="T3" fmla="*/ 342 h 94"/>
                    <a:gd name="T4" fmla="*/ 0 w 193"/>
                    <a:gd name="T5" fmla="*/ 1677 h 94"/>
                    <a:gd name="T6" fmla="*/ 1679 w 193"/>
                    <a:gd name="T7" fmla="*/ 1618 h 94"/>
                    <a:gd name="T8" fmla="*/ 2475 w 193"/>
                    <a:gd name="T9" fmla="*/ 1332 h 94"/>
                    <a:gd name="T10" fmla="*/ 3026 w 193"/>
                    <a:gd name="T11" fmla="*/ 513 h 94"/>
                    <a:gd name="T12" fmla="*/ 2650 w 193"/>
                    <a:gd name="T13" fmla="*/ 0 h 9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93" h="94">
                      <a:moveTo>
                        <a:pt x="169" y="0"/>
                      </a:moveTo>
                      <a:cubicBezTo>
                        <a:pt x="166" y="8"/>
                        <a:pt x="164" y="14"/>
                        <a:pt x="161" y="18"/>
                      </a:cubicBezTo>
                      <a:cubicBezTo>
                        <a:pt x="134" y="61"/>
                        <a:pt x="52" y="88"/>
                        <a:pt x="0" y="88"/>
                      </a:cubicBezTo>
                      <a:cubicBezTo>
                        <a:pt x="29" y="94"/>
                        <a:pt x="71" y="92"/>
                        <a:pt x="107" y="85"/>
                      </a:cubicBezTo>
                      <a:cubicBezTo>
                        <a:pt x="128" y="82"/>
                        <a:pt x="144" y="76"/>
                        <a:pt x="158" y="70"/>
                      </a:cubicBezTo>
                      <a:cubicBezTo>
                        <a:pt x="186" y="59"/>
                        <a:pt x="192" y="43"/>
                        <a:pt x="193" y="27"/>
                      </a:cubicBezTo>
                      <a:cubicBezTo>
                        <a:pt x="191" y="17"/>
                        <a:pt x="182" y="8"/>
                        <a:pt x="1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3" name="Freeform 235">
                  <a:extLst>
                    <a:ext uri="{FF2B5EF4-FFF2-40B4-BE49-F238E27FC236}">
                      <a16:creationId xmlns:a16="http://schemas.microsoft.com/office/drawing/2014/main" xmlns="" id="{91C8BB57-4D8C-0D4B-8C09-44F1BB29E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82" y="2757"/>
                  <a:ext cx="210" cy="329"/>
                </a:xfrm>
                <a:custGeom>
                  <a:avLst/>
                  <a:gdLst>
                    <a:gd name="T0" fmla="*/ 1313 w 84"/>
                    <a:gd name="T1" fmla="*/ 915 h 123"/>
                    <a:gd name="T2" fmla="*/ 1313 w 84"/>
                    <a:gd name="T3" fmla="*/ 0 h 123"/>
                    <a:gd name="T4" fmla="*/ 1083 w 84"/>
                    <a:gd name="T5" fmla="*/ 1474 h 123"/>
                    <a:gd name="T6" fmla="*/ 0 w 84"/>
                    <a:gd name="T7" fmla="*/ 2354 h 123"/>
                    <a:gd name="T8" fmla="*/ 1208 w 84"/>
                    <a:gd name="T9" fmla="*/ 1682 h 123"/>
                    <a:gd name="T10" fmla="*/ 1313 w 84"/>
                    <a:gd name="T11" fmla="*/ 974 h 123"/>
                    <a:gd name="T12" fmla="*/ 1313 w 84"/>
                    <a:gd name="T13" fmla="*/ 974 h 123"/>
                    <a:gd name="T14" fmla="*/ 1313 w 84"/>
                    <a:gd name="T15" fmla="*/ 936 h 123"/>
                    <a:gd name="T16" fmla="*/ 1313 w 84"/>
                    <a:gd name="T17" fmla="*/ 901 h 123"/>
                    <a:gd name="T18" fmla="*/ 1313 w 84"/>
                    <a:gd name="T19" fmla="*/ 915 h 12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84" h="123">
                      <a:moveTo>
                        <a:pt x="84" y="48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4" y="16"/>
                        <a:pt x="83" y="49"/>
                        <a:pt x="69" y="77"/>
                      </a:cubicBezTo>
                      <a:cubicBezTo>
                        <a:pt x="45" y="112"/>
                        <a:pt x="10" y="117"/>
                        <a:pt x="0" y="123"/>
                      </a:cubicBezTo>
                      <a:cubicBezTo>
                        <a:pt x="41" y="114"/>
                        <a:pt x="70" y="100"/>
                        <a:pt x="77" y="88"/>
                      </a:cubicBezTo>
                      <a:cubicBezTo>
                        <a:pt x="84" y="78"/>
                        <a:pt x="83" y="61"/>
                        <a:pt x="84" y="51"/>
                      </a:cubicBezTo>
                      <a:cubicBezTo>
                        <a:pt x="84" y="51"/>
                        <a:pt x="84" y="51"/>
                        <a:pt x="84" y="51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49"/>
                        <a:pt x="84" y="48"/>
                        <a:pt x="84" y="47"/>
                      </a:cubicBezTo>
                      <a:cubicBezTo>
                        <a:pt x="84" y="47"/>
                        <a:pt x="84" y="48"/>
                        <a:pt x="84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4" name="Freeform 236">
                  <a:extLst>
                    <a:ext uri="{FF2B5EF4-FFF2-40B4-BE49-F238E27FC236}">
                      <a16:creationId xmlns:a16="http://schemas.microsoft.com/office/drawing/2014/main" xmlns="" id="{742FF105-C389-B24A-861A-42FFC86946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2" y="1920"/>
                  <a:ext cx="755" cy="739"/>
                </a:xfrm>
                <a:custGeom>
                  <a:avLst/>
                  <a:gdLst>
                    <a:gd name="T0" fmla="*/ 4595 w 302"/>
                    <a:gd name="T1" fmla="*/ 5181 h 277"/>
                    <a:gd name="T2" fmla="*/ 4720 w 302"/>
                    <a:gd name="T3" fmla="*/ 0 h 277"/>
                    <a:gd name="T4" fmla="*/ 2250 w 302"/>
                    <a:gd name="T5" fmla="*/ 568 h 277"/>
                    <a:gd name="T6" fmla="*/ 95 w 302"/>
                    <a:gd name="T7" fmla="*/ 149 h 277"/>
                    <a:gd name="T8" fmla="*/ 0 w 302"/>
                    <a:gd name="T9" fmla="*/ 149 h 277"/>
                    <a:gd name="T10" fmla="*/ 3238 w 302"/>
                    <a:gd name="T11" fmla="*/ 1083 h 277"/>
                    <a:gd name="T12" fmla="*/ 4408 w 302"/>
                    <a:gd name="T13" fmla="*/ 5261 h 277"/>
                    <a:gd name="T14" fmla="*/ 4595 w 302"/>
                    <a:gd name="T15" fmla="*/ 5181 h 2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02" h="277">
                      <a:moveTo>
                        <a:pt x="294" y="273"/>
                      </a:moveTo>
                      <a:cubicBezTo>
                        <a:pt x="302" y="0"/>
                        <a:pt x="302" y="0"/>
                        <a:pt x="302" y="0"/>
                      </a:cubicBezTo>
                      <a:cubicBezTo>
                        <a:pt x="270" y="17"/>
                        <a:pt x="211" y="30"/>
                        <a:pt x="144" y="30"/>
                      </a:cubicBezTo>
                      <a:cubicBezTo>
                        <a:pt x="89" y="30"/>
                        <a:pt x="39" y="21"/>
                        <a:pt x="6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31" y="36"/>
                        <a:pt x="166" y="54"/>
                        <a:pt x="207" y="57"/>
                      </a:cubicBezTo>
                      <a:cubicBezTo>
                        <a:pt x="248" y="60"/>
                        <a:pt x="288" y="110"/>
                        <a:pt x="282" y="277"/>
                      </a:cubicBezTo>
                      <a:lnTo>
                        <a:pt x="294" y="2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5" name="Freeform 237">
                  <a:extLst>
                    <a:ext uri="{FF2B5EF4-FFF2-40B4-BE49-F238E27FC236}">
                      <a16:creationId xmlns:a16="http://schemas.microsoft.com/office/drawing/2014/main" xmlns="" id="{01CE0ED1-3040-3048-AE5A-6104AA1EDE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7" y="1920"/>
                  <a:ext cx="410" cy="435"/>
                </a:xfrm>
                <a:custGeom>
                  <a:avLst/>
                  <a:gdLst>
                    <a:gd name="T0" fmla="*/ 2563 w 164"/>
                    <a:gd name="T1" fmla="*/ 0 h 163"/>
                    <a:gd name="T2" fmla="*/ 175 w 164"/>
                    <a:gd name="T3" fmla="*/ 568 h 163"/>
                    <a:gd name="T4" fmla="*/ 0 w 164"/>
                    <a:gd name="T5" fmla="*/ 627 h 163"/>
                    <a:gd name="T6" fmla="*/ 1863 w 164"/>
                    <a:gd name="T7" fmla="*/ 798 h 163"/>
                    <a:gd name="T8" fmla="*/ 2458 w 164"/>
                    <a:gd name="T9" fmla="*/ 3098 h 163"/>
                    <a:gd name="T10" fmla="*/ 2563 w 164"/>
                    <a:gd name="T11" fmla="*/ 0 h 16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64" h="163">
                      <a:moveTo>
                        <a:pt x="164" y="0"/>
                      </a:moveTo>
                      <a:cubicBezTo>
                        <a:pt x="132" y="17"/>
                        <a:pt x="76" y="30"/>
                        <a:pt x="11" y="3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8" y="40"/>
                        <a:pt x="97" y="37"/>
                        <a:pt x="119" y="42"/>
                      </a:cubicBezTo>
                      <a:cubicBezTo>
                        <a:pt x="152" y="50"/>
                        <a:pt x="156" y="102"/>
                        <a:pt x="157" y="163"/>
                      </a:cubicBezTo>
                      <a:lnTo>
                        <a:pt x="16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6" name="Freeform 238">
                  <a:extLst>
                    <a:ext uri="{FF2B5EF4-FFF2-40B4-BE49-F238E27FC236}">
                      <a16:creationId xmlns:a16="http://schemas.microsoft.com/office/drawing/2014/main" xmlns="" id="{9A8672C4-FD8E-4F4E-A599-DCF1152D98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5" y="1923"/>
                  <a:ext cx="402" cy="994"/>
                </a:xfrm>
                <a:custGeom>
                  <a:avLst/>
                  <a:gdLst>
                    <a:gd name="T0" fmla="*/ 0 w 161"/>
                    <a:gd name="T1" fmla="*/ 0 h 373"/>
                    <a:gd name="T2" fmla="*/ 200 w 161"/>
                    <a:gd name="T3" fmla="*/ 7059 h 373"/>
                    <a:gd name="T4" fmla="*/ 387 w 161"/>
                    <a:gd name="T5" fmla="*/ 1194 h 373"/>
                    <a:gd name="T6" fmla="*/ 2245 w 161"/>
                    <a:gd name="T7" fmla="*/ 887 h 373"/>
                    <a:gd name="T8" fmla="*/ 1591 w 161"/>
                    <a:gd name="T9" fmla="*/ 661 h 3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1" h="373">
                      <a:moveTo>
                        <a:pt x="0" y="0"/>
                      </a:moveTo>
                      <a:cubicBezTo>
                        <a:pt x="13" y="373"/>
                        <a:pt x="13" y="373"/>
                        <a:pt x="13" y="373"/>
                      </a:cubicBezTo>
                      <a:cubicBezTo>
                        <a:pt x="18" y="316"/>
                        <a:pt x="7" y="89"/>
                        <a:pt x="25" y="63"/>
                      </a:cubicBezTo>
                      <a:cubicBezTo>
                        <a:pt x="43" y="38"/>
                        <a:pt x="99" y="41"/>
                        <a:pt x="144" y="47"/>
                      </a:cubicBezTo>
                      <a:cubicBezTo>
                        <a:pt x="161" y="49"/>
                        <a:pt x="102" y="35"/>
                        <a:pt x="102" y="3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7" name="Freeform 239">
                  <a:extLst>
                    <a:ext uri="{FF2B5EF4-FFF2-40B4-BE49-F238E27FC236}">
                      <a16:creationId xmlns:a16="http://schemas.microsoft.com/office/drawing/2014/main" xmlns="" id="{EE422F74-A909-534F-8410-744C63DC7F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7" y="2077"/>
                  <a:ext cx="440" cy="913"/>
                </a:xfrm>
                <a:custGeom>
                  <a:avLst/>
                  <a:gdLst>
                    <a:gd name="T0" fmla="*/ 1158 w 176"/>
                    <a:gd name="T1" fmla="*/ 136 h 342"/>
                    <a:gd name="T2" fmla="*/ 2333 w 176"/>
                    <a:gd name="T3" fmla="*/ 264 h 342"/>
                    <a:gd name="T4" fmla="*/ 2550 w 176"/>
                    <a:gd name="T5" fmla="*/ 2381 h 342"/>
                    <a:gd name="T6" fmla="*/ 2488 w 176"/>
                    <a:gd name="T7" fmla="*/ 5959 h 342"/>
                    <a:gd name="T8" fmla="*/ 188 w 176"/>
                    <a:gd name="T9" fmla="*/ 5788 h 342"/>
                    <a:gd name="T10" fmla="*/ 158 w 176"/>
                    <a:gd name="T11" fmla="*/ 1241 h 342"/>
                    <a:gd name="T12" fmla="*/ 283 w 176"/>
                    <a:gd name="T13" fmla="*/ 192 h 342"/>
                    <a:gd name="T14" fmla="*/ 1158 w 176"/>
                    <a:gd name="T15" fmla="*/ 136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76" h="342">
                      <a:moveTo>
                        <a:pt x="74" y="7"/>
                      </a:moveTo>
                      <a:cubicBezTo>
                        <a:pt x="99" y="9"/>
                        <a:pt x="126" y="11"/>
                        <a:pt x="149" y="14"/>
                      </a:cubicBezTo>
                      <a:cubicBezTo>
                        <a:pt x="170" y="13"/>
                        <a:pt x="161" y="78"/>
                        <a:pt x="163" y="125"/>
                      </a:cubicBezTo>
                      <a:cubicBezTo>
                        <a:pt x="165" y="181"/>
                        <a:pt x="176" y="300"/>
                        <a:pt x="159" y="313"/>
                      </a:cubicBezTo>
                      <a:cubicBezTo>
                        <a:pt x="124" y="342"/>
                        <a:pt x="33" y="342"/>
                        <a:pt x="12" y="304"/>
                      </a:cubicBezTo>
                      <a:cubicBezTo>
                        <a:pt x="0" y="282"/>
                        <a:pt x="11" y="88"/>
                        <a:pt x="10" y="65"/>
                      </a:cubicBezTo>
                      <a:cubicBezTo>
                        <a:pt x="10" y="47"/>
                        <a:pt x="10" y="20"/>
                        <a:pt x="18" y="10"/>
                      </a:cubicBezTo>
                      <a:cubicBezTo>
                        <a:pt x="27" y="0"/>
                        <a:pt x="60" y="6"/>
                        <a:pt x="7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8" name="Freeform 240">
                  <a:extLst>
                    <a:ext uri="{FF2B5EF4-FFF2-40B4-BE49-F238E27FC236}">
                      <a16:creationId xmlns:a16="http://schemas.microsoft.com/office/drawing/2014/main" xmlns="" id="{9C969E7D-9B01-9049-AD8D-4131EF318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2" y="2792"/>
                  <a:ext cx="395" cy="198"/>
                </a:xfrm>
                <a:custGeom>
                  <a:avLst/>
                  <a:gdLst>
                    <a:gd name="T0" fmla="*/ 2470 w 158"/>
                    <a:gd name="T1" fmla="*/ 35 h 74"/>
                    <a:gd name="T2" fmla="*/ 1938 w 158"/>
                    <a:gd name="T3" fmla="*/ 0 h 74"/>
                    <a:gd name="T4" fmla="*/ 0 w 158"/>
                    <a:gd name="T5" fmla="*/ 516 h 74"/>
                    <a:gd name="T6" fmla="*/ 33 w 158"/>
                    <a:gd name="T7" fmla="*/ 688 h 74"/>
                    <a:gd name="T8" fmla="*/ 2333 w 158"/>
                    <a:gd name="T9" fmla="*/ 859 h 74"/>
                    <a:gd name="T10" fmla="*/ 2470 w 158"/>
                    <a:gd name="T11" fmla="*/ 35 h 7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58" h="74">
                      <a:moveTo>
                        <a:pt x="158" y="2"/>
                      </a:moveTo>
                      <a:cubicBezTo>
                        <a:pt x="147" y="1"/>
                        <a:pt x="136" y="0"/>
                        <a:pt x="124" y="0"/>
                      </a:cubicBezTo>
                      <a:cubicBezTo>
                        <a:pt x="72" y="0"/>
                        <a:pt x="26" y="11"/>
                        <a:pt x="0" y="27"/>
                      </a:cubicBezTo>
                      <a:cubicBezTo>
                        <a:pt x="0" y="31"/>
                        <a:pt x="1" y="34"/>
                        <a:pt x="2" y="36"/>
                      </a:cubicBezTo>
                      <a:cubicBezTo>
                        <a:pt x="23" y="74"/>
                        <a:pt x="114" y="74"/>
                        <a:pt x="149" y="45"/>
                      </a:cubicBezTo>
                      <a:cubicBezTo>
                        <a:pt x="155" y="41"/>
                        <a:pt x="157" y="24"/>
                        <a:pt x="15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9" name="Freeform 241">
                  <a:extLst>
                    <a:ext uri="{FF2B5EF4-FFF2-40B4-BE49-F238E27FC236}">
                      <a16:creationId xmlns:a16="http://schemas.microsoft.com/office/drawing/2014/main" xmlns="" id="{39091AEC-2854-D948-A73A-24785DE18E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2" y="2925"/>
                  <a:ext cx="83" cy="35"/>
                </a:xfrm>
                <a:custGeom>
                  <a:avLst/>
                  <a:gdLst>
                    <a:gd name="T0" fmla="*/ 317 w 33"/>
                    <a:gd name="T1" fmla="*/ 0 h 13"/>
                    <a:gd name="T2" fmla="*/ 0 w 33"/>
                    <a:gd name="T3" fmla="*/ 175 h 13"/>
                    <a:gd name="T4" fmla="*/ 33 w 33"/>
                    <a:gd name="T5" fmla="*/ 253 h 13"/>
                    <a:gd name="T6" fmla="*/ 526 w 33"/>
                    <a:gd name="T7" fmla="*/ 35 h 13"/>
                    <a:gd name="T8" fmla="*/ 317 w 33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3" h="13">
                      <a:moveTo>
                        <a:pt x="20" y="0"/>
                      </a:moveTo>
                      <a:cubicBezTo>
                        <a:pt x="9" y="0"/>
                        <a:pt x="0" y="4"/>
                        <a:pt x="0" y="9"/>
                      </a:cubicBezTo>
                      <a:cubicBezTo>
                        <a:pt x="0" y="10"/>
                        <a:pt x="1" y="11"/>
                        <a:pt x="2" y="13"/>
                      </a:cubicBezTo>
                      <a:cubicBezTo>
                        <a:pt x="14" y="11"/>
                        <a:pt x="25" y="7"/>
                        <a:pt x="33" y="2"/>
                      </a:cubicBezTo>
                      <a:cubicBezTo>
                        <a:pt x="30" y="1"/>
                        <a:pt x="25" y="0"/>
                        <a:pt x="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0" name="Freeform 242">
                  <a:extLst>
                    <a:ext uri="{FF2B5EF4-FFF2-40B4-BE49-F238E27FC236}">
                      <a16:creationId xmlns:a16="http://schemas.microsoft.com/office/drawing/2014/main" xmlns="" id="{71F58CF0-34ED-C642-9940-9CB9CAD90A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0" y="2123"/>
                  <a:ext cx="232" cy="797"/>
                </a:xfrm>
                <a:custGeom>
                  <a:avLst/>
                  <a:gdLst>
                    <a:gd name="T0" fmla="*/ 1337 w 93"/>
                    <a:gd name="T1" fmla="*/ 341 h 299"/>
                    <a:gd name="T2" fmla="*/ 1320 w 93"/>
                    <a:gd name="T3" fmla="*/ 1080 h 299"/>
                    <a:gd name="T4" fmla="*/ 1182 w 93"/>
                    <a:gd name="T5" fmla="*/ 2522 h 299"/>
                    <a:gd name="T6" fmla="*/ 1090 w 93"/>
                    <a:gd name="T7" fmla="*/ 5187 h 299"/>
                    <a:gd name="T8" fmla="*/ 249 w 93"/>
                    <a:gd name="T9" fmla="*/ 5153 h 299"/>
                    <a:gd name="T10" fmla="*/ 75 w 93"/>
                    <a:gd name="T11" fmla="*/ 2367 h 299"/>
                    <a:gd name="T12" fmla="*/ 292 w 93"/>
                    <a:gd name="T13" fmla="*/ 248 h 299"/>
                    <a:gd name="T14" fmla="*/ 883 w 93"/>
                    <a:gd name="T15" fmla="*/ 115 h 299"/>
                    <a:gd name="T16" fmla="*/ 1337 w 93"/>
                    <a:gd name="T17" fmla="*/ 341 h 29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93" h="299">
                      <a:moveTo>
                        <a:pt x="86" y="18"/>
                      </a:moveTo>
                      <a:cubicBezTo>
                        <a:pt x="93" y="30"/>
                        <a:pt x="88" y="52"/>
                        <a:pt x="85" y="57"/>
                      </a:cubicBezTo>
                      <a:cubicBezTo>
                        <a:pt x="74" y="81"/>
                        <a:pt x="77" y="107"/>
                        <a:pt x="76" y="133"/>
                      </a:cubicBezTo>
                      <a:cubicBezTo>
                        <a:pt x="75" y="152"/>
                        <a:pt x="85" y="240"/>
                        <a:pt x="70" y="274"/>
                      </a:cubicBezTo>
                      <a:cubicBezTo>
                        <a:pt x="59" y="299"/>
                        <a:pt x="21" y="276"/>
                        <a:pt x="16" y="272"/>
                      </a:cubicBezTo>
                      <a:cubicBezTo>
                        <a:pt x="0" y="260"/>
                        <a:pt x="5" y="155"/>
                        <a:pt x="5" y="125"/>
                      </a:cubicBezTo>
                      <a:cubicBezTo>
                        <a:pt x="5" y="97"/>
                        <a:pt x="1" y="36"/>
                        <a:pt x="19" y="13"/>
                      </a:cubicBezTo>
                      <a:cubicBezTo>
                        <a:pt x="29" y="0"/>
                        <a:pt x="42" y="4"/>
                        <a:pt x="57" y="6"/>
                      </a:cubicBezTo>
                      <a:cubicBezTo>
                        <a:pt x="64" y="6"/>
                        <a:pt x="79" y="7"/>
                        <a:pt x="86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1" name="Freeform 243">
                  <a:extLst>
                    <a:ext uri="{FF2B5EF4-FFF2-40B4-BE49-F238E27FC236}">
                      <a16:creationId xmlns:a16="http://schemas.microsoft.com/office/drawing/2014/main" xmlns="" id="{8E11572E-C504-0E40-A4A6-CEA35C2EA6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65" y="2189"/>
                  <a:ext cx="150" cy="456"/>
                </a:xfrm>
                <a:custGeom>
                  <a:avLst/>
                  <a:gdLst>
                    <a:gd name="T0" fmla="*/ 425 w 60"/>
                    <a:gd name="T1" fmla="*/ 93 h 171"/>
                    <a:gd name="T2" fmla="*/ 208 w 60"/>
                    <a:gd name="T3" fmla="*/ 3243 h 171"/>
                    <a:gd name="T4" fmla="*/ 333 w 60"/>
                    <a:gd name="T5" fmla="*/ 989 h 171"/>
                    <a:gd name="T6" fmla="*/ 595 w 60"/>
                    <a:gd name="T7" fmla="*/ 397 h 171"/>
                    <a:gd name="T8" fmla="*/ 645 w 60"/>
                    <a:gd name="T9" fmla="*/ 149 h 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0" h="171">
                      <a:moveTo>
                        <a:pt x="27" y="5"/>
                      </a:moveTo>
                      <a:cubicBezTo>
                        <a:pt x="0" y="0"/>
                        <a:pt x="6" y="153"/>
                        <a:pt x="13" y="171"/>
                      </a:cubicBezTo>
                      <a:cubicBezTo>
                        <a:pt x="15" y="139"/>
                        <a:pt x="13" y="84"/>
                        <a:pt x="21" y="52"/>
                      </a:cubicBezTo>
                      <a:cubicBezTo>
                        <a:pt x="24" y="39"/>
                        <a:pt x="27" y="30"/>
                        <a:pt x="38" y="21"/>
                      </a:cubicBezTo>
                      <a:cubicBezTo>
                        <a:pt x="43" y="17"/>
                        <a:pt x="60" y="11"/>
                        <a:pt x="41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2" name="Freeform 244">
                  <a:extLst>
                    <a:ext uri="{FF2B5EF4-FFF2-40B4-BE49-F238E27FC236}">
                      <a16:creationId xmlns:a16="http://schemas.microsoft.com/office/drawing/2014/main" xmlns="" id="{5F11D148-2A65-974E-97EB-977A7F06AC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5" y="2336"/>
                  <a:ext cx="22" cy="24"/>
                </a:xfrm>
                <a:custGeom>
                  <a:avLst/>
                  <a:gdLst>
                    <a:gd name="T0" fmla="*/ 0 w 9"/>
                    <a:gd name="T1" fmla="*/ 0 h 9"/>
                    <a:gd name="T2" fmla="*/ 132 w 9"/>
                    <a:gd name="T3" fmla="*/ 115 h 9"/>
                    <a:gd name="T4" fmla="*/ 71 w 9"/>
                    <a:gd name="T5" fmla="*/ 35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" h="9">
                      <a:moveTo>
                        <a:pt x="0" y="0"/>
                      </a:moveTo>
                      <a:cubicBezTo>
                        <a:pt x="4" y="4"/>
                        <a:pt x="2" y="9"/>
                        <a:pt x="9" y="6"/>
                      </a:cubicBezTo>
                      <a:cubicBezTo>
                        <a:pt x="8" y="2"/>
                        <a:pt x="4" y="1"/>
                        <a:pt x="5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3" name="Freeform 245">
                  <a:extLst>
                    <a:ext uri="{FF2B5EF4-FFF2-40B4-BE49-F238E27FC236}">
                      <a16:creationId xmlns:a16="http://schemas.microsoft.com/office/drawing/2014/main" xmlns="" id="{BC0D07E3-15A5-3747-A456-629F05609A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0" y="1923"/>
                  <a:ext cx="115" cy="101"/>
                </a:xfrm>
                <a:custGeom>
                  <a:avLst/>
                  <a:gdLst>
                    <a:gd name="T0" fmla="*/ 0 w 46"/>
                    <a:gd name="T1" fmla="*/ 319 h 38"/>
                    <a:gd name="T2" fmla="*/ 675 w 46"/>
                    <a:gd name="T3" fmla="*/ 712 h 38"/>
                    <a:gd name="T4" fmla="*/ 708 w 46"/>
                    <a:gd name="T5" fmla="*/ 0 h 38"/>
                    <a:gd name="T6" fmla="*/ 345 w 46"/>
                    <a:gd name="T7" fmla="*/ 191 h 3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6" h="38">
                      <a:moveTo>
                        <a:pt x="0" y="17"/>
                      </a:moveTo>
                      <a:cubicBezTo>
                        <a:pt x="18" y="15"/>
                        <a:pt x="41" y="15"/>
                        <a:pt x="43" y="38"/>
                      </a:cubicBezTo>
                      <a:cubicBezTo>
                        <a:pt x="46" y="27"/>
                        <a:pt x="45" y="11"/>
                        <a:pt x="45" y="0"/>
                      </a:cubicBezTo>
                      <a:cubicBezTo>
                        <a:pt x="39" y="5"/>
                        <a:pt x="30" y="8"/>
                        <a:pt x="22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" name="Freeform 246">
                  <a:extLst>
                    <a:ext uri="{FF2B5EF4-FFF2-40B4-BE49-F238E27FC236}">
                      <a16:creationId xmlns:a16="http://schemas.microsoft.com/office/drawing/2014/main" xmlns="" id="{766881AD-3258-3E42-A3F0-6A89BF12C4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5" y="2923"/>
                  <a:ext cx="67" cy="32"/>
                </a:xfrm>
                <a:custGeom>
                  <a:avLst/>
                  <a:gdLst>
                    <a:gd name="T0" fmla="*/ 30 w 27"/>
                    <a:gd name="T1" fmla="*/ 205 h 12"/>
                    <a:gd name="T2" fmla="*/ 412 w 27"/>
                    <a:gd name="T3" fmla="*/ 56 h 12"/>
                    <a:gd name="T4" fmla="*/ 42 w 27"/>
                    <a:gd name="T5" fmla="*/ 227 h 1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7" h="12">
                      <a:moveTo>
                        <a:pt x="2" y="11"/>
                      </a:moveTo>
                      <a:cubicBezTo>
                        <a:pt x="0" y="0"/>
                        <a:pt x="19" y="0"/>
                        <a:pt x="27" y="3"/>
                      </a:cubicBezTo>
                      <a:cubicBezTo>
                        <a:pt x="18" y="3"/>
                        <a:pt x="7" y="3"/>
                        <a:pt x="3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" name="Freeform 247">
                  <a:extLst>
                    <a:ext uri="{FF2B5EF4-FFF2-40B4-BE49-F238E27FC236}">
                      <a16:creationId xmlns:a16="http://schemas.microsoft.com/office/drawing/2014/main" xmlns="" id="{76C17773-2B38-034E-84E5-6FDC397E8B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30" y="1925"/>
                  <a:ext cx="77" cy="88"/>
                </a:xfrm>
                <a:custGeom>
                  <a:avLst/>
                  <a:gdLst>
                    <a:gd name="T0" fmla="*/ 42 w 31"/>
                    <a:gd name="T1" fmla="*/ 627 h 33"/>
                    <a:gd name="T2" fmla="*/ 474 w 31"/>
                    <a:gd name="T3" fmla="*/ 227 h 33"/>
                    <a:gd name="T4" fmla="*/ 0 w 31"/>
                    <a:gd name="T5" fmla="*/ 0 h 3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3">
                      <a:moveTo>
                        <a:pt x="3" y="33"/>
                      </a:moveTo>
                      <a:cubicBezTo>
                        <a:pt x="6" y="16"/>
                        <a:pt x="18" y="18"/>
                        <a:pt x="31" y="12"/>
                      </a:cubicBezTo>
                      <a:cubicBezTo>
                        <a:pt x="20" y="10"/>
                        <a:pt x="9" y="5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" name="Oval 248">
                  <a:extLst>
                    <a:ext uri="{FF2B5EF4-FFF2-40B4-BE49-F238E27FC236}">
                      <a16:creationId xmlns:a16="http://schemas.microsoft.com/office/drawing/2014/main" xmlns="" id="{C57C2048-4D9A-FA4F-A42B-A29BF4DD22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7" y="1157"/>
                  <a:ext cx="931" cy="304"/>
                </a:xfrm>
                <a:prstGeom prst="ellipse">
                  <a:avLst/>
                </a:prstGeom>
                <a:grp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2000" b="1"/>
                </a:p>
              </p:txBody>
            </p:sp>
            <p:sp>
              <p:nvSpPr>
                <p:cNvPr id="107" name="Freeform 249">
                  <a:extLst>
                    <a:ext uri="{FF2B5EF4-FFF2-40B4-BE49-F238E27FC236}">
                      <a16:creationId xmlns:a16="http://schemas.microsoft.com/office/drawing/2014/main" xmlns="" id="{059831C7-3945-BD4D-8448-2D1AC96F75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80" y="2885"/>
                  <a:ext cx="30" cy="64"/>
                </a:xfrm>
                <a:custGeom>
                  <a:avLst/>
                  <a:gdLst>
                    <a:gd name="T0" fmla="*/ 0 w 12"/>
                    <a:gd name="T1" fmla="*/ 0 h 24"/>
                    <a:gd name="T2" fmla="*/ 188 w 12"/>
                    <a:gd name="T3" fmla="*/ 456 h 24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2" h="24">
                      <a:moveTo>
                        <a:pt x="0" y="0"/>
                      </a:moveTo>
                      <a:cubicBezTo>
                        <a:pt x="8" y="8"/>
                        <a:pt x="12" y="16"/>
                        <a:pt x="12" y="24"/>
                      </a:cubicBezTo>
                    </a:path>
                  </a:pathLst>
                </a:custGeom>
                <a:grpFill/>
                <a:ln w="7938" cap="rnd">
                  <a:solidFill>
                    <a:srgbClr val="858585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8" name="Freeform 250">
                  <a:extLst>
                    <a:ext uri="{FF2B5EF4-FFF2-40B4-BE49-F238E27FC236}">
                      <a16:creationId xmlns:a16="http://schemas.microsoft.com/office/drawing/2014/main" xmlns="" id="{0C48DB14-B76B-8A49-8044-B8617E6835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5" y="2845"/>
                  <a:ext cx="55" cy="40"/>
                </a:xfrm>
                <a:custGeom>
                  <a:avLst/>
                  <a:gdLst>
                    <a:gd name="T0" fmla="*/ 0 w 22"/>
                    <a:gd name="T1" fmla="*/ 0 h 15"/>
                    <a:gd name="T2" fmla="*/ 345 w 22"/>
                    <a:gd name="T3" fmla="*/ 285 h 15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22" h="15">
                      <a:moveTo>
                        <a:pt x="0" y="0"/>
                      </a:moveTo>
                      <a:cubicBezTo>
                        <a:pt x="9" y="4"/>
                        <a:pt x="17" y="9"/>
                        <a:pt x="22" y="15"/>
                      </a:cubicBezTo>
                    </a:path>
                  </a:pathLst>
                </a:custGeom>
                <a:grpFill/>
                <a:ln w="7938" cap="rnd">
                  <a:solidFill>
                    <a:srgbClr val="999999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" name="Freeform 251">
                  <a:extLst>
                    <a:ext uri="{FF2B5EF4-FFF2-40B4-BE49-F238E27FC236}">
                      <a16:creationId xmlns:a16="http://schemas.microsoft.com/office/drawing/2014/main" xmlns="" id="{CD43DE95-7305-7645-BE89-407089247F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12" y="2787"/>
                  <a:ext cx="213" cy="58"/>
                </a:xfrm>
                <a:custGeom>
                  <a:avLst/>
                  <a:gdLst>
                    <a:gd name="T0" fmla="*/ 0 w 85"/>
                    <a:gd name="T1" fmla="*/ 0 h 22"/>
                    <a:gd name="T2" fmla="*/ 1338 w 85"/>
                    <a:gd name="T3" fmla="*/ 403 h 22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85" h="22">
                      <a:moveTo>
                        <a:pt x="0" y="0"/>
                      </a:moveTo>
                      <a:cubicBezTo>
                        <a:pt x="34" y="3"/>
                        <a:pt x="64" y="11"/>
                        <a:pt x="85" y="22"/>
                      </a:cubicBezTo>
                    </a:path>
                  </a:pathLst>
                </a:custGeom>
                <a:grpFill/>
                <a:ln w="7938" cap="rnd">
                  <a:solidFill>
                    <a:srgbClr val="B2B2B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" name="Freeform 252">
                  <a:extLst>
                    <a:ext uri="{FF2B5EF4-FFF2-40B4-BE49-F238E27FC236}">
                      <a16:creationId xmlns:a16="http://schemas.microsoft.com/office/drawing/2014/main" xmlns="" id="{89D3F7BF-10E8-7C48-A718-1D168EB295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37" y="2856"/>
                  <a:ext cx="65" cy="93"/>
                </a:xfrm>
                <a:custGeom>
                  <a:avLst/>
                  <a:gdLst>
                    <a:gd name="T0" fmla="*/ 0 w 26"/>
                    <a:gd name="T1" fmla="*/ 656 h 35"/>
                    <a:gd name="T2" fmla="*/ 408 w 26"/>
                    <a:gd name="T3" fmla="*/ 0 h 35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26" h="35">
                      <a:moveTo>
                        <a:pt x="0" y="35"/>
                      </a:moveTo>
                      <a:cubicBezTo>
                        <a:pt x="0" y="22"/>
                        <a:pt x="10" y="10"/>
                        <a:pt x="26" y="0"/>
                      </a:cubicBezTo>
                    </a:path>
                  </a:pathLst>
                </a:custGeom>
                <a:grpFill/>
                <a:ln w="7938" cap="rnd">
                  <a:solidFill>
                    <a:srgbClr val="B2B2B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" name="Freeform 253">
                  <a:extLst>
                    <a:ext uri="{FF2B5EF4-FFF2-40B4-BE49-F238E27FC236}">
                      <a16:creationId xmlns:a16="http://schemas.microsoft.com/office/drawing/2014/main" xmlns="" id="{AF7ABC65-4255-594A-89E3-8126BB9C6D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37" y="2949"/>
                  <a:ext cx="773" cy="169"/>
                </a:xfrm>
                <a:custGeom>
                  <a:avLst/>
                  <a:gdLst>
                    <a:gd name="T0" fmla="*/ 4838 w 309"/>
                    <a:gd name="T1" fmla="*/ 0 h 63"/>
                    <a:gd name="T2" fmla="*/ 2409 w 309"/>
                    <a:gd name="T3" fmla="*/ 1215 h 63"/>
                    <a:gd name="T4" fmla="*/ 0 w 309"/>
                    <a:gd name="T5" fmla="*/ 0 h 63"/>
                    <a:gd name="T6" fmla="*/ 0 w 309"/>
                    <a:gd name="T7" fmla="*/ 0 h 6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09" h="63">
                      <a:moveTo>
                        <a:pt x="309" y="0"/>
                      </a:moveTo>
                      <a:cubicBezTo>
                        <a:pt x="309" y="35"/>
                        <a:pt x="240" y="63"/>
                        <a:pt x="154" y="63"/>
                      </a:cubicBezTo>
                      <a:cubicBezTo>
                        <a:pt x="69" y="63"/>
                        <a:pt x="0" y="35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 w="79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" name="Freeform 254">
                  <a:extLst>
                    <a:ext uri="{FF2B5EF4-FFF2-40B4-BE49-F238E27FC236}">
                      <a16:creationId xmlns:a16="http://schemas.microsoft.com/office/drawing/2014/main" xmlns="" id="{2CCFEC11-F116-F746-9957-5E3A3E0F7B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2" y="2797"/>
                  <a:ext cx="740" cy="310"/>
                </a:xfrm>
                <a:custGeom>
                  <a:avLst/>
                  <a:gdLst>
                    <a:gd name="T0" fmla="*/ 2863 w 296"/>
                    <a:gd name="T1" fmla="*/ 0 h 116"/>
                    <a:gd name="T2" fmla="*/ 4625 w 296"/>
                    <a:gd name="T3" fmla="*/ 1085 h 116"/>
                    <a:gd name="T4" fmla="*/ 2313 w 296"/>
                    <a:gd name="T5" fmla="*/ 2213 h 116"/>
                    <a:gd name="T6" fmla="*/ 0 w 296"/>
                    <a:gd name="T7" fmla="*/ 1085 h 116"/>
                    <a:gd name="T8" fmla="*/ 0 w 296"/>
                    <a:gd name="T9" fmla="*/ 1085 h 116"/>
                    <a:gd name="T10" fmla="*/ 363 w 296"/>
                    <a:gd name="T11" fmla="*/ 492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96" h="116">
                      <a:moveTo>
                        <a:pt x="183" y="0"/>
                      </a:moveTo>
                      <a:cubicBezTo>
                        <a:pt x="249" y="6"/>
                        <a:pt x="296" y="29"/>
                        <a:pt x="296" y="57"/>
                      </a:cubicBezTo>
                      <a:cubicBezTo>
                        <a:pt x="296" y="90"/>
                        <a:pt x="231" y="116"/>
                        <a:pt x="148" y="116"/>
                      </a:cubicBezTo>
                      <a:cubicBezTo>
                        <a:pt x="66" y="116"/>
                        <a:pt x="0" y="90"/>
                        <a:pt x="0" y="57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46"/>
                        <a:pt x="9" y="35"/>
                        <a:pt x="23" y="26"/>
                      </a:cubicBezTo>
                    </a:path>
                  </a:pathLst>
                </a:custGeom>
                <a:grpFill/>
                <a:ln w="7938" cap="rnd">
                  <a:solidFill>
                    <a:srgbClr val="DFEDF4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3" name="Freeform 255">
                  <a:extLst>
                    <a:ext uri="{FF2B5EF4-FFF2-40B4-BE49-F238E27FC236}">
                      <a16:creationId xmlns:a16="http://schemas.microsoft.com/office/drawing/2014/main" xmlns="" id="{262639D1-8748-144D-A6D2-34C4FD8947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2" y="2949"/>
                  <a:ext cx="740" cy="158"/>
                </a:xfrm>
                <a:custGeom>
                  <a:avLst/>
                  <a:gdLst>
                    <a:gd name="T0" fmla="*/ 4625 w 296"/>
                    <a:gd name="T1" fmla="*/ 0 h 59"/>
                    <a:gd name="T2" fmla="*/ 2313 w 296"/>
                    <a:gd name="T3" fmla="*/ 1133 h 59"/>
                    <a:gd name="T4" fmla="*/ 0 w 296"/>
                    <a:gd name="T5" fmla="*/ 0 h 5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96" h="59">
                      <a:moveTo>
                        <a:pt x="296" y="0"/>
                      </a:moveTo>
                      <a:cubicBezTo>
                        <a:pt x="296" y="33"/>
                        <a:pt x="231" y="59"/>
                        <a:pt x="148" y="59"/>
                      </a:cubicBezTo>
                      <a:cubicBezTo>
                        <a:pt x="66" y="59"/>
                        <a:pt x="0" y="33"/>
                        <a:pt x="0" y="0"/>
                      </a:cubicBezTo>
                    </a:path>
                  </a:pathLst>
                </a:custGeom>
                <a:grpFill/>
                <a:ln w="15875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4" name="Freeform 256">
                  <a:extLst>
                    <a:ext uri="{FF2B5EF4-FFF2-40B4-BE49-F238E27FC236}">
                      <a16:creationId xmlns:a16="http://schemas.microsoft.com/office/drawing/2014/main" xmlns="" id="{46CFC324-CB3F-F04A-81C1-B060902869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0" y="2931"/>
                  <a:ext cx="110" cy="48"/>
                </a:xfrm>
                <a:custGeom>
                  <a:avLst/>
                  <a:gdLst>
                    <a:gd name="T0" fmla="*/ 0 w 44"/>
                    <a:gd name="T1" fmla="*/ 205 h 18"/>
                    <a:gd name="T2" fmla="*/ 333 w 44"/>
                    <a:gd name="T3" fmla="*/ 341 h 18"/>
                    <a:gd name="T4" fmla="*/ 688 w 44"/>
                    <a:gd name="T5" fmla="*/ 136 h 18"/>
                    <a:gd name="T6" fmla="*/ 595 w 44"/>
                    <a:gd name="T7" fmla="*/ 0 h 1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18">
                      <a:moveTo>
                        <a:pt x="0" y="11"/>
                      </a:moveTo>
                      <a:cubicBezTo>
                        <a:pt x="3" y="15"/>
                        <a:pt x="11" y="18"/>
                        <a:pt x="21" y="18"/>
                      </a:cubicBezTo>
                      <a:cubicBezTo>
                        <a:pt x="34" y="18"/>
                        <a:pt x="44" y="13"/>
                        <a:pt x="44" y="7"/>
                      </a:cubicBezTo>
                      <a:cubicBezTo>
                        <a:pt x="44" y="4"/>
                        <a:pt x="42" y="2"/>
                        <a:pt x="38" y="0"/>
                      </a:cubicBezTo>
                    </a:path>
                  </a:pathLst>
                </a:custGeom>
                <a:grpFill/>
                <a:ln w="7938" cap="flat">
                  <a:solidFill>
                    <a:srgbClr val="DFEDF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" name="Freeform 257">
                  <a:extLst>
                    <a:ext uri="{FF2B5EF4-FFF2-40B4-BE49-F238E27FC236}">
                      <a16:creationId xmlns:a16="http://schemas.microsoft.com/office/drawing/2014/main" xmlns="" id="{9FE16A4B-87F4-874A-A7A5-831C3D8A5A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7" y="1307"/>
                  <a:ext cx="931" cy="693"/>
                </a:xfrm>
                <a:custGeom>
                  <a:avLst/>
                  <a:gdLst>
                    <a:gd name="T0" fmla="*/ 0 w 372"/>
                    <a:gd name="T1" fmla="*/ 3750 h 260"/>
                    <a:gd name="T2" fmla="*/ 2918 w 372"/>
                    <a:gd name="T3" fmla="*/ 4923 h 260"/>
                    <a:gd name="T4" fmla="*/ 5831 w 372"/>
                    <a:gd name="T5" fmla="*/ 3750 h 260"/>
                    <a:gd name="T6" fmla="*/ 5831 w 372"/>
                    <a:gd name="T7" fmla="*/ 0 h 260"/>
                    <a:gd name="T8" fmla="*/ 2918 w 372"/>
                    <a:gd name="T9" fmla="*/ 1079 h 260"/>
                    <a:gd name="T10" fmla="*/ 0 w 372"/>
                    <a:gd name="T11" fmla="*/ 0 h 260"/>
                    <a:gd name="T12" fmla="*/ 0 w 372"/>
                    <a:gd name="T13" fmla="*/ 3750 h 2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72" h="260">
                      <a:moveTo>
                        <a:pt x="0" y="198"/>
                      </a:moveTo>
                      <a:cubicBezTo>
                        <a:pt x="0" y="229"/>
                        <a:pt x="83" y="260"/>
                        <a:pt x="186" y="260"/>
                      </a:cubicBezTo>
                      <a:cubicBezTo>
                        <a:pt x="290" y="260"/>
                        <a:pt x="372" y="229"/>
                        <a:pt x="372" y="198"/>
                      </a:cubicBezTo>
                      <a:cubicBezTo>
                        <a:pt x="372" y="0"/>
                        <a:pt x="372" y="0"/>
                        <a:pt x="372" y="0"/>
                      </a:cubicBezTo>
                      <a:cubicBezTo>
                        <a:pt x="372" y="32"/>
                        <a:pt x="290" y="57"/>
                        <a:pt x="186" y="57"/>
                      </a:cubicBezTo>
                      <a:cubicBezTo>
                        <a:pt x="83" y="57"/>
                        <a:pt x="0" y="32"/>
                        <a:pt x="0" y="0"/>
                      </a:cubicBezTo>
                      <a:lnTo>
                        <a:pt x="0" y="198"/>
                      </a:lnTo>
                      <a:close/>
                    </a:path>
                  </a:pathLst>
                </a:custGeom>
                <a:grpFill/>
                <a:ln w="79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6" name="Freeform 258">
                  <a:extLst>
                    <a:ext uri="{FF2B5EF4-FFF2-40B4-BE49-F238E27FC236}">
                      <a16:creationId xmlns:a16="http://schemas.microsoft.com/office/drawing/2014/main" xmlns="" id="{A22E8077-9688-EE4A-9E3F-B83E2AA4F2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0" y="1907"/>
                  <a:ext cx="825" cy="1211"/>
                </a:xfrm>
                <a:custGeom>
                  <a:avLst/>
                  <a:gdLst>
                    <a:gd name="T0" fmla="*/ 5158 w 330"/>
                    <a:gd name="T1" fmla="*/ 0 h 454"/>
                    <a:gd name="T2" fmla="*/ 2583 w 330"/>
                    <a:gd name="T3" fmla="*/ 662 h 454"/>
                    <a:gd name="T4" fmla="*/ 0 w 330"/>
                    <a:gd name="T5" fmla="*/ 0 h 454"/>
                    <a:gd name="T6" fmla="*/ 175 w 330"/>
                    <a:gd name="T7" fmla="*/ 7399 h 454"/>
                    <a:gd name="T8" fmla="*/ 175 w 330"/>
                    <a:gd name="T9" fmla="*/ 7421 h 454"/>
                    <a:gd name="T10" fmla="*/ 2583 w 330"/>
                    <a:gd name="T11" fmla="*/ 8616 h 454"/>
                    <a:gd name="T12" fmla="*/ 5000 w 330"/>
                    <a:gd name="T13" fmla="*/ 7421 h 454"/>
                    <a:gd name="T14" fmla="*/ 5000 w 330"/>
                    <a:gd name="T15" fmla="*/ 7399 h 454"/>
                    <a:gd name="T16" fmla="*/ 5158 w 330"/>
                    <a:gd name="T17" fmla="*/ 0 h 45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30" h="454">
                      <a:moveTo>
                        <a:pt x="330" y="0"/>
                      </a:moveTo>
                      <a:cubicBezTo>
                        <a:pt x="299" y="20"/>
                        <a:pt x="237" y="35"/>
                        <a:pt x="165" y="35"/>
                      </a:cubicBezTo>
                      <a:cubicBezTo>
                        <a:pt x="93" y="35"/>
                        <a:pt x="31" y="20"/>
                        <a:pt x="0" y="0"/>
                      </a:cubicBezTo>
                      <a:cubicBezTo>
                        <a:pt x="11" y="390"/>
                        <a:pt x="11" y="390"/>
                        <a:pt x="11" y="390"/>
                      </a:cubicBezTo>
                      <a:cubicBezTo>
                        <a:pt x="11" y="391"/>
                        <a:pt x="11" y="391"/>
                        <a:pt x="11" y="391"/>
                      </a:cubicBezTo>
                      <a:cubicBezTo>
                        <a:pt x="11" y="426"/>
                        <a:pt x="80" y="454"/>
                        <a:pt x="165" y="454"/>
                      </a:cubicBezTo>
                      <a:cubicBezTo>
                        <a:pt x="251" y="454"/>
                        <a:pt x="320" y="426"/>
                        <a:pt x="320" y="391"/>
                      </a:cubicBezTo>
                      <a:cubicBezTo>
                        <a:pt x="320" y="390"/>
                        <a:pt x="320" y="390"/>
                        <a:pt x="320" y="390"/>
                      </a:cubicBezTo>
                      <a:lnTo>
                        <a:pt x="330" y="0"/>
                      </a:lnTo>
                      <a:close/>
                    </a:path>
                  </a:pathLst>
                </a:custGeom>
                <a:grpFill/>
                <a:ln w="79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" name="Line 259">
                  <a:extLst>
                    <a:ext uri="{FF2B5EF4-FFF2-40B4-BE49-F238E27FC236}">
                      <a16:creationId xmlns:a16="http://schemas.microsoft.com/office/drawing/2014/main" xmlns="" id="{782C7649-36C5-D449-8210-F71DA28A11E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27" y="1952"/>
                  <a:ext cx="25" cy="992"/>
                </a:xfrm>
                <a:prstGeom prst="line">
                  <a:avLst/>
                </a:prstGeom>
                <a:grpFill/>
                <a:ln w="15875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8" name="Freeform 260">
                  <a:extLst>
                    <a:ext uri="{FF2B5EF4-FFF2-40B4-BE49-F238E27FC236}">
                      <a16:creationId xmlns:a16="http://schemas.microsoft.com/office/drawing/2014/main" xmlns="" id="{2B965B36-DB88-5F46-A620-D451AAD5C5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7" y="1157"/>
                  <a:ext cx="931" cy="1961"/>
                </a:xfrm>
                <a:custGeom>
                  <a:avLst/>
                  <a:gdLst>
                    <a:gd name="T0" fmla="*/ 5831 w 372"/>
                    <a:gd name="T1" fmla="*/ 1083 h 735"/>
                    <a:gd name="T2" fmla="*/ 2918 w 372"/>
                    <a:gd name="T3" fmla="*/ 0 h 735"/>
                    <a:gd name="T4" fmla="*/ 0 w 372"/>
                    <a:gd name="T5" fmla="*/ 1083 h 735"/>
                    <a:gd name="T6" fmla="*/ 0 w 372"/>
                    <a:gd name="T7" fmla="*/ 1062 h 735"/>
                    <a:gd name="T8" fmla="*/ 0 w 372"/>
                    <a:gd name="T9" fmla="*/ 4826 h 735"/>
                    <a:gd name="T10" fmla="*/ 333 w 372"/>
                    <a:gd name="T11" fmla="*/ 5339 h 735"/>
                    <a:gd name="T12" fmla="*/ 501 w 372"/>
                    <a:gd name="T13" fmla="*/ 12742 h 735"/>
                    <a:gd name="T14" fmla="*/ 501 w 372"/>
                    <a:gd name="T15" fmla="*/ 12764 h 735"/>
                    <a:gd name="T16" fmla="*/ 2918 w 372"/>
                    <a:gd name="T17" fmla="*/ 13959 h 735"/>
                    <a:gd name="T18" fmla="*/ 5343 w 372"/>
                    <a:gd name="T19" fmla="*/ 12764 h 735"/>
                    <a:gd name="T20" fmla="*/ 5343 w 372"/>
                    <a:gd name="T21" fmla="*/ 12742 h 735"/>
                    <a:gd name="T22" fmla="*/ 5498 w 372"/>
                    <a:gd name="T23" fmla="*/ 5339 h 735"/>
                    <a:gd name="T24" fmla="*/ 5498 w 372"/>
                    <a:gd name="T25" fmla="*/ 5339 h 735"/>
                    <a:gd name="T26" fmla="*/ 5831 w 372"/>
                    <a:gd name="T27" fmla="*/ 4826 h 735"/>
                    <a:gd name="T28" fmla="*/ 5831 w 372"/>
                    <a:gd name="T29" fmla="*/ 1062 h 735"/>
                    <a:gd name="T30" fmla="*/ 5831 w 372"/>
                    <a:gd name="T31" fmla="*/ 1083 h 73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372" h="735">
                      <a:moveTo>
                        <a:pt x="372" y="57"/>
                      </a:moveTo>
                      <a:cubicBezTo>
                        <a:pt x="372" y="25"/>
                        <a:pt x="289" y="0"/>
                        <a:pt x="186" y="0"/>
                      </a:cubicBezTo>
                      <a:cubicBezTo>
                        <a:pt x="83" y="0"/>
                        <a:pt x="1" y="25"/>
                        <a:pt x="0" y="57"/>
                      </a:cubicBezTo>
                      <a:cubicBezTo>
                        <a:pt x="0" y="57"/>
                        <a:pt x="0" y="57"/>
                        <a:pt x="0" y="56"/>
                      </a:cubicBezTo>
                      <a:cubicBezTo>
                        <a:pt x="0" y="254"/>
                        <a:pt x="0" y="254"/>
                        <a:pt x="0" y="254"/>
                      </a:cubicBezTo>
                      <a:cubicBezTo>
                        <a:pt x="0" y="263"/>
                        <a:pt x="8" y="273"/>
                        <a:pt x="21" y="281"/>
                      </a:cubicBezTo>
                      <a:cubicBezTo>
                        <a:pt x="32" y="671"/>
                        <a:pt x="32" y="671"/>
                        <a:pt x="32" y="671"/>
                      </a:cubicBezTo>
                      <a:cubicBezTo>
                        <a:pt x="32" y="672"/>
                        <a:pt x="32" y="672"/>
                        <a:pt x="32" y="672"/>
                      </a:cubicBezTo>
                      <a:cubicBezTo>
                        <a:pt x="32" y="707"/>
                        <a:pt x="101" y="735"/>
                        <a:pt x="186" y="735"/>
                      </a:cubicBezTo>
                      <a:cubicBezTo>
                        <a:pt x="272" y="735"/>
                        <a:pt x="341" y="707"/>
                        <a:pt x="341" y="672"/>
                      </a:cubicBezTo>
                      <a:cubicBezTo>
                        <a:pt x="341" y="671"/>
                        <a:pt x="341" y="671"/>
                        <a:pt x="341" y="671"/>
                      </a:cubicBezTo>
                      <a:cubicBezTo>
                        <a:pt x="351" y="281"/>
                        <a:pt x="351" y="281"/>
                        <a:pt x="351" y="281"/>
                      </a:cubicBezTo>
                      <a:cubicBezTo>
                        <a:pt x="351" y="281"/>
                        <a:pt x="351" y="281"/>
                        <a:pt x="351" y="281"/>
                      </a:cubicBezTo>
                      <a:cubicBezTo>
                        <a:pt x="365" y="273"/>
                        <a:pt x="372" y="263"/>
                        <a:pt x="372" y="254"/>
                      </a:cubicBezTo>
                      <a:cubicBezTo>
                        <a:pt x="372" y="56"/>
                        <a:pt x="372" y="56"/>
                        <a:pt x="372" y="56"/>
                      </a:cubicBezTo>
                      <a:cubicBezTo>
                        <a:pt x="372" y="57"/>
                        <a:pt x="372" y="57"/>
                        <a:pt x="372" y="57"/>
                      </a:cubicBezTo>
                      <a:close/>
                    </a:path>
                  </a:pathLst>
                </a:custGeom>
                <a:grp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9" name="Line 261">
                  <a:extLst>
                    <a:ext uri="{FF2B5EF4-FFF2-40B4-BE49-F238E27FC236}">
                      <a16:creationId xmlns:a16="http://schemas.microsoft.com/office/drawing/2014/main" xmlns="" id="{46FFF912-1CBA-A14D-87CA-8CE35221E15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992" y="1933"/>
                  <a:ext cx="20" cy="1016"/>
                </a:xfrm>
                <a:prstGeom prst="line">
                  <a:avLst/>
                </a:prstGeom>
                <a:grpFill/>
                <a:ln w="15875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20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318" name="Connecteur droit avec flèche 317">
            <a:extLst>
              <a:ext uri="{FF2B5EF4-FFF2-40B4-BE49-F238E27FC236}">
                <a16:creationId xmlns:a16="http://schemas.microsoft.com/office/drawing/2014/main" xmlns="" id="{4E6A5C3C-0DDE-B44C-AB85-9B0EA4B703E3}"/>
              </a:ext>
            </a:extLst>
          </p:cNvPr>
          <p:cNvCxnSpPr>
            <a:cxnSpLocks/>
            <a:stCxn id="6" idx="3"/>
            <a:endCxn id="322" idx="1"/>
          </p:cNvCxnSpPr>
          <p:nvPr/>
        </p:nvCxnSpPr>
        <p:spPr>
          <a:xfrm>
            <a:off x="3165230" y="1185530"/>
            <a:ext cx="1585674" cy="924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avec flèche 318">
            <a:extLst>
              <a:ext uri="{FF2B5EF4-FFF2-40B4-BE49-F238E27FC236}">
                <a16:creationId xmlns:a16="http://schemas.microsoft.com/office/drawing/2014/main" xmlns="" id="{5D2DFF58-6059-5C4C-8C66-444469CA1589}"/>
              </a:ext>
            </a:extLst>
          </p:cNvPr>
          <p:cNvCxnSpPr>
            <a:cxnSpLocks/>
            <a:stCxn id="6" idx="3"/>
            <a:endCxn id="323" idx="1"/>
          </p:cNvCxnSpPr>
          <p:nvPr/>
        </p:nvCxnSpPr>
        <p:spPr>
          <a:xfrm>
            <a:off x="3165230" y="1185530"/>
            <a:ext cx="1585674" cy="102821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2" name="ZoneTexte 321">
            <a:extLst>
              <a:ext uri="{FF2B5EF4-FFF2-40B4-BE49-F238E27FC236}">
                <a16:creationId xmlns:a16="http://schemas.microsoft.com/office/drawing/2014/main" xmlns="" id="{7138CD8C-6179-A14C-8BEC-8336DB8B2B9D}"/>
              </a:ext>
            </a:extLst>
          </p:cNvPr>
          <p:cNvSpPr txBox="1"/>
          <p:nvPr/>
        </p:nvSpPr>
        <p:spPr>
          <a:xfrm>
            <a:off x="4750904" y="101011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u="sng" dirty="0">
                <a:latin typeface="Arial" panose="020B0604020202020204" pitchFamily="34" charset="0"/>
                <a:cs typeface="Arial" panose="020B0604020202020204" pitchFamily="34" charset="0"/>
              </a:rPr>
              <a:t>Examen direct</a:t>
            </a:r>
          </a:p>
        </p:txBody>
      </p:sp>
      <p:sp>
        <p:nvSpPr>
          <p:cNvPr id="323" name="ZoneTexte 322">
            <a:extLst>
              <a:ext uri="{FF2B5EF4-FFF2-40B4-BE49-F238E27FC236}">
                <a16:creationId xmlns:a16="http://schemas.microsoft.com/office/drawing/2014/main" xmlns="" id="{56241961-A620-6746-BD39-D0C137EB41FD}"/>
              </a:ext>
            </a:extLst>
          </p:cNvPr>
          <p:cNvSpPr txBox="1"/>
          <p:nvPr/>
        </p:nvSpPr>
        <p:spPr>
          <a:xfrm>
            <a:off x="4750904" y="2029083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u="sng" dirty="0">
                <a:latin typeface="Arial" panose="020B0604020202020204" pitchFamily="34" charset="0"/>
                <a:cs typeface="Arial" panose="020B0604020202020204" pitchFamily="34" charset="0"/>
              </a:rPr>
              <a:t>Ensemencement</a:t>
            </a:r>
          </a:p>
        </p:txBody>
      </p:sp>
      <p:grpSp>
        <p:nvGrpSpPr>
          <p:cNvPr id="813" name="Group 3">
            <a:extLst>
              <a:ext uri="{FF2B5EF4-FFF2-40B4-BE49-F238E27FC236}">
                <a16:creationId xmlns:a16="http://schemas.microsoft.com/office/drawing/2014/main" xmlns="" id="{39569194-0073-7248-9133-EB5C4037666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50595" y="1011337"/>
            <a:ext cx="531186" cy="914352"/>
            <a:chOff x="2165" y="1147"/>
            <a:chExt cx="1453" cy="2501"/>
          </a:xfrm>
        </p:grpSpPr>
        <p:sp>
          <p:nvSpPr>
            <p:cNvPr id="814" name="Freeform 4">
              <a:extLst>
                <a:ext uri="{FF2B5EF4-FFF2-40B4-BE49-F238E27FC236}">
                  <a16:creationId xmlns:a16="http://schemas.microsoft.com/office/drawing/2014/main" xmlns="" id="{979B2E1A-911D-6C46-B206-503F66B8F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0" y="2992"/>
              <a:ext cx="618" cy="373"/>
            </a:xfrm>
            <a:custGeom>
              <a:avLst/>
              <a:gdLst>
                <a:gd name="T0" fmla="*/ 1158 w 247"/>
                <a:gd name="T1" fmla="*/ 2385 h 140"/>
                <a:gd name="T2" fmla="*/ 1709 w 247"/>
                <a:gd name="T3" fmla="*/ 1966 h 140"/>
                <a:gd name="T4" fmla="*/ 1972 w 247"/>
                <a:gd name="T5" fmla="*/ 1817 h 140"/>
                <a:gd name="T6" fmla="*/ 3163 w 247"/>
                <a:gd name="T7" fmla="*/ 1172 h 140"/>
                <a:gd name="T8" fmla="*/ 3756 w 247"/>
                <a:gd name="T9" fmla="*/ 192 h 140"/>
                <a:gd name="T10" fmla="*/ 2617 w 247"/>
                <a:gd name="T11" fmla="*/ 645 h 140"/>
                <a:gd name="T12" fmla="*/ 1741 w 247"/>
                <a:gd name="T13" fmla="*/ 1548 h 140"/>
                <a:gd name="T14" fmla="*/ 1126 w 247"/>
                <a:gd name="T15" fmla="*/ 1988 h 140"/>
                <a:gd name="T16" fmla="*/ 896 w 247"/>
                <a:gd name="T17" fmla="*/ 1945 h 140"/>
                <a:gd name="T18" fmla="*/ 458 w 247"/>
                <a:gd name="T19" fmla="*/ 1156 h 140"/>
                <a:gd name="T20" fmla="*/ 220 w 247"/>
                <a:gd name="T21" fmla="*/ 1215 h 140"/>
                <a:gd name="T22" fmla="*/ 0 w 247"/>
                <a:gd name="T23" fmla="*/ 1250 h 140"/>
                <a:gd name="T24" fmla="*/ 595 w 247"/>
                <a:gd name="T25" fmla="*/ 2456 h 140"/>
                <a:gd name="T26" fmla="*/ 1158 w 247"/>
                <a:gd name="T27" fmla="*/ 2385 h 1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7" h="140">
                  <a:moveTo>
                    <a:pt x="74" y="126"/>
                  </a:moveTo>
                  <a:cubicBezTo>
                    <a:pt x="74" y="126"/>
                    <a:pt x="96" y="112"/>
                    <a:pt x="109" y="104"/>
                  </a:cubicBezTo>
                  <a:cubicBezTo>
                    <a:pt x="112" y="102"/>
                    <a:pt x="121" y="98"/>
                    <a:pt x="126" y="96"/>
                  </a:cubicBezTo>
                  <a:cubicBezTo>
                    <a:pt x="140" y="93"/>
                    <a:pt x="169" y="82"/>
                    <a:pt x="202" y="62"/>
                  </a:cubicBezTo>
                  <a:cubicBezTo>
                    <a:pt x="247" y="34"/>
                    <a:pt x="247" y="24"/>
                    <a:pt x="240" y="10"/>
                  </a:cubicBezTo>
                  <a:cubicBezTo>
                    <a:pt x="234" y="0"/>
                    <a:pt x="202" y="12"/>
                    <a:pt x="167" y="34"/>
                  </a:cubicBezTo>
                  <a:cubicBezTo>
                    <a:pt x="131" y="56"/>
                    <a:pt x="118" y="67"/>
                    <a:pt x="111" y="82"/>
                  </a:cubicBezTo>
                  <a:cubicBezTo>
                    <a:pt x="111" y="82"/>
                    <a:pt x="80" y="100"/>
                    <a:pt x="72" y="105"/>
                  </a:cubicBezTo>
                  <a:cubicBezTo>
                    <a:pt x="65" y="110"/>
                    <a:pt x="63" y="112"/>
                    <a:pt x="57" y="103"/>
                  </a:cubicBezTo>
                  <a:cubicBezTo>
                    <a:pt x="50" y="94"/>
                    <a:pt x="29" y="61"/>
                    <a:pt x="29" y="61"/>
                  </a:cubicBezTo>
                  <a:cubicBezTo>
                    <a:pt x="24" y="62"/>
                    <a:pt x="19" y="63"/>
                    <a:pt x="14" y="64"/>
                  </a:cubicBezTo>
                  <a:cubicBezTo>
                    <a:pt x="9" y="65"/>
                    <a:pt x="4" y="65"/>
                    <a:pt x="0" y="66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9" y="134"/>
                    <a:pt x="46" y="140"/>
                    <a:pt x="74" y="126"/>
                  </a:cubicBezTo>
                  <a:close/>
                </a:path>
              </a:pathLst>
            </a:custGeom>
            <a:solidFill>
              <a:srgbClr val="B0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5" name="Freeform 5">
              <a:extLst>
                <a:ext uri="{FF2B5EF4-FFF2-40B4-BE49-F238E27FC236}">
                  <a16:creationId xmlns:a16="http://schemas.microsoft.com/office/drawing/2014/main" xmlns="" id="{48517E1A-6552-C446-A19E-8612A85C2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5" y="1240"/>
              <a:ext cx="1010" cy="1939"/>
            </a:xfrm>
            <a:custGeom>
              <a:avLst/>
              <a:gdLst>
                <a:gd name="T0" fmla="*/ 1333 w 404"/>
                <a:gd name="T1" fmla="*/ 2961 h 727"/>
                <a:gd name="T2" fmla="*/ 595 w 404"/>
                <a:gd name="T3" fmla="*/ 1459 h 727"/>
                <a:gd name="T4" fmla="*/ 2595 w 404"/>
                <a:gd name="T5" fmla="*/ 0 h 727"/>
                <a:gd name="T6" fmla="*/ 5063 w 404"/>
                <a:gd name="T7" fmla="*/ 4929 h 727"/>
                <a:gd name="T8" fmla="*/ 5050 w 404"/>
                <a:gd name="T9" fmla="*/ 4929 h 727"/>
                <a:gd name="T10" fmla="*/ 3270 w 404"/>
                <a:gd name="T11" fmla="*/ 6068 h 727"/>
                <a:gd name="T12" fmla="*/ 3270 w 404"/>
                <a:gd name="T13" fmla="*/ 6089 h 727"/>
                <a:gd name="T14" fmla="*/ 3425 w 404"/>
                <a:gd name="T15" fmla="*/ 6452 h 727"/>
                <a:gd name="T16" fmla="*/ 2938 w 404"/>
                <a:gd name="T17" fmla="*/ 6849 h 727"/>
                <a:gd name="T18" fmla="*/ 1863 w 404"/>
                <a:gd name="T19" fmla="*/ 9810 h 727"/>
                <a:gd name="T20" fmla="*/ 4658 w 404"/>
                <a:gd name="T21" fmla="*/ 10207 h 727"/>
                <a:gd name="T22" fmla="*/ 6313 w 404"/>
                <a:gd name="T23" fmla="*/ 13282 h 727"/>
                <a:gd name="T24" fmla="*/ 5438 w 404"/>
                <a:gd name="T25" fmla="*/ 13680 h 727"/>
                <a:gd name="T26" fmla="*/ 3020 w 404"/>
                <a:gd name="T27" fmla="*/ 12690 h 727"/>
                <a:gd name="T28" fmla="*/ 470 w 404"/>
                <a:gd name="T29" fmla="*/ 9831 h 727"/>
                <a:gd name="T30" fmla="*/ 783 w 404"/>
                <a:gd name="T31" fmla="*/ 7420 h 727"/>
                <a:gd name="T32" fmla="*/ 0 w 404"/>
                <a:gd name="T33" fmla="*/ 4062 h 727"/>
                <a:gd name="T34" fmla="*/ 1333 w 404"/>
                <a:gd name="T35" fmla="*/ 2961 h 7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4" h="727">
                  <a:moveTo>
                    <a:pt x="85" y="156"/>
                  </a:moveTo>
                  <a:cubicBezTo>
                    <a:pt x="38" y="77"/>
                    <a:pt x="38" y="77"/>
                    <a:pt x="38" y="77"/>
                  </a:cubicBezTo>
                  <a:cubicBezTo>
                    <a:pt x="78" y="38"/>
                    <a:pt x="110" y="18"/>
                    <a:pt x="166" y="0"/>
                  </a:cubicBezTo>
                  <a:cubicBezTo>
                    <a:pt x="324" y="260"/>
                    <a:pt x="324" y="260"/>
                    <a:pt x="324" y="260"/>
                  </a:cubicBezTo>
                  <a:cubicBezTo>
                    <a:pt x="323" y="260"/>
                    <a:pt x="323" y="260"/>
                    <a:pt x="323" y="260"/>
                  </a:cubicBezTo>
                  <a:cubicBezTo>
                    <a:pt x="209" y="320"/>
                    <a:pt x="209" y="320"/>
                    <a:pt x="209" y="320"/>
                  </a:cubicBezTo>
                  <a:cubicBezTo>
                    <a:pt x="209" y="321"/>
                    <a:pt x="209" y="321"/>
                    <a:pt x="209" y="321"/>
                  </a:cubicBezTo>
                  <a:cubicBezTo>
                    <a:pt x="219" y="340"/>
                    <a:pt x="219" y="340"/>
                    <a:pt x="219" y="340"/>
                  </a:cubicBezTo>
                  <a:cubicBezTo>
                    <a:pt x="219" y="340"/>
                    <a:pt x="208" y="353"/>
                    <a:pt x="188" y="361"/>
                  </a:cubicBezTo>
                  <a:cubicBezTo>
                    <a:pt x="167" y="370"/>
                    <a:pt x="79" y="418"/>
                    <a:pt x="119" y="517"/>
                  </a:cubicBezTo>
                  <a:cubicBezTo>
                    <a:pt x="162" y="621"/>
                    <a:pt x="298" y="538"/>
                    <a:pt x="298" y="538"/>
                  </a:cubicBezTo>
                  <a:cubicBezTo>
                    <a:pt x="404" y="700"/>
                    <a:pt x="404" y="700"/>
                    <a:pt x="404" y="700"/>
                  </a:cubicBezTo>
                  <a:cubicBezTo>
                    <a:pt x="404" y="700"/>
                    <a:pt x="386" y="715"/>
                    <a:pt x="348" y="721"/>
                  </a:cubicBezTo>
                  <a:cubicBezTo>
                    <a:pt x="309" y="727"/>
                    <a:pt x="307" y="714"/>
                    <a:pt x="193" y="669"/>
                  </a:cubicBezTo>
                  <a:cubicBezTo>
                    <a:pt x="78" y="623"/>
                    <a:pt x="33" y="563"/>
                    <a:pt x="30" y="518"/>
                  </a:cubicBezTo>
                  <a:cubicBezTo>
                    <a:pt x="27" y="473"/>
                    <a:pt x="42" y="464"/>
                    <a:pt x="50" y="391"/>
                  </a:cubicBezTo>
                  <a:cubicBezTo>
                    <a:pt x="57" y="317"/>
                    <a:pt x="0" y="214"/>
                    <a:pt x="0" y="214"/>
                  </a:cubicBezTo>
                  <a:cubicBezTo>
                    <a:pt x="85" y="156"/>
                    <a:pt x="85" y="156"/>
                    <a:pt x="85" y="156"/>
                  </a:cubicBezTo>
                </a:path>
              </a:pathLst>
            </a:custGeom>
            <a:solidFill>
              <a:srgbClr val="88A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6" name="Freeform 6">
              <a:extLst>
                <a:ext uri="{FF2B5EF4-FFF2-40B4-BE49-F238E27FC236}">
                  <a16:creationId xmlns:a16="http://schemas.microsoft.com/office/drawing/2014/main" xmlns="" id="{D6527D48-3F1B-F84E-A9F3-899721E9B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" y="2605"/>
              <a:ext cx="291" cy="216"/>
            </a:xfrm>
            <a:custGeom>
              <a:avLst/>
              <a:gdLst>
                <a:gd name="T0" fmla="*/ 63 w 116"/>
                <a:gd name="T1" fmla="*/ 1515 h 81"/>
                <a:gd name="T2" fmla="*/ 0 w 116"/>
                <a:gd name="T3" fmla="*/ 1365 h 81"/>
                <a:gd name="T4" fmla="*/ 1769 w 116"/>
                <a:gd name="T5" fmla="*/ 0 h 81"/>
                <a:gd name="T6" fmla="*/ 1831 w 116"/>
                <a:gd name="T7" fmla="*/ 136 h 81"/>
                <a:gd name="T8" fmla="*/ 1831 w 116"/>
                <a:gd name="T9" fmla="*/ 227 h 81"/>
                <a:gd name="T10" fmla="*/ 146 w 116"/>
                <a:gd name="T11" fmla="*/ 1536 h 81"/>
                <a:gd name="T12" fmla="*/ 63 w 116"/>
                <a:gd name="T13" fmla="*/ 1515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" h="81">
                  <a:moveTo>
                    <a:pt x="4" y="8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27" y="66"/>
                    <a:pt x="108" y="13"/>
                    <a:pt x="112" y="0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6" y="7"/>
                    <a:pt x="116" y="11"/>
                    <a:pt x="116" y="12"/>
                  </a:cubicBezTo>
                  <a:cubicBezTo>
                    <a:pt x="105" y="28"/>
                    <a:pt x="40" y="71"/>
                    <a:pt x="9" y="81"/>
                  </a:cubicBezTo>
                  <a:cubicBezTo>
                    <a:pt x="8" y="81"/>
                    <a:pt x="4" y="80"/>
                    <a:pt x="4" y="80"/>
                  </a:cubicBezTo>
                  <a:close/>
                </a:path>
              </a:pathLst>
            </a:custGeom>
            <a:solidFill>
              <a:srgbClr val="2D3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7" name="Freeform 7">
              <a:extLst>
                <a:ext uri="{FF2B5EF4-FFF2-40B4-BE49-F238E27FC236}">
                  <a16:creationId xmlns:a16="http://schemas.microsoft.com/office/drawing/2014/main" xmlns="" id="{25227C27-F233-B149-8EE0-6289A81FB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1675"/>
              <a:ext cx="270" cy="288"/>
            </a:xfrm>
            <a:custGeom>
              <a:avLst/>
              <a:gdLst>
                <a:gd name="T0" fmla="*/ 1658 w 108"/>
                <a:gd name="T1" fmla="*/ 947 h 108"/>
                <a:gd name="T2" fmla="*/ 783 w 108"/>
                <a:gd name="T3" fmla="*/ 35 h 108"/>
                <a:gd name="T4" fmla="*/ 33 w 108"/>
                <a:gd name="T5" fmla="*/ 1101 h 108"/>
                <a:gd name="T6" fmla="*/ 908 w 108"/>
                <a:gd name="T7" fmla="*/ 2013 h 108"/>
                <a:gd name="T8" fmla="*/ 1658 w 108"/>
                <a:gd name="T9" fmla="*/ 947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" h="108">
                  <a:moveTo>
                    <a:pt x="106" y="50"/>
                  </a:moveTo>
                  <a:cubicBezTo>
                    <a:pt x="104" y="21"/>
                    <a:pt x="79" y="0"/>
                    <a:pt x="50" y="2"/>
                  </a:cubicBezTo>
                  <a:cubicBezTo>
                    <a:pt x="22" y="4"/>
                    <a:pt x="0" y="29"/>
                    <a:pt x="2" y="58"/>
                  </a:cubicBezTo>
                  <a:cubicBezTo>
                    <a:pt x="4" y="86"/>
                    <a:pt x="29" y="108"/>
                    <a:pt x="58" y="106"/>
                  </a:cubicBezTo>
                  <a:cubicBezTo>
                    <a:pt x="87" y="104"/>
                    <a:pt x="108" y="79"/>
                    <a:pt x="106" y="50"/>
                  </a:cubicBezTo>
                  <a:close/>
                </a:path>
              </a:pathLst>
            </a:custGeom>
            <a:solidFill>
              <a:srgbClr val="5A6B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8" name="Freeform 8">
              <a:extLst>
                <a:ext uri="{FF2B5EF4-FFF2-40B4-BE49-F238E27FC236}">
                  <a16:creationId xmlns:a16="http://schemas.microsoft.com/office/drawing/2014/main" xmlns="" id="{8F376038-6F04-D04B-B103-10C152A0B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" y="1693"/>
              <a:ext cx="173" cy="235"/>
            </a:xfrm>
            <a:custGeom>
              <a:avLst/>
              <a:gdLst>
                <a:gd name="T0" fmla="*/ 125 w 69"/>
                <a:gd name="T1" fmla="*/ 991 h 88"/>
                <a:gd name="T2" fmla="*/ 772 w 69"/>
                <a:gd name="T3" fmla="*/ 56 h 88"/>
                <a:gd name="T4" fmla="*/ 1088 w 69"/>
                <a:gd name="T5" fmla="*/ 115 h 88"/>
                <a:gd name="T6" fmla="*/ 679 w 69"/>
                <a:gd name="T7" fmla="*/ 21 h 88"/>
                <a:gd name="T8" fmla="*/ 33 w 69"/>
                <a:gd name="T9" fmla="*/ 935 h 88"/>
                <a:gd name="T10" fmla="*/ 471 w 69"/>
                <a:gd name="T11" fmla="*/ 1677 h 88"/>
                <a:gd name="T12" fmla="*/ 125 w 69"/>
                <a:gd name="T13" fmla="*/ 991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88">
                  <a:moveTo>
                    <a:pt x="8" y="52"/>
                  </a:moveTo>
                  <a:cubicBezTo>
                    <a:pt x="6" y="27"/>
                    <a:pt x="25" y="5"/>
                    <a:pt x="49" y="3"/>
                  </a:cubicBezTo>
                  <a:cubicBezTo>
                    <a:pt x="56" y="3"/>
                    <a:pt x="63" y="4"/>
                    <a:pt x="69" y="6"/>
                  </a:cubicBezTo>
                  <a:cubicBezTo>
                    <a:pt x="61" y="2"/>
                    <a:pt x="53" y="0"/>
                    <a:pt x="43" y="1"/>
                  </a:cubicBezTo>
                  <a:cubicBezTo>
                    <a:pt x="19" y="3"/>
                    <a:pt x="0" y="24"/>
                    <a:pt x="2" y="49"/>
                  </a:cubicBezTo>
                  <a:cubicBezTo>
                    <a:pt x="3" y="67"/>
                    <a:pt x="15" y="82"/>
                    <a:pt x="30" y="88"/>
                  </a:cubicBezTo>
                  <a:cubicBezTo>
                    <a:pt x="18" y="81"/>
                    <a:pt x="9" y="67"/>
                    <a:pt x="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9" name="Freeform 9">
              <a:extLst>
                <a:ext uri="{FF2B5EF4-FFF2-40B4-BE49-F238E27FC236}">
                  <a16:creationId xmlns:a16="http://schemas.microsoft.com/office/drawing/2014/main" xmlns="" id="{BEFDFCC0-56BB-5E4A-86AD-7213AEE77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" y="1683"/>
              <a:ext cx="210" cy="293"/>
            </a:xfrm>
            <a:custGeom>
              <a:avLst/>
              <a:gdLst>
                <a:gd name="T0" fmla="*/ 1188 w 84"/>
                <a:gd name="T1" fmla="*/ 852 h 110"/>
                <a:gd name="T2" fmla="*/ 375 w 84"/>
                <a:gd name="T3" fmla="*/ 2000 h 110"/>
                <a:gd name="T4" fmla="*/ 0 w 84"/>
                <a:gd name="T5" fmla="*/ 1931 h 110"/>
                <a:gd name="T6" fmla="*/ 470 w 84"/>
                <a:gd name="T7" fmla="*/ 2056 h 110"/>
                <a:gd name="T8" fmla="*/ 1283 w 84"/>
                <a:gd name="T9" fmla="*/ 908 h 110"/>
                <a:gd name="T10" fmla="*/ 750 w 84"/>
                <a:gd name="T11" fmla="*/ 0 h 110"/>
                <a:gd name="T12" fmla="*/ 1188 w 84"/>
                <a:gd name="T13" fmla="*/ 852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4" h="110">
                  <a:moveTo>
                    <a:pt x="76" y="45"/>
                  </a:moveTo>
                  <a:cubicBezTo>
                    <a:pt x="79" y="77"/>
                    <a:pt x="55" y="104"/>
                    <a:pt x="24" y="106"/>
                  </a:cubicBezTo>
                  <a:cubicBezTo>
                    <a:pt x="16" y="107"/>
                    <a:pt x="7" y="105"/>
                    <a:pt x="0" y="102"/>
                  </a:cubicBezTo>
                  <a:cubicBezTo>
                    <a:pt x="9" y="108"/>
                    <a:pt x="18" y="110"/>
                    <a:pt x="30" y="109"/>
                  </a:cubicBezTo>
                  <a:cubicBezTo>
                    <a:pt x="61" y="106"/>
                    <a:pt x="84" y="79"/>
                    <a:pt x="82" y="48"/>
                  </a:cubicBezTo>
                  <a:cubicBezTo>
                    <a:pt x="80" y="26"/>
                    <a:pt x="65" y="10"/>
                    <a:pt x="48" y="0"/>
                  </a:cubicBezTo>
                  <a:cubicBezTo>
                    <a:pt x="64" y="9"/>
                    <a:pt x="75" y="26"/>
                    <a:pt x="76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0" name="Freeform 10">
              <a:extLst>
                <a:ext uri="{FF2B5EF4-FFF2-40B4-BE49-F238E27FC236}">
                  <a16:creationId xmlns:a16="http://schemas.microsoft.com/office/drawing/2014/main" xmlns="" id="{49B8DB2E-7B68-4A47-B8D8-28C179EA1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5" y="1723"/>
              <a:ext cx="210" cy="234"/>
            </a:xfrm>
            <a:custGeom>
              <a:avLst/>
              <a:gdLst>
                <a:gd name="T0" fmla="*/ 845 w 84"/>
                <a:gd name="T1" fmla="*/ 0 h 88"/>
                <a:gd name="T2" fmla="*/ 1000 w 84"/>
                <a:gd name="T3" fmla="*/ 1189 h 88"/>
                <a:gd name="T4" fmla="*/ 0 w 84"/>
                <a:gd name="T5" fmla="*/ 1372 h 88"/>
                <a:gd name="T6" fmla="*/ 845 w 84"/>
                <a:gd name="T7" fmla="*/ 0 h 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4" h="88">
                  <a:moveTo>
                    <a:pt x="54" y="0"/>
                  </a:moveTo>
                  <a:cubicBezTo>
                    <a:pt x="74" y="15"/>
                    <a:pt x="79" y="43"/>
                    <a:pt x="64" y="63"/>
                  </a:cubicBezTo>
                  <a:cubicBezTo>
                    <a:pt x="48" y="84"/>
                    <a:pt x="20" y="88"/>
                    <a:pt x="0" y="73"/>
                  </a:cubicBezTo>
                  <a:cubicBezTo>
                    <a:pt x="31" y="87"/>
                    <a:pt x="84" y="62"/>
                    <a:pt x="54" y="0"/>
                  </a:cubicBezTo>
                  <a:close/>
                </a:path>
              </a:pathLst>
            </a:custGeom>
            <a:solidFill>
              <a:srgbClr val="354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1" name="Freeform 11">
              <a:extLst>
                <a:ext uri="{FF2B5EF4-FFF2-40B4-BE49-F238E27FC236}">
                  <a16:creationId xmlns:a16="http://schemas.microsoft.com/office/drawing/2014/main" xmlns="" id="{FE3D3A6A-BF19-9744-8760-805B4B82D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" y="1763"/>
              <a:ext cx="68" cy="101"/>
            </a:xfrm>
            <a:custGeom>
              <a:avLst/>
              <a:gdLst>
                <a:gd name="T0" fmla="*/ 0 w 27"/>
                <a:gd name="T1" fmla="*/ 35 h 38"/>
                <a:gd name="T2" fmla="*/ 350 w 27"/>
                <a:gd name="T3" fmla="*/ 303 h 38"/>
                <a:gd name="T4" fmla="*/ 96 w 27"/>
                <a:gd name="T5" fmla="*/ 712 h 38"/>
                <a:gd name="T6" fmla="*/ 0 w 27"/>
                <a:gd name="T7" fmla="*/ 35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38">
                  <a:moveTo>
                    <a:pt x="0" y="2"/>
                  </a:moveTo>
                  <a:cubicBezTo>
                    <a:pt x="11" y="0"/>
                    <a:pt x="21" y="4"/>
                    <a:pt x="22" y="16"/>
                  </a:cubicBezTo>
                  <a:cubicBezTo>
                    <a:pt x="24" y="27"/>
                    <a:pt x="18" y="36"/>
                    <a:pt x="6" y="38"/>
                  </a:cubicBezTo>
                  <a:cubicBezTo>
                    <a:pt x="19" y="35"/>
                    <a:pt x="27" y="4"/>
                    <a:pt x="0" y="2"/>
                  </a:cubicBezTo>
                  <a:close/>
                </a:path>
              </a:pathLst>
            </a:custGeom>
            <a:solidFill>
              <a:srgbClr val="90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2" name="Freeform 12">
              <a:extLst>
                <a:ext uri="{FF2B5EF4-FFF2-40B4-BE49-F238E27FC236}">
                  <a16:creationId xmlns:a16="http://schemas.microsoft.com/office/drawing/2014/main" xmlns="" id="{53BE6BE6-92D3-ED46-A18D-CD2E57FAE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" y="1779"/>
              <a:ext cx="75" cy="80"/>
            </a:xfrm>
            <a:custGeom>
              <a:avLst/>
              <a:gdLst>
                <a:gd name="T0" fmla="*/ 470 w 30"/>
                <a:gd name="T1" fmla="*/ 264 h 30"/>
                <a:gd name="T2" fmla="*/ 220 w 30"/>
                <a:gd name="T3" fmla="*/ 0 h 30"/>
                <a:gd name="T4" fmla="*/ 20 w 30"/>
                <a:gd name="T5" fmla="*/ 307 h 30"/>
                <a:gd name="T6" fmla="*/ 250 w 30"/>
                <a:gd name="T7" fmla="*/ 547 h 30"/>
                <a:gd name="T8" fmla="*/ 470 w 30"/>
                <a:gd name="T9" fmla="*/ 264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30">
                  <a:moveTo>
                    <a:pt x="30" y="14"/>
                  </a:moveTo>
                  <a:cubicBezTo>
                    <a:pt x="29" y="6"/>
                    <a:pt x="22" y="0"/>
                    <a:pt x="14" y="0"/>
                  </a:cubicBezTo>
                  <a:cubicBezTo>
                    <a:pt x="6" y="1"/>
                    <a:pt x="0" y="8"/>
                    <a:pt x="1" y="16"/>
                  </a:cubicBezTo>
                  <a:cubicBezTo>
                    <a:pt x="1" y="24"/>
                    <a:pt x="8" y="30"/>
                    <a:pt x="16" y="29"/>
                  </a:cubicBezTo>
                  <a:cubicBezTo>
                    <a:pt x="24" y="29"/>
                    <a:pt x="30" y="22"/>
                    <a:pt x="30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3" name="Freeform 13">
              <a:extLst>
                <a:ext uri="{FF2B5EF4-FFF2-40B4-BE49-F238E27FC236}">
                  <a16:creationId xmlns:a16="http://schemas.microsoft.com/office/drawing/2014/main" xmlns="" id="{0AB8BAD6-0BB1-1748-909E-AE2B939C5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" y="2101"/>
              <a:ext cx="150" cy="160"/>
            </a:xfrm>
            <a:custGeom>
              <a:avLst/>
              <a:gdLst>
                <a:gd name="T0" fmla="*/ 925 w 60"/>
                <a:gd name="T1" fmla="*/ 533 h 60"/>
                <a:gd name="T2" fmla="*/ 438 w 60"/>
                <a:gd name="T3" fmla="*/ 21 h 60"/>
                <a:gd name="T4" fmla="*/ 33 w 60"/>
                <a:gd name="T5" fmla="*/ 605 h 60"/>
                <a:gd name="T6" fmla="*/ 500 w 60"/>
                <a:gd name="T7" fmla="*/ 1101 h 60"/>
                <a:gd name="T8" fmla="*/ 925 w 60"/>
                <a:gd name="T9" fmla="*/ 533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60">
                  <a:moveTo>
                    <a:pt x="59" y="28"/>
                  </a:moveTo>
                  <a:cubicBezTo>
                    <a:pt x="58" y="12"/>
                    <a:pt x="44" y="0"/>
                    <a:pt x="28" y="1"/>
                  </a:cubicBezTo>
                  <a:cubicBezTo>
                    <a:pt x="12" y="2"/>
                    <a:pt x="0" y="16"/>
                    <a:pt x="2" y="32"/>
                  </a:cubicBezTo>
                  <a:cubicBezTo>
                    <a:pt x="3" y="48"/>
                    <a:pt x="16" y="60"/>
                    <a:pt x="32" y="58"/>
                  </a:cubicBezTo>
                  <a:cubicBezTo>
                    <a:pt x="48" y="57"/>
                    <a:pt x="60" y="43"/>
                    <a:pt x="59" y="28"/>
                  </a:cubicBezTo>
                  <a:close/>
                </a:path>
              </a:pathLst>
            </a:custGeom>
            <a:solidFill>
              <a:srgbClr val="5A6B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4" name="Freeform 14">
              <a:extLst>
                <a:ext uri="{FF2B5EF4-FFF2-40B4-BE49-F238E27FC236}">
                  <a16:creationId xmlns:a16="http://schemas.microsoft.com/office/drawing/2014/main" xmlns="" id="{C11A563F-13E9-294B-8C17-450976551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" y="2133"/>
              <a:ext cx="105" cy="126"/>
            </a:xfrm>
            <a:custGeom>
              <a:avLst/>
              <a:gdLst>
                <a:gd name="T0" fmla="*/ 425 w 42"/>
                <a:gd name="T1" fmla="*/ 0 h 47"/>
                <a:gd name="T2" fmla="*/ 500 w 42"/>
                <a:gd name="T3" fmla="*/ 619 h 47"/>
                <a:gd name="T4" fmla="*/ 0 w 42"/>
                <a:gd name="T5" fmla="*/ 769 h 47"/>
                <a:gd name="T6" fmla="*/ 425 w 42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47">
                  <a:moveTo>
                    <a:pt x="27" y="0"/>
                  </a:moveTo>
                  <a:cubicBezTo>
                    <a:pt x="37" y="8"/>
                    <a:pt x="39" y="22"/>
                    <a:pt x="32" y="32"/>
                  </a:cubicBezTo>
                  <a:cubicBezTo>
                    <a:pt x="24" y="42"/>
                    <a:pt x="10" y="47"/>
                    <a:pt x="0" y="40"/>
                  </a:cubicBezTo>
                  <a:cubicBezTo>
                    <a:pt x="16" y="47"/>
                    <a:pt x="42" y="31"/>
                    <a:pt x="27" y="0"/>
                  </a:cubicBezTo>
                  <a:close/>
                </a:path>
              </a:pathLst>
            </a:custGeom>
            <a:solidFill>
              <a:srgbClr val="354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5" name="Freeform 15">
              <a:extLst>
                <a:ext uri="{FF2B5EF4-FFF2-40B4-BE49-F238E27FC236}">
                  <a16:creationId xmlns:a16="http://schemas.microsoft.com/office/drawing/2014/main" xmlns="" id="{5F7CAC6B-BF79-844A-83ED-30AD97661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2" y="2149"/>
              <a:ext cx="60" cy="64"/>
            </a:xfrm>
            <a:custGeom>
              <a:avLst/>
              <a:gdLst>
                <a:gd name="T0" fmla="*/ 375 w 24"/>
                <a:gd name="T1" fmla="*/ 205 h 24"/>
                <a:gd name="T2" fmla="*/ 175 w 24"/>
                <a:gd name="T3" fmla="*/ 0 h 24"/>
                <a:gd name="T4" fmla="*/ 20 w 24"/>
                <a:gd name="T5" fmla="*/ 248 h 24"/>
                <a:gd name="T6" fmla="*/ 208 w 24"/>
                <a:gd name="T7" fmla="*/ 435 h 24"/>
                <a:gd name="T8" fmla="*/ 375 w 24"/>
                <a:gd name="T9" fmla="*/ 205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cubicBezTo>
                    <a:pt x="23" y="4"/>
                    <a:pt x="18" y="0"/>
                    <a:pt x="11" y="0"/>
                  </a:cubicBezTo>
                  <a:cubicBezTo>
                    <a:pt x="5" y="1"/>
                    <a:pt x="0" y="6"/>
                    <a:pt x="1" y="13"/>
                  </a:cubicBezTo>
                  <a:cubicBezTo>
                    <a:pt x="1" y="19"/>
                    <a:pt x="7" y="24"/>
                    <a:pt x="13" y="23"/>
                  </a:cubicBezTo>
                  <a:cubicBezTo>
                    <a:pt x="19" y="23"/>
                    <a:pt x="24" y="17"/>
                    <a:pt x="2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6" name="Freeform 16">
              <a:extLst>
                <a:ext uri="{FF2B5EF4-FFF2-40B4-BE49-F238E27FC236}">
                  <a16:creationId xmlns:a16="http://schemas.microsoft.com/office/drawing/2014/main" xmlns="" id="{9F0851C3-D964-E24D-A53E-C2DBC6B53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" y="3000"/>
              <a:ext cx="147" cy="160"/>
            </a:xfrm>
            <a:custGeom>
              <a:avLst/>
              <a:gdLst>
                <a:gd name="T0" fmla="*/ 899 w 59"/>
                <a:gd name="T1" fmla="*/ 533 h 60"/>
                <a:gd name="T2" fmla="*/ 416 w 59"/>
                <a:gd name="T3" fmla="*/ 21 h 60"/>
                <a:gd name="T4" fmla="*/ 12 w 59"/>
                <a:gd name="T5" fmla="*/ 605 h 60"/>
                <a:gd name="T6" fmla="*/ 496 w 59"/>
                <a:gd name="T7" fmla="*/ 1117 h 60"/>
                <a:gd name="T8" fmla="*/ 899 w 59"/>
                <a:gd name="T9" fmla="*/ 533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58" y="28"/>
                  </a:moveTo>
                  <a:cubicBezTo>
                    <a:pt x="57" y="12"/>
                    <a:pt x="43" y="0"/>
                    <a:pt x="27" y="1"/>
                  </a:cubicBezTo>
                  <a:cubicBezTo>
                    <a:pt x="12" y="2"/>
                    <a:pt x="0" y="16"/>
                    <a:pt x="1" y="32"/>
                  </a:cubicBezTo>
                  <a:cubicBezTo>
                    <a:pt x="2" y="48"/>
                    <a:pt x="16" y="60"/>
                    <a:pt x="32" y="59"/>
                  </a:cubicBezTo>
                  <a:cubicBezTo>
                    <a:pt x="47" y="57"/>
                    <a:pt x="59" y="44"/>
                    <a:pt x="58" y="28"/>
                  </a:cubicBezTo>
                  <a:close/>
                </a:path>
              </a:pathLst>
            </a:custGeom>
            <a:solidFill>
              <a:srgbClr val="5A6B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7" name="Freeform 17">
              <a:extLst>
                <a:ext uri="{FF2B5EF4-FFF2-40B4-BE49-F238E27FC236}">
                  <a16:creationId xmlns:a16="http://schemas.microsoft.com/office/drawing/2014/main" xmlns="" id="{612F5B54-45B7-F14D-89F5-1D6BB99A7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" y="3048"/>
              <a:ext cx="63" cy="64"/>
            </a:xfrm>
            <a:custGeom>
              <a:avLst/>
              <a:gdLst>
                <a:gd name="T0" fmla="*/ 381 w 25"/>
                <a:gd name="T1" fmla="*/ 205 h 24"/>
                <a:gd name="T2" fmla="*/ 192 w 25"/>
                <a:gd name="T3" fmla="*/ 0 h 24"/>
                <a:gd name="T4" fmla="*/ 20 w 25"/>
                <a:gd name="T5" fmla="*/ 248 h 24"/>
                <a:gd name="T6" fmla="*/ 209 w 25"/>
                <a:gd name="T7" fmla="*/ 456 h 24"/>
                <a:gd name="T8" fmla="*/ 381 w 25"/>
                <a:gd name="T9" fmla="*/ 205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24" y="11"/>
                  </a:moveTo>
                  <a:cubicBezTo>
                    <a:pt x="24" y="5"/>
                    <a:pt x="18" y="0"/>
                    <a:pt x="12" y="0"/>
                  </a:cubicBezTo>
                  <a:cubicBezTo>
                    <a:pt x="5" y="1"/>
                    <a:pt x="0" y="6"/>
                    <a:pt x="1" y="13"/>
                  </a:cubicBezTo>
                  <a:cubicBezTo>
                    <a:pt x="1" y="19"/>
                    <a:pt x="7" y="24"/>
                    <a:pt x="13" y="24"/>
                  </a:cubicBezTo>
                  <a:cubicBezTo>
                    <a:pt x="20" y="23"/>
                    <a:pt x="25" y="17"/>
                    <a:pt x="24" y="11"/>
                  </a:cubicBezTo>
                  <a:close/>
                </a:path>
              </a:pathLst>
            </a:custGeom>
            <a:solidFill>
              <a:srgbClr val="2D3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8" name="Freeform 18">
              <a:extLst>
                <a:ext uri="{FF2B5EF4-FFF2-40B4-BE49-F238E27FC236}">
                  <a16:creationId xmlns:a16="http://schemas.microsoft.com/office/drawing/2014/main" xmlns="" id="{102CD074-3D74-BB4D-93EE-B01D242A5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" y="2845"/>
              <a:ext cx="128" cy="136"/>
            </a:xfrm>
            <a:custGeom>
              <a:avLst/>
              <a:gdLst>
                <a:gd name="T0" fmla="*/ 788 w 51"/>
                <a:gd name="T1" fmla="*/ 456 h 51"/>
                <a:gd name="T2" fmla="*/ 379 w 51"/>
                <a:gd name="T3" fmla="*/ 21 h 51"/>
                <a:gd name="T4" fmla="*/ 20 w 51"/>
                <a:gd name="T5" fmla="*/ 512 h 51"/>
                <a:gd name="T6" fmla="*/ 429 w 51"/>
                <a:gd name="T7" fmla="*/ 947 h 51"/>
                <a:gd name="T8" fmla="*/ 788 w 51"/>
                <a:gd name="T9" fmla="*/ 456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51">
                  <a:moveTo>
                    <a:pt x="50" y="24"/>
                  </a:moveTo>
                  <a:cubicBezTo>
                    <a:pt x="49" y="10"/>
                    <a:pt x="37" y="0"/>
                    <a:pt x="24" y="1"/>
                  </a:cubicBezTo>
                  <a:cubicBezTo>
                    <a:pt x="10" y="2"/>
                    <a:pt x="0" y="14"/>
                    <a:pt x="1" y="27"/>
                  </a:cubicBezTo>
                  <a:cubicBezTo>
                    <a:pt x="2" y="41"/>
                    <a:pt x="14" y="51"/>
                    <a:pt x="27" y="50"/>
                  </a:cubicBezTo>
                  <a:cubicBezTo>
                    <a:pt x="41" y="49"/>
                    <a:pt x="51" y="37"/>
                    <a:pt x="50" y="24"/>
                  </a:cubicBezTo>
                  <a:close/>
                </a:path>
              </a:pathLst>
            </a:custGeom>
            <a:solidFill>
              <a:srgbClr val="5A6B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9" name="Freeform 19">
              <a:extLst>
                <a:ext uri="{FF2B5EF4-FFF2-40B4-BE49-F238E27FC236}">
                  <a16:creationId xmlns:a16="http://schemas.microsoft.com/office/drawing/2014/main" xmlns="" id="{33DB1A35-F47E-B745-A77D-D3629BE16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" y="2885"/>
              <a:ext cx="52" cy="56"/>
            </a:xfrm>
            <a:custGeom>
              <a:avLst/>
              <a:gdLst>
                <a:gd name="T0" fmla="*/ 307 w 21"/>
                <a:gd name="T1" fmla="*/ 192 h 21"/>
                <a:gd name="T2" fmla="*/ 154 w 21"/>
                <a:gd name="T3" fmla="*/ 21 h 21"/>
                <a:gd name="T4" fmla="*/ 12 w 21"/>
                <a:gd name="T5" fmla="*/ 205 h 21"/>
                <a:gd name="T6" fmla="*/ 166 w 21"/>
                <a:gd name="T7" fmla="*/ 376 h 21"/>
                <a:gd name="T8" fmla="*/ 307 w 21"/>
                <a:gd name="T9" fmla="*/ 19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21">
                  <a:moveTo>
                    <a:pt x="20" y="10"/>
                  </a:moveTo>
                  <a:cubicBezTo>
                    <a:pt x="20" y="4"/>
                    <a:pt x="15" y="0"/>
                    <a:pt x="10" y="1"/>
                  </a:cubicBezTo>
                  <a:cubicBezTo>
                    <a:pt x="4" y="1"/>
                    <a:pt x="0" y="6"/>
                    <a:pt x="1" y="11"/>
                  </a:cubicBezTo>
                  <a:cubicBezTo>
                    <a:pt x="1" y="17"/>
                    <a:pt x="6" y="21"/>
                    <a:pt x="11" y="20"/>
                  </a:cubicBezTo>
                  <a:cubicBezTo>
                    <a:pt x="17" y="20"/>
                    <a:pt x="21" y="15"/>
                    <a:pt x="20" y="10"/>
                  </a:cubicBezTo>
                  <a:close/>
                </a:path>
              </a:pathLst>
            </a:custGeom>
            <a:solidFill>
              <a:srgbClr val="2D3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0" name="Freeform 20">
              <a:extLst>
                <a:ext uri="{FF2B5EF4-FFF2-40B4-BE49-F238E27FC236}">
                  <a16:creationId xmlns:a16="http://schemas.microsoft.com/office/drawing/2014/main" xmlns="" id="{D38BD345-A6DB-584C-9D86-3E2FEF337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1915"/>
              <a:ext cx="147" cy="256"/>
            </a:xfrm>
            <a:custGeom>
              <a:avLst/>
              <a:gdLst>
                <a:gd name="T0" fmla="*/ 0 w 147"/>
                <a:gd name="T1" fmla="*/ 0 h 256"/>
                <a:gd name="T2" fmla="*/ 147 w 147"/>
                <a:gd name="T3" fmla="*/ 256 h 256"/>
                <a:gd name="T4" fmla="*/ 0 w 147"/>
                <a:gd name="T5" fmla="*/ 0 h 2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7" h="256">
                  <a:moveTo>
                    <a:pt x="0" y="0"/>
                  </a:moveTo>
                  <a:lnTo>
                    <a:pt x="147" y="2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1" name="Line 21">
              <a:extLst>
                <a:ext uri="{FF2B5EF4-FFF2-40B4-BE49-F238E27FC236}">
                  <a16:creationId xmlns:a16="http://schemas.microsoft.com/office/drawing/2014/main" xmlns="" id="{83B2734D-43AC-BB4C-B75D-0FFE68383F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0" y="1915"/>
              <a:ext cx="147" cy="25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2" name="Freeform 22">
              <a:extLst>
                <a:ext uri="{FF2B5EF4-FFF2-40B4-BE49-F238E27FC236}">
                  <a16:creationId xmlns:a16="http://schemas.microsoft.com/office/drawing/2014/main" xmlns="" id="{688ABB9C-BFF0-6647-B4D6-878855B22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7" y="2283"/>
              <a:ext cx="638" cy="445"/>
            </a:xfrm>
            <a:custGeom>
              <a:avLst/>
              <a:gdLst>
                <a:gd name="T0" fmla="*/ 20 w 255"/>
                <a:gd name="T1" fmla="*/ 3160 h 167"/>
                <a:gd name="T2" fmla="*/ 0 w 255"/>
                <a:gd name="T3" fmla="*/ 3139 h 167"/>
                <a:gd name="T4" fmla="*/ 238 w 255"/>
                <a:gd name="T5" fmla="*/ 2593 h 167"/>
                <a:gd name="T6" fmla="*/ 3788 w 255"/>
                <a:gd name="T7" fmla="*/ 0 h 167"/>
                <a:gd name="T8" fmla="*/ 3963 w 255"/>
                <a:gd name="T9" fmla="*/ 306 h 167"/>
                <a:gd name="T10" fmla="*/ 3976 w 255"/>
                <a:gd name="T11" fmla="*/ 397 h 167"/>
                <a:gd name="T12" fmla="*/ 3943 w 255"/>
                <a:gd name="T13" fmla="*/ 477 h 167"/>
                <a:gd name="T14" fmla="*/ 708 w 255"/>
                <a:gd name="T15" fmla="*/ 2785 h 167"/>
                <a:gd name="T16" fmla="*/ 20 w 255"/>
                <a:gd name="T17" fmla="*/ 3160 h 1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5" h="167">
                  <a:moveTo>
                    <a:pt x="1" y="167"/>
                  </a:moveTo>
                  <a:cubicBezTo>
                    <a:pt x="0" y="166"/>
                    <a:pt x="0" y="166"/>
                    <a:pt x="0" y="166"/>
                  </a:cubicBezTo>
                  <a:cubicBezTo>
                    <a:pt x="0" y="166"/>
                    <a:pt x="4" y="143"/>
                    <a:pt x="15" y="137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53" y="16"/>
                    <a:pt x="253" y="16"/>
                    <a:pt x="253" y="16"/>
                  </a:cubicBezTo>
                  <a:cubicBezTo>
                    <a:pt x="253" y="16"/>
                    <a:pt x="255" y="19"/>
                    <a:pt x="254" y="21"/>
                  </a:cubicBezTo>
                  <a:cubicBezTo>
                    <a:pt x="254" y="23"/>
                    <a:pt x="252" y="25"/>
                    <a:pt x="252" y="25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26" y="158"/>
                    <a:pt x="1" y="167"/>
                  </a:cubicBezTo>
                  <a:close/>
                </a:path>
              </a:pathLst>
            </a:custGeom>
            <a:solidFill>
              <a:srgbClr val="FDB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3" name="Freeform 23">
              <a:extLst>
                <a:ext uri="{FF2B5EF4-FFF2-40B4-BE49-F238E27FC236}">
                  <a16:creationId xmlns:a16="http://schemas.microsoft.com/office/drawing/2014/main" xmlns="" id="{9FF88BD0-EDFD-C04A-980E-FD5ABE2B9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" y="2232"/>
              <a:ext cx="721" cy="523"/>
            </a:xfrm>
            <a:custGeom>
              <a:avLst/>
              <a:gdLst>
                <a:gd name="T0" fmla="*/ 426 w 288"/>
                <a:gd name="T1" fmla="*/ 2506 h 196"/>
                <a:gd name="T2" fmla="*/ 3998 w 288"/>
                <a:gd name="T3" fmla="*/ 0 h 196"/>
                <a:gd name="T4" fmla="*/ 4048 w 288"/>
                <a:gd name="T5" fmla="*/ 21 h 196"/>
                <a:gd name="T6" fmla="*/ 4519 w 288"/>
                <a:gd name="T7" fmla="*/ 363 h 196"/>
                <a:gd name="T8" fmla="*/ 959 w 288"/>
                <a:gd name="T9" fmla="*/ 2962 h 196"/>
                <a:gd name="T10" fmla="*/ 721 w 288"/>
                <a:gd name="T11" fmla="*/ 3517 h 196"/>
                <a:gd name="T12" fmla="*/ 739 w 288"/>
                <a:gd name="T13" fmla="*/ 3533 h 196"/>
                <a:gd name="T14" fmla="*/ 63 w 288"/>
                <a:gd name="T15" fmla="*/ 3725 h 196"/>
                <a:gd name="T16" fmla="*/ 426 w 288"/>
                <a:gd name="T17" fmla="*/ 2506 h 1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8" h="196">
                  <a:moveTo>
                    <a:pt x="27" y="132"/>
                  </a:moveTo>
                  <a:cubicBezTo>
                    <a:pt x="43" y="122"/>
                    <a:pt x="233" y="13"/>
                    <a:pt x="255" y="0"/>
                  </a:cubicBezTo>
                  <a:cubicBezTo>
                    <a:pt x="257" y="0"/>
                    <a:pt x="258" y="1"/>
                    <a:pt x="258" y="1"/>
                  </a:cubicBezTo>
                  <a:cubicBezTo>
                    <a:pt x="288" y="19"/>
                    <a:pt x="288" y="19"/>
                    <a:pt x="288" y="19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50" y="162"/>
                    <a:pt x="46" y="185"/>
                    <a:pt x="46" y="185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34" y="191"/>
                    <a:pt x="19" y="195"/>
                    <a:pt x="4" y="196"/>
                  </a:cubicBezTo>
                  <a:cubicBezTo>
                    <a:pt x="0" y="157"/>
                    <a:pt x="9" y="143"/>
                    <a:pt x="27" y="132"/>
                  </a:cubicBezTo>
                  <a:close/>
                </a:path>
              </a:pathLst>
            </a:custGeom>
            <a:solidFill>
              <a:srgbClr val="FDD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4" name="Freeform 24">
              <a:extLst>
                <a:ext uri="{FF2B5EF4-FFF2-40B4-BE49-F238E27FC236}">
                  <a16:creationId xmlns:a16="http://schemas.microsoft.com/office/drawing/2014/main" xmlns="" id="{E40E7789-E476-074F-9949-53B7D4847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" y="2611"/>
              <a:ext cx="55" cy="56"/>
            </a:xfrm>
            <a:custGeom>
              <a:avLst/>
              <a:gdLst>
                <a:gd name="T0" fmla="*/ 345 w 22"/>
                <a:gd name="T1" fmla="*/ 397 h 21"/>
                <a:gd name="T2" fmla="*/ 0 w 22"/>
                <a:gd name="T3" fmla="*/ 0 h 2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2" h="21">
                  <a:moveTo>
                    <a:pt x="22" y="21"/>
                  </a:moveTo>
                  <a:cubicBezTo>
                    <a:pt x="19" y="12"/>
                    <a:pt x="10" y="0"/>
                    <a:pt x="0" y="0"/>
                  </a:cubicBezTo>
                </a:path>
              </a:pathLst>
            </a:custGeom>
            <a:solidFill>
              <a:srgbClr val="E4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5" name="Freeform 25">
              <a:extLst>
                <a:ext uri="{FF2B5EF4-FFF2-40B4-BE49-F238E27FC236}">
                  <a16:creationId xmlns:a16="http://schemas.microsoft.com/office/drawing/2014/main" xmlns="" id="{5D2BDC5D-F879-A341-85F4-608344A9D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" y="3285"/>
              <a:ext cx="563" cy="227"/>
            </a:xfrm>
            <a:custGeom>
              <a:avLst/>
              <a:gdLst>
                <a:gd name="T0" fmla="*/ 3506 w 225"/>
                <a:gd name="T1" fmla="*/ 1584 h 85"/>
                <a:gd name="T2" fmla="*/ 3100 w 225"/>
                <a:gd name="T3" fmla="*/ 777 h 85"/>
                <a:gd name="T4" fmla="*/ 2410 w 225"/>
                <a:gd name="T5" fmla="*/ 705 h 85"/>
                <a:gd name="T6" fmla="*/ 533 w 225"/>
                <a:gd name="T7" fmla="*/ 513 h 85"/>
                <a:gd name="T8" fmla="*/ 0 w 225"/>
                <a:gd name="T9" fmla="*/ 0 h 85"/>
                <a:gd name="T10" fmla="*/ 0 w 225"/>
                <a:gd name="T11" fmla="*/ 21 h 85"/>
                <a:gd name="T12" fmla="*/ 33 w 225"/>
                <a:gd name="T13" fmla="*/ 550 h 85"/>
                <a:gd name="T14" fmla="*/ 908 w 225"/>
                <a:gd name="T15" fmla="*/ 1220 h 85"/>
                <a:gd name="T16" fmla="*/ 3526 w 225"/>
                <a:gd name="T17" fmla="*/ 1618 h 85"/>
                <a:gd name="T18" fmla="*/ 3506 w 225"/>
                <a:gd name="T19" fmla="*/ 1584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5" h="85">
                  <a:moveTo>
                    <a:pt x="224" y="83"/>
                  </a:moveTo>
                  <a:cubicBezTo>
                    <a:pt x="222" y="64"/>
                    <a:pt x="198" y="41"/>
                    <a:pt x="198" y="41"/>
                  </a:cubicBezTo>
                  <a:cubicBezTo>
                    <a:pt x="198" y="41"/>
                    <a:pt x="168" y="38"/>
                    <a:pt x="154" y="37"/>
                  </a:cubicBezTo>
                  <a:cubicBezTo>
                    <a:pt x="121" y="34"/>
                    <a:pt x="73" y="30"/>
                    <a:pt x="34" y="27"/>
                  </a:cubicBezTo>
                  <a:cubicBezTo>
                    <a:pt x="20" y="27"/>
                    <a:pt x="8" y="2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3"/>
                    <a:pt x="2" y="24"/>
                    <a:pt x="2" y="29"/>
                  </a:cubicBezTo>
                  <a:cubicBezTo>
                    <a:pt x="3" y="42"/>
                    <a:pt x="23" y="56"/>
                    <a:pt x="58" y="64"/>
                  </a:cubicBezTo>
                  <a:cubicBezTo>
                    <a:pt x="74" y="68"/>
                    <a:pt x="196" y="82"/>
                    <a:pt x="225" y="85"/>
                  </a:cubicBezTo>
                  <a:cubicBezTo>
                    <a:pt x="225" y="84"/>
                    <a:pt x="225" y="84"/>
                    <a:pt x="224" y="83"/>
                  </a:cubicBezTo>
                  <a:close/>
                </a:path>
              </a:pathLst>
            </a:custGeom>
            <a:solidFill>
              <a:srgbClr val="354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6" name="Freeform 26">
              <a:extLst>
                <a:ext uri="{FF2B5EF4-FFF2-40B4-BE49-F238E27FC236}">
                  <a16:creationId xmlns:a16="http://schemas.microsoft.com/office/drawing/2014/main" xmlns="" id="{DB23D64C-32EC-DB41-8E9A-982F96073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0" y="3016"/>
              <a:ext cx="1178" cy="632"/>
            </a:xfrm>
            <a:custGeom>
              <a:avLst/>
              <a:gdLst>
                <a:gd name="T0" fmla="*/ 425 w 471"/>
                <a:gd name="T1" fmla="*/ 3128 h 237"/>
                <a:gd name="T2" fmla="*/ 2188 w 471"/>
                <a:gd name="T3" fmla="*/ 2013 h 237"/>
                <a:gd name="T4" fmla="*/ 2063 w 471"/>
                <a:gd name="T5" fmla="*/ 0 h 237"/>
                <a:gd name="T6" fmla="*/ 2176 w 471"/>
                <a:gd name="T7" fmla="*/ 56 h 237"/>
                <a:gd name="T8" fmla="*/ 3179 w 471"/>
                <a:gd name="T9" fmla="*/ 568 h 237"/>
                <a:gd name="T10" fmla="*/ 3209 w 471"/>
                <a:gd name="T11" fmla="*/ 589 h 237"/>
                <a:gd name="T12" fmla="*/ 3316 w 471"/>
                <a:gd name="T13" fmla="*/ 2467 h 237"/>
                <a:gd name="T14" fmla="*/ 4192 w 471"/>
                <a:gd name="T15" fmla="*/ 3128 h 237"/>
                <a:gd name="T16" fmla="*/ 6900 w 471"/>
                <a:gd name="T17" fmla="*/ 3549 h 237"/>
                <a:gd name="T18" fmla="*/ 7368 w 471"/>
                <a:gd name="T19" fmla="*/ 4493 h 237"/>
                <a:gd name="T20" fmla="*/ 0 w 471"/>
                <a:gd name="T21" fmla="*/ 4493 h 237"/>
                <a:gd name="T22" fmla="*/ 425 w 471"/>
                <a:gd name="T23" fmla="*/ 3128 h 2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71" h="237">
                  <a:moveTo>
                    <a:pt x="27" y="165"/>
                  </a:moveTo>
                  <a:cubicBezTo>
                    <a:pt x="27" y="165"/>
                    <a:pt x="144" y="166"/>
                    <a:pt x="140" y="106"/>
                  </a:cubicBezTo>
                  <a:cubicBezTo>
                    <a:pt x="137" y="70"/>
                    <a:pt x="134" y="27"/>
                    <a:pt x="132" y="0"/>
                  </a:cubicBezTo>
                  <a:cubicBezTo>
                    <a:pt x="134" y="1"/>
                    <a:pt x="136" y="2"/>
                    <a:pt x="139" y="3"/>
                  </a:cubicBezTo>
                  <a:cubicBezTo>
                    <a:pt x="166" y="13"/>
                    <a:pt x="187" y="22"/>
                    <a:pt x="203" y="30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11" y="110"/>
                    <a:pt x="212" y="130"/>
                  </a:cubicBezTo>
                  <a:cubicBezTo>
                    <a:pt x="213" y="143"/>
                    <a:pt x="233" y="157"/>
                    <a:pt x="268" y="165"/>
                  </a:cubicBezTo>
                  <a:cubicBezTo>
                    <a:pt x="287" y="170"/>
                    <a:pt x="441" y="187"/>
                    <a:pt x="441" y="187"/>
                  </a:cubicBezTo>
                  <a:cubicBezTo>
                    <a:pt x="441" y="187"/>
                    <a:pt x="467" y="210"/>
                    <a:pt x="471" y="237"/>
                  </a:cubicBezTo>
                  <a:cubicBezTo>
                    <a:pt x="0" y="237"/>
                    <a:pt x="0" y="237"/>
                    <a:pt x="0" y="237"/>
                  </a:cubicBezTo>
                  <a:lnTo>
                    <a:pt x="27" y="165"/>
                  </a:lnTo>
                  <a:close/>
                </a:path>
              </a:pathLst>
            </a:custGeom>
            <a:solidFill>
              <a:srgbClr val="4E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7" name="Freeform 27">
              <a:extLst>
                <a:ext uri="{FF2B5EF4-FFF2-40B4-BE49-F238E27FC236}">
                  <a16:creationId xmlns:a16="http://schemas.microsoft.com/office/drawing/2014/main" xmlns="" id="{57254BF5-AED8-C94B-AE34-80EA725BD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5" y="2581"/>
              <a:ext cx="255" cy="190"/>
            </a:xfrm>
            <a:custGeom>
              <a:avLst/>
              <a:gdLst>
                <a:gd name="T0" fmla="*/ 1458 w 102"/>
                <a:gd name="T1" fmla="*/ 0 h 71"/>
                <a:gd name="T2" fmla="*/ 1583 w 102"/>
                <a:gd name="T3" fmla="*/ 209 h 71"/>
                <a:gd name="T4" fmla="*/ 95 w 102"/>
                <a:gd name="T5" fmla="*/ 1359 h 71"/>
                <a:gd name="T6" fmla="*/ 0 w 102"/>
                <a:gd name="T7" fmla="*/ 1132 h 71"/>
                <a:gd name="T8" fmla="*/ 1458 w 102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2" h="71">
                  <a:moveTo>
                    <a:pt x="93" y="0"/>
                  </a:moveTo>
                  <a:cubicBezTo>
                    <a:pt x="101" y="11"/>
                    <a:pt x="101" y="11"/>
                    <a:pt x="101" y="11"/>
                  </a:cubicBezTo>
                  <a:cubicBezTo>
                    <a:pt x="102" y="17"/>
                    <a:pt x="22" y="70"/>
                    <a:pt x="6" y="7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3" y="40"/>
                    <a:pt x="75" y="14"/>
                    <a:pt x="93" y="0"/>
                  </a:cubicBezTo>
                  <a:close/>
                </a:path>
              </a:pathLst>
            </a:custGeom>
            <a:solidFill>
              <a:srgbClr val="2D3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8" name="Freeform 28">
              <a:extLst>
                <a:ext uri="{FF2B5EF4-FFF2-40B4-BE49-F238E27FC236}">
                  <a16:creationId xmlns:a16="http://schemas.microsoft.com/office/drawing/2014/main" xmlns="" id="{239187FC-11A6-DB48-8B0E-C8400CAB9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0" y="2595"/>
              <a:ext cx="290" cy="208"/>
            </a:xfrm>
            <a:custGeom>
              <a:avLst/>
              <a:gdLst>
                <a:gd name="T0" fmla="*/ 113 w 116"/>
                <a:gd name="T1" fmla="*/ 1195 h 78"/>
                <a:gd name="T2" fmla="*/ 125 w 116"/>
                <a:gd name="T3" fmla="*/ 1251 h 78"/>
                <a:gd name="T4" fmla="*/ 1613 w 116"/>
                <a:gd name="T5" fmla="*/ 115 h 78"/>
                <a:gd name="T6" fmla="*/ 1595 w 116"/>
                <a:gd name="T7" fmla="*/ 77 h 78"/>
                <a:gd name="T8" fmla="*/ 1800 w 116"/>
                <a:gd name="T9" fmla="*/ 77 h 78"/>
                <a:gd name="T10" fmla="*/ 125 w 116"/>
                <a:gd name="T11" fmla="*/ 1421 h 78"/>
                <a:gd name="T12" fmla="*/ 113 w 116"/>
                <a:gd name="T13" fmla="*/ 1195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" h="78">
                  <a:moveTo>
                    <a:pt x="7" y="63"/>
                  </a:moveTo>
                  <a:cubicBezTo>
                    <a:pt x="8" y="66"/>
                    <a:pt x="8" y="66"/>
                    <a:pt x="8" y="66"/>
                  </a:cubicBezTo>
                  <a:cubicBezTo>
                    <a:pt x="24" y="65"/>
                    <a:pt x="104" y="12"/>
                    <a:pt x="103" y="6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11" y="0"/>
                    <a:pt x="116" y="2"/>
                    <a:pt x="115" y="4"/>
                  </a:cubicBezTo>
                  <a:cubicBezTo>
                    <a:pt x="111" y="16"/>
                    <a:pt x="39" y="64"/>
                    <a:pt x="8" y="75"/>
                  </a:cubicBezTo>
                  <a:cubicBezTo>
                    <a:pt x="0" y="78"/>
                    <a:pt x="0" y="71"/>
                    <a:pt x="7" y="63"/>
                  </a:cubicBezTo>
                  <a:close/>
                </a:path>
              </a:pathLst>
            </a:custGeom>
            <a:solidFill>
              <a:srgbClr val="B0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9" name="Freeform 29">
              <a:extLst>
                <a:ext uri="{FF2B5EF4-FFF2-40B4-BE49-F238E27FC236}">
                  <a16:creationId xmlns:a16="http://schemas.microsoft.com/office/drawing/2014/main" xmlns="" id="{E07E283E-4B10-FF46-A819-03D2D0182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" y="2491"/>
              <a:ext cx="213" cy="184"/>
            </a:xfrm>
            <a:custGeom>
              <a:avLst/>
              <a:gdLst>
                <a:gd name="T0" fmla="*/ 125 w 85"/>
                <a:gd name="T1" fmla="*/ 1045 h 69"/>
                <a:gd name="T2" fmla="*/ 396 w 85"/>
                <a:gd name="T3" fmla="*/ 1216 h 69"/>
                <a:gd name="T4" fmla="*/ 1213 w 85"/>
                <a:gd name="T5" fmla="*/ 648 h 69"/>
                <a:gd name="T6" fmla="*/ 1225 w 85"/>
                <a:gd name="T7" fmla="*/ 264 h 69"/>
                <a:gd name="T8" fmla="*/ 1213 w 85"/>
                <a:gd name="T9" fmla="*/ 248 h 69"/>
                <a:gd name="T10" fmla="*/ 942 w 85"/>
                <a:gd name="T11" fmla="*/ 77 h 69"/>
                <a:gd name="T12" fmla="*/ 125 w 85"/>
                <a:gd name="T13" fmla="*/ 648 h 69"/>
                <a:gd name="T14" fmla="*/ 113 w 85"/>
                <a:gd name="T15" fmla="*/ 1024 h 69"/>
                <a:gd name="T16" fmla="*/ 125 w 85"/>
                <a:gd name="T17" fmla="*/ 1045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69">
                  <a:moveTo>
                    <a:pt x="8" y="55"/>
                  </a:moveTo>
                  <a:cubicBezTo>
                    <a:pt x="12" y="63"/>
                    <a:pt x="17" y="69"/>
                    <a:pt x="25" y="6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5" y="29"/>
                    <a:pt x="83" y="22"/>
                    <a:pt x="78" y="1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3" y="5"/>
                    <a:pt x="67" y="0"/>
                    <a:pt x="60" y="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0" y="39"/>
                    <a:pt x="2" y="46"/>
                    <a:pt x="7" y="54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rgbClr val="2D3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0" name="Freeform 30">
              <a:extLst>
                <a:ext uri="{FF2B5EF4-FFF2-40B4-BE49-F238E27FC236}">
                  <a16:creationId xmlns:a16="http://schemas.microsoft.com/office/drawing/2014/main" xmlns="" id="{EC9767EF-7C36-DC48-A072-8985CBD8C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" y="1960"/>
              <a:ext cx="248" cy="312"/>
            </a:xfrm>
            <a:custGeom>
              <a:avLst/>
              <a:gdLst>
                <a:gd name="T0" fmla="*/ 185 w 248"/>
                <a:gd name="T1" fmla="*/ 109 h 312"/>
                <a:gd name="T2" fmla="*/ 193 w 248"/>
                <a:gd name="T3" fmla="*/ 85 h 312"/>
                <a:gd name="T4" fmla="*/ 165 w 248"/>
                <a:gd name="T5" fmla="*/ 0 h 312"/>
                <a:gd name="T6" fmla="*/ 0 w 248"/>
                <a:gd name="T7" fmla="*/ 91 h 312"/>
                <a:gd name="T8" fmla="*/ 65 w 248"/>
                <a:gd name="T9" fmla="*/ 165 h 312"/>
                <a:gd name="T10" fmla="*/ 90 w 248"/>
                <a:gd name="T11" fmla="*/ 171 h 312"/>
                <a:gd name="T12" fmla="*/ 110 w 248"/>
                <a:gd name="T13" fmla="*/ 184 h 312"/>
                <a:gd name="T14" fmla="*/ 163 w 248"/>
                <a:gd name="T15" fmla="*/ 280 h 312"/>
                <a:gd name="T16" fmla="*/ 205 w 248"/>
                <a:gd name="T17" fmla="*/ 312 h 312"/>
                <a:gd name="T18" fmla="*/ 225 w 248"/>
                <a:gd name="T19" fmla="*/ 299 h 312"/>
                <a:gd name="T20" fmla="*/ 228 w 248"/>
                <a:gd name="T21" fmla="*/ 299 h 312"/>
                <a:gd name="T22" fmla="*/ 248 w 248"/>
                <a:gd name="T23" fmla="*/ 285 h 312"/>
                <a:gd name="T24" fmla="*/ 243 w 248"/>
                <a:gd name="T25" fmla="*/ 229 h 312"/>
                <a:gd name="T26" fmla="*/ 188 w 248"/>
                <a:gd name="T27" fmla="*/ 133 h 312"/>
                <a:gd name="T28" fmla="*/ 185 w 248"/>
                <a:gd name="T29" fmla="*/ 109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48" h="312">
                  <a:moveTo>
                    <a:pt x="185" y="109"/>
                  </a:moveTo>
                  <a:lnTo>
                    <a:pt x="193" y="85"/>
                  </a:lnTo>
                  <a:lnTo>
                    <a:pt x="165" y="0"/>
                  </a:lnTo>
                  <a:lnTo>
                    <a:pt x="0" y="91"/>
                  </a:lnTo>
                  <a:lnTo>
                    <a:pt x="65" y="165"/>
                  </a:lnTo>
                  <a:lnTo>
                    <a:pt x="90" y="171"/>
                  </a:lnTo>
                  <a:lnTo>
                    <a:pt x="110" y="184"/>
                  </a:lnTo>
                  <a:lnTo>
                    <a:pt x="163" y="280"/>
                  </a:lnTo>
                  <a:lnTo>
                    <a:pt x="205" y="312"/>
                  </a:lnTo>
                  <a:lnTo>
                    <a:pt x="225" y="299"/>
                  </a:lnTo>
                  <a:lnTo>
                    <a:pt x="228" y="299"/>
                  </a:lnTo>
                  <a:lnTo>
                    <a:pt x="248" y="285"/>
                  </a:lnTo>
                  <a:lnTo>
                    <a:pt x="243" y="229"/>
                  </a:lnTo>
                  <a:lnTo>
                    <a:pt x="188" y="133"/>
                  </a:lnTo>
                  <a:lnTo>
                    <a:pt x="185" y="109"/>
                  </a:lnTo>
                  <a:close/>
                </a:path>
              </a:pathLst>
            </a:custGeom>
            <a:solidFill>
              <a:srgbClr val="2D3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1" name="Freeform 31">
              <a:extLst>
                <a:ext uri="{FF2B5EF4-FFF2-40B4-BE49-F238E27FC236}">
                  <a16:creationId xmlns:a16="http://schemas.microsoft.com/office/drawing/2014/main" xmlns="" id="{DEC60ACF-1CD1-1C47-8897-523DFAEAC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" y="1147"/>
              <a:ext cx="222" cy="221"/>
            </a:xfrm>
            <a:custGeom>
              <a:avLst/>
              <a:gdLst>
                <a:gd name="T0" fmla="*/ 449 w 89"/>
                <a:gd name="T1" fmla="*/ 1566 h 83"/>
                <a:gd name="T2" fmla="*/ 0 w 89"/>
                <a:gd name="T3" fmla="*/ 682 h 83"/>
                <a:gd name="T4" fmla="*/ 915 w 89"/>
                <a:gd name="T5" fmla="*/ 0 h 83"/>
                <a:gd name="T6" fmla="*/ 1382 w 89"/>
                <a:gd name="T7" fmla="*/ 908 h 83"/>
                <a:gd name="T8" fmla="*/ 449 w 89"/>
                <a:gd name="T9" fmla="*/ 1566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3">
                  <a:moveTo>
                    <a:pt x="29" y="83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10" y="24"/>
                    <a:pt x="48" y="2"/>
                    <a:pt x="59" y="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6" y="58"/>
                    <a:pt x="47" y="69"/>
                    <a:pt x="29" y="83"/>
                  </a:cubicBezTo>
                  <a:close/>
                </a:path>
              </a:pathLst>
            </a:custGeom>
            <a:solidFill>
              <a:srgbClr val="2D3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2" name="Freeform 32">
              <a:extLst>
                <a:ext uri="{FF2B5EF4-FFF2-40B4-BE49-F238E27FC236}">
                  <a16:creationId xmlns:a16="http://schemas.microsoft.com/office/drawing/2014/main" xmlns="" id="{86256AA9-BACD-574C-ACE7-D4BEB586A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2" y="2093"/>
              <a:ext cx="78" cy="51"/>
            </a:xfrm>
            <a:custGeom>
              <a:avLst/>
              <a:gdLst>
                <a:gd name="T0" fmla="*/ 0 w 78"/>
                <a:gd name="T1" fmla="*/ 51 h 51"/>
                <a:gd name="T2" fmla="*/ 38 w 78"/>
                <a:gd name="T3" fmla="*/ 27 h 51"/>
                <a:gd name="T4" fmla="*/ 40 w 78"/>
                <a:gd name="T5" fmla="*/ 27 h 51"/>
                <a:gd name="T6" fmla="*/ 78 w 78"/>
                <a:gd name="T7" fmla="*/ 0 h 51"/>
                <a:gd name="T8" fmla="*/ 0 w 78"/>
                <a:gd name="T9" fmla="*/ 51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51">
                  <a:moveTo>
                    <a:pt x="0" y="51"/>
                  </a:moveTo>
                  <a:lnTo>
                    <a:pt x="38" y="27"/>
                  </a:lnTo>
                  <a:lnTo>
                    <a:pt x="40" y="27"/>
                  </a:lnTo>
                  <a:lnTo>
                    <a:pt x="78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E4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3" name="Freeform 33">
              <a:extLst>
                <a:ext uri="{FF2B5EF4-FFF2-40B4-BE49-F238E27FC236}">
                  <a16:creationId xmlns:a16="http://schemas.microsoft.com/office/drawing/2014/main" xmlns="" id="{8E1A21CD-7411-7844-BAD6-40E806653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2" y="2093"/>
              <a:ext cx="78" cy="51"/>
            </a:xfrm>
            <a:custGeom>
              <a:avLst/>
              <a:gdLst>
                <a:gd name="T0" fmla="*/ 0 w 78"/>
                <a:gd name="T1" fmla="*/ 51 h 51"/>
                <a:gd name="T2" fmla="*/ 38 w 78"/>
                <a:gd name="T3" fmla="*/ 27 h 51"/>
                <a:gd name="T4" fmla="*/ 40 w 78"/>
                <a:gd name="T5" fmla="*/ 27 h 51"/>
                <a:gd name="T6" fmla="*/ 78 w 78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8" h="51">
                  <a:moveTo>
                    <a:pt x="0" y="51"/>
                  </a:moveTo>
                  <a:lnTo>
                    <a:pt x="38" y="27"/>
                  </a:lnTo>
                  <a:lnTo>
                    <a:pt x="40" y="2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4" name="Freeform 34">
              <a:extLst>
                <a:ext uri="{FF2B5EF4-FFF2-40B4-BE49-F238E27FC236}">
                  <a16:creationId xmlns:a16="http://schemas.microsoft.com/office/drawing/2014/main" xmlns="" id="{D8F1A41B-F2C0-C244-8D1C-BD33DFAB4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" y="2189"/>
              <a:ext cx="85" cy="83"/>
            </a:xfrm>
            <a:custGeom>
              <a:avLst/>
              <a:gdLst>
                <a:gd name="T0" fmla="*/ 0 w 85"/>
                <a:gd name="T1" fmla="*/ 51 h 83"/>
                <a:gd name="T2" fmla="*/ 42 w 85"/>
                <a:gd name="T3" fmla="*/ 83 h 83"/>
                <a:gd name="T4" fmla="*/ 62 w 85"/>
                <a:gd name="T5" fmla="*/ 70 h 83"/>
                <a:gd name="T6" fmla="*/ 65 w 85"/>
                <a:gd name="T7" fmla="*/ 70 h 83"/>
                <a:gd name="T8" fmla="*/ 85 w 85"/>
                <a:gd name="T9" fmla="*/ 56 h 83"/>
                <a:gd name="T10" fmla="*/ 80 w 85"/>
                <a:gd name="T11" fmla="*/ 0 h 83"/>
                <a:gd name="T12" fmla="*/ 40 w 85"/>
                <a:gd name="T13" fmla="*/ 27 h 83"/>
                <a:gd name="T14" fmla="*/ 0 w 85"/>
                <a:gd name="T15" fmla="*/ 51 h 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5" h="83">
                  <a:moveTo>
                    <a:pt x="0" y="51"/>
                  </a:moveTo>
                  <a:lnTo>
                    <a:pt x="42" y="83"/>
                  </a:lnTo>
                  <a:lnTo>
                    <a:pt x="62" y="70"/>
                  </a:lnTo>
                  <a:lnTo>
                    <a:pt x="65" y="70"/>
                  </a:lnTo>
                  <a:lnTo>
                    <a:pt x="85" y="56"/>
                  </a:lnTo>
                  <a:lnTo>
                    <a:pt x="80" y="0"/>
                  </a:lnTo>
                  <a:lnTo>
                    <a:pt x="40" y="27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5" name="Freeform 35">
              <a:extLst>
                <a:ext uri="{FF2B5EF4-FFF2-40B4-BE49-F238E27FC236}">
                  <a16:creationId xmlns:a16="http://schemas.microsoft.com/office/drawing/2014/main" xmlns="" id="{87997725-3896-9846-B73B-AB6757DB2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" y="2045"/>
              <a:ext cx="122" cy="86"/>
            </a:xfrm>
            <a:custGeom>
              <a:avLst/>
              <a:gdLst>
                <a:gd name="T0" fmla="*/ 0 w 122"/>
                <a:gd name="T1" fmla="*/ 80 h 86"/>
                <a:gd name="T2" fmla="*/ 60 w 122"/>
                <a:gd name="T3" fmla="*/ 40 h 86"/>
                <a:gd name="T4" fmla="*/ 62 w 122"/>
                <a:gd name="T5" fmla="*/ 40 h 86"/>
                <a:gd name="T6" fmla="*/ 122 w 122"/>
                <a:gd name="T7" fmla="*/ 0 h 86"/>
                <a:gd name="T8" fmla="*/ 117 w 122"/>
                <a:gd name="T9" fmla="*/ 24 h 86"/>
                <a:gd name="T10" fmla="*/ 70 w 122"/>
                <a:gd name="T11" fmla="*/ 56 h 86"/>
                <a:gd name="T12" fmla="*/ 22 w 122"/>
                <a:gd name="T13" fmla="*/ 86 h 86"/>
                <a:gd name="T14" fmla="*/ 0 w 122"/>
                <a:gd name="T15" fmla="*/ 80 h 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2" h="86">
                  <a:moveTo>
                    <a:pt x="0" y="80"/>
                  </a:moveTo>
                  <a:lnTo>
                    <a:pt x="60" y="40"/>
                  </a:lnTo>
                  <a:lnTo>
                    <a:pt x="62" y="40"/>
                  </a:lnTo>
                  <a:lnTo>
                    <a:pt x="122" y="0"/>
                  </a:lnTo>
                  <a:lnTo>
                    <a:pt x="117" y="24"/>
                  </a:lnTo>
                  <a:lnTo>
                    <a:pt x="70" y="56"/>
                  </a:lnTo>
                  <a:lnTo>
                    <a:pt x="22" y="86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6" name="Freeform 36">
              <a:extLst>
                <a:ext uri="{FF2B5EF4-FFF2-40B4-BE49-F238E27FC236}">
                  <a16:creationId xmlns:a16="http://schemas.microsoft.com/office/drawing/2014/main" xmlns="" id="{501B4E66-46AE-2447-8B4A-88CB42568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" y="2045"/>
              <a:ext cx="122" cy="86"/>
            </a:xfrm>
            <a:custGeom>
              <a:avLst/>
              <a:gdLst>
                <a:gd name="T0" fmla="*/ 0 w 122"/>
                <a:gd name="T1" fmla="*/ 80 h 86"/>
                <a:gd name="T2" fmla="*/ 60 w 122"/>
                <a:gd name="T3" fmla="*/ 40 h 86"/>
                <a:gd name="T4" fmla="*/ 62 w 122"/>
                <a:gd name="T5" fmla="*/ 40 h 86"/>
                <a:gd name="T6" fmla="*/ 122 w 122"/>
                <a:gd name="T7" fmla="*/ 0 h 86"/>
                <a:gd name="T8" fmla="*/ 117 w 122"/>
                <a:gd name="T9" fmla="*/ 24 h 86"/>
                <a:gd name="T10" fmla="*/ 70 w 122"/>
                <a:gd name="T11" fmla="*/ 56 h 86"/>
                <a:gd name="T12" fmla="*/ 22 w 122"/>
                <a:gd name="T13" fmla="*/ 86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86">
                  <a:moveTo>
                    <a:pt x="0" y="80"/>
                  </a:moveTo>
                  <a:lnTo>
                    <a:pt x="60" y="40"/>
                  </a:lnTo>
                  <a:lnTo>
                    <a:pt x="62" y="40"/>
                  </a:lnTo>
                  <a:lnTo>
                    <a:pt x="122" y="0"/>
                  </a:lnTo>
                  <a:lnTo>
                    <a:pt x="117" y="24"/>
                  </a:lnTo>
                  <a:lnTo>
                    <a:pt x="70" y="56"/>
                  </a:lnTo>
                  <a:lnTo>
                    <a:pt x="22" y="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7" name="Freeform 37">
              <a:extLst>
                <a:ext uri="{FF2B5EF4-FFF2-40B4-BE49-F238E27FC236}">
                  <a16:creationId xmlns:a16="http://schemas.microsoft.com/office/drawing/2014/main" xmlns="" id="{0CE73710-D9C8-C542-B0C0-E32EDBED0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7" y="2488"/>
              <a:ext cx="428" cy="325"/>
            </a:xfrm>
            <a:custGeom>
              <a:avLst/>
              <a:gdLst>
                <a:gd name="T0" fmla="*/ 0 w 171"/>
                <a:gd name="T1" fmla="*/ 1740 h 122"/>
                <a:gd name="T2" fmla="*/ 2380 w 171"/>
                <a:gd name="T3" fmla="*/ 0 h 122"/>
                <a:gd name="T4" fmla="*/ 2463 w 171"/>
                <a:gd name="T5" fmla="*/ 35 h 122"/>
                <a:gd name="T6" fmla="*/ 2663 w 171"/>
                <a:gd name="T7" fmla="*/ 490 h 122"/>
                <a:gd name="T8" fmla="*/ 300 w 171"/>
                <a:gd name="T9" fmla="*/ 2307 h 122"/>
                <a:gd name="T10" fmla="*/ 0 w 171"/>
                <a:gd name="T11" fmla="*/ 1740 h 1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1" h="122">
                  <a:moveTo>
                    <a:pt x="0" y="92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6" y="1"/>
                    <a:pt x="157" y="2"/>
                  </a:cubicBezTo>
                  <a:cubicBezTo>
                    <a:pt x="161" y="7"/>
                    <a:pt x="170" y="19"/>
                    <a:pt x="170" y="26"/>
                  </a:cubicBezTo>
                  <a:cubicBezTo>
                    <a:pt x="171" y="34"/>
                    <a:pt x="40" y="110"/>
                    <a:pt x="19" y="122"/>
                  </a:cubicBezTo>
                  <a:lnTo>
                    <a:pt x="0" y="92"/>
                  </a:lnTo>
                  <a:close/>
                </a:path>
              </a:pathLst>
            </a:custGeom>
            <a:solidFill>
              <a:srgbClr val="B0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8" name="Freeform 38">
              <a:extLst>
                <a:ext uri="{FF2B5EF4-FFF2-40B4-BE49-F238E27FC236}">
                  <a16:creationId xmlns:a16="http://schemas.microsoft.com/office/drawing/2014/main" xmlns="" id="{D1CDC08F-E223-664C-BF1B-26EA87CFA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" y="1261"/>
              <a:ext cx="407" cy="486"/>
            </a:xfrm>
            <a:custGeom>
              <a:avLst/>
              <a:gdLst>
                <a:gd name="T0" fmla="*/ 2537 w 163"/>
                <a:gd name="T1" fmla="*/ 3466 h 182"/>
                <a:gd name="T2" fmla="*/ 824 w 163"/>
                <a:gd name="T3" fmla="*/ 0 h 182"/>
                <a:gd name="T4" fmla="*/ 0 w 163"/>
                <a:gd name="T5" fmla="*/ 457 h 182"/>
                <a:gd name="T6" fmla="*/ 1258 w 163"/>
                <a:gd name="T7" fmla="*/ 1220 h 182"/>
                <a:gd name="T8" fmla="*/ 2537 w 163"/>
                <a:gd name="T9" fmla="*/ 3466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3" h="182">
                  <a:moveTo>
                    <a:pt x="163" y="182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30" y="6"/>
                    <a:pt x="11" y="18"/>
                    <a:pt x="0" y="24"/>
                  </a:cubicBezTo>
                  <a:cubicBezTo>
                    <a:pt x="32" y="17"/>
                    <a:pt x="64" y="35"/>
                    <a:pt x="81" y="64"/>
                  </a:cubicBezTo>
                  <a:cubicBezTo>
                    <a:pt x="98" y="92"/>
                    <a:pt x="163" y="182"/>
                    <a:pt x="163" y="182"/>
                  </a:cubicBezTo>
                  <a:close/>
                </a:path>
              </a:pathLst>
            </a:custGeom>
            <a:solidFill>
              <a:srgbClr val="487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9" name="Freeform 39">
              <a:extLst>
                <a:ext uri="{FF2B5EF4-FFF2-40B4-BE49-F238E27FC236}">
                  <a16:creationId xmlns:a16="http://schemas.microsoft.com/office/drawing/2014/main" xmlns="" id="{7FAE821B-1D2D-B140-8670-B3608E8A5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" y="1379"/>
              <a:ext cx="123" cy="290"/>
            </a:xfrm>
            <a:custGeom>
              <a:avLst/>
              <a:gdLst>
                <a:gd name="T0" fmla="*/ 505 w 49"/>
                <a:gd name="T1" fmla="*/ 0 h 109"/>
                <a:gd name="T2" fmla="*/ 146 w 49"/>
                <a:gd name="T3" fmla="*/ 362 h 109"/>
                <a:gd name="T4" fmla="*/ 126 w 49"/>
                <a:gd name="T5" fmla="*/ 678 h 109"/>
                <a:gd name="T6" fmla="*/ 776 w 49"/>
                <a:gd name="T7" fmla="*/ 2054 h 109"/>
                <a:gd name="T8" fmla="*/ 505 w 49"/>
                <a:gd name="T9" fmla="*/ 0 h 1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109">
                  <a:moveTo>
                    <a:pt x="32" y="0"/>
                  </a:moveTo>
                  <a:cubicBezTo>
                    <a:pt x="26" y="5"/>
                    <a:pt x="16" y="13"/>
                    <a:pt x="9" y="19"/>
                  </a:cubicBezTo>
                  <a:cubicBezTo>
                    <a:pt x="0" y="26"/>
                    <a:pt x="8" y="36"/>
                    <a:pt x="8" y="36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9" y="109"/>
                    <a:pt x="4" y="21"/>
                    <a:pt x="32" y="0"/>
                  </a:cubicBezTo>
                  <a:close/>
                </a:path>
              </a:pathLst>
            </a:custGeom>
            <a:solidFill>
              <a:srgbClr val="CAD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0" name="Freeform 40">
              <a:extLst>
                <a:ext uri="{FF2B5EF4-FFF2-40B4-BE49-F238E27FC236}">
                  <a16:creationId xmlns:a16="http://schemas.microsoft.com/office/drawing/2014/main" xmlns="" id="{AE9D15B1-52FB-3A4D-BA20-68894200E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" y="1771"/>
              <a:ext cx="132" cy="496"/>
            </a:xfrm>
            <a:custGeom>
              <a:avLst/>
              <a:gdLst>
                <a:gd name="T0" fmla="*/ 745 w 53"/>
                <a:gd name="T1" fmla="*/ 3528 h 186"/>
                <a:gd name="T2" fmla="*/ 0 w 53"/>
                <a:gd name="T3" fmla="*/ 320 h 186"/>
                <a:gd name="T4" fmla="*/ 384 w 53"/>
                <a:gd name="T5" fmla="*/ 0 h 186"/>
                <a:gd name="T6" fmla="*/ 590 w 53"/>
                <a:gd name="T7" fmla="*/ 1613 h 186"/>
                <a:gd name="T8" fmla="*/ 745 w 53"/>
                <a:gd name="T9" fmla="*/ 3528 h 1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186">
                  <a:moveTo>
                    <a:pt x="48" y="186"/>
                  </a:moveTo>
                  <a:cubicBezTo>
                    <a:pt x="50" y="124"/>
                    <a:pt x="29" y="76"/>
                    <a:pt x="0" y="1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14"/>
                    <a:pt x="21" y="37"/>
                    <a:pt x="38" y="85"/>
                  </a:cubicBezTo>
                  <a:cubicBezTo>
                    <a:pt x="51" y="121"/>
                    <a:pt x="53" y="165"/>
                    <a:pt x="48" y="186"/>
                  </a:cubicBezTo>
                  <a:close/>
                </a:path>
              </a:pathLst>
            </a:custGeom>
            <a:solidFill>
              <a:srgbClr val="CAD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1" name="Freeform 41">
              <a:extLst>
                <a:ext uri="{FF2B5EF4-FFF2-40B4-BE49-F238E27FC236}">
                  <a16:creationId xmlns:a16="http://schemas.microsoft.com/office/drawing/2014/main" xmlns="" id="{97F93D98-AA03-CF49-B617-E3F797B3F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" y="2811"/>
              <a:ext cx="605" cy="328"/>
            </a:xfrm>
            <a:custGeom>
              <a:avLst/>
              <a:gdLst>
                <a:gd name="T0" fmla="*/ 3783 w 242"/>
                <a:gd name="T1" fmla="*/ 1443 h 123"/>
                <a:gd name="T2" fmla="*/ 3783 w 242"/>
                <a:gd name="T3" fmla="*/ 2333 h 123"/>
                <a:gd name="T4" fmla="*/ 2113 w 242"/>
                <a:gd name="T5" fmla="*/ 1480 h 123"/>
                <a:gd name="T6" fmla="*/ 0 w 242"/>
                <a:gd name="T7" fmla="*/ 0 h 123"/>
                <a:gd name="T8" fmla="*/ 1720 w 242"/>
                <a:gd name="T9" fmla="*/ 1139 h 123"/>
                <a:gd name="T10" fmla="*/ 3188 w 242"/>
                <a:gd name="T11" fmla="*/ 1571 h 123"/>
                <a:gd name="T12" fmla="*/ 3783 w 242"/>
                <a:gd name="T13" fmla="*/ 1443 h 1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2" h="123">
                  <a:moveTo>
                    <a:pt x="242" y="76"/>
                  </a:moveTo>
                  <a:cubicBezTo>
                    <a:pt x="234" y="87"/>
                    <a:pt x="226" y="110"/>
                    <a:pt x="242" y="123"/>
                  </a:cubicBezTo>
                  <a:cubicBezTo>
                    <a:pt x="211" y="110"/>
                    <a:pt x="154" y="83"/>
                    <a:pt x="135" y="78"/>
                  </a:cubicBezTo>
                  <a:cubicBezTo>
                    <a:pt x="89" y="61"/>
                    <a:pt x="53" y="47"/>
                    <a:pt x="0" y="0"/>
                  </a:cubicBezTo>
                  <a:cubicBezTo>
                    <a:pt x="36" y="20"/>
                    <a:pt x="69" y="51"/>
                    <a:pt x="110" y="60"/>
                  </a:cubicBezTo>
                  <a:cubicBezTo>
                    <a:pt x="151" y="69"/>
                    <a:pt x="181" y="88"/>
                    <a:pt x="204" y="83"/>
                  </a:cubicBezTo>
                  <a:cubicBezTo>
                    <a:pt x="228" y="78"/>
                    <a:pt x="242" y="76"/>
                    <a:pt x="242" y="76"/>
                  </a:cubicBezTo>
                  <a:close/>
                </a:path>
              </a:pathLst>
            </a:custGeom>
            <a:solidFill>
              <a:srgbClr val="487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2" name="Freeform 42">
              <a:extLst>
                <a:ext uri="{FF2B5EF4-FFF2-40B4-BE49-F238E27FC236}">
                  <a16:creationId xmlns:a16="http://schemas.microsoft.com/office/drawing/2014/main" xmlns="" id="{BEA74F93-403E-8B44-9838-7B85C5C45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" y="2867"/>
              <a:ext cx="127" cy="152"/>
            </a:xfrm>
            <a:custGeom>
              <a:avLst/>
              <a:gdLst>
                <a:gd name="T0" fmla="*/ 403 w 51"/>
                <a:gd name="T1" fmla="*/ 0 h 57"/>
                <a:gd name="T2" fmla="*/ 528 w 51"/>
                <a:gd name="T3" fmla="*/ 888 h 57"/>
                <a:gd name="T4" fmla="*/ 105 w 51"/>
                <a:gd name="T5" fmla="*/ 760 h 57"/>
                <a:gd name="T6" fmla="*/ 403 w 51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7">
                  <a:moveTo>
                    <a:pt x="26" y="0"/>
                  </a:moveTo>
                  <a:cubicBezTo>
                    <a:pt x="15" y="14"/>
                    <a:pt x="17" y="36"/>
                    <a:pt x="34" y="47"/>
                  </a:cubicBezTo>
                  <a:cubicBezTo>
                    <a:pt x="51" y="57"/>
                    <a:pt x="7" y="40"/>
                    <a:pt x="7" y="40"/>
                  </a:cubicBezTo>
                  <a:cubicBezTo>
                    <a:pt x="7" y="40"/>
                    <a:pt x="0" y="0"/>
                    <a:pt x="26" y="0"/>
                  </a:cubicBezTo>
                  <a:close/>
                </a:path>
              </a:pathLst>
            </a:custGeom>
            <a:solidFill>
              <a:srgbClr val="487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3" name="Freeform 43">
              <a:extLst>
                <a:ext uri="{FF2B5EF4-FFF2-40B4-BE49-F238E27FC236}">
                  <a16:creationId xmlns:a16="http://schemas.microsoft.com/office/drawing/2014/main" xmlns="" id="{DA147F0D-32CF-7C4D-9DDD-8E771A700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7" y="2155"/>
              <a:ext cx="115" cy="144"/>
            </a:xfrm>
            <a:custGeom>
              <a:avLst/>
              <a:gdLst>
                <a:gd name="T0" fmla="*/ 720 w 46"/>
                <a:gd name="T1" fmla="*/ 797 h 54"/>
                <a:gd name="T2" fmla="*/ 208 w 46"/>
                <a:gd name="T3" fmla="*/ 0 h 54"/>
                <a:gd name="T4" fmla="*/ 720 w 46"/>
                <a:gd name="T5" fmla="*/ 797 h 5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6" h="54">
                  <a:moveTo>
                    <a:pt x="46" y="42"/>
                  </a:moveTo>
                  <a:cubicBezTo>
                    <a:pt x="29" y="43"/>
                    <a:pt x="2" y="29"/>
                    <a:pt x="13" y="0"/>
                  </a:cubicBezTo>
                  <a:cubicBezTo>
                    <a:pt x="0" y="15"/>
                    <a:pt x="2" y="54"/>
                    <a:pt x="46" y="42"/>
                  </a:cubicBezTo>
                  <a:close/>
                </a:path>
              </a:pathLst>
            </a:custGeom>
            <a:solidFill>
              <a:srgbClr val="487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4" name="Freeform 44">
              <a:extLst>
                <a:ext uri="{FF2B5EF4-FFF2-40B4-BE49-F238E27FC236}">
                  <a16:creationId xmlns:a16="http://schemas.microsoft.com/office/drawing/2014/main" xmlns="" id="{06A1C2E1-D06E-6A45-8E14-787AEDEE5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7" y="1200"/>
              <a:ext cx="55" cy="141"/>
            </a:xfrm>
            <a:custGeom>
              <a:avLst/>
              <a:gdLst>
                <a:gd name="T0" fmla="*/ 345 w 22"/>
                <a:gd name="T1" fmla="*/ 0 h 53"/>
                <a:gd name="T2" fmla="*/ 0 w 22"/>
                <a:gd name="T3" fmla="*/ 319 h 53"/>
                <a:gd name="T4" fmla="*/ 333 w 22"/>
                <a:gd name="T5" fmla="*/ 998 h 53"/>
                <a:gd name="T6" fmla="*/ 345 w 22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53">
                  <a:moveTo>
                    <a:pt x="22" y="0"/>
                  </a:moveTo>
                  <a:cubicBezTo>
                    <a:pt x="9" y="9"/>
                    <a:pt x="0" y="17"/>
                    <a:pt x="0" y="17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3" y="21"/>
                    <a:pt x="22" y="0"/>
                  </a:cubicBezTo>
                  <a:close/>
                </a:path>
              </a:pathLst>
            </a:custGeom>
            <a:solidFill>
              <a:srgbClr val="71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5" name="Freeform 45">
              <a:extLst>
                <a:ext uri="{FF2B5EF4-FFF2-40B4-BE49-F238E27FC236}">
                  <a16:creationId xmlns:a16="http://schemas.microsoft.com/office/drawing/2014/main" xmlns="" id="{B16D45C2-7C19-0B41-97DB-54D6B61A6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7" y="2000"/>
              <a:ext cx="93" cy="109"/>
            </a:xfrm>
            <a:custGeom>
              <a:avLst/>
              <a:gdLst>
                <a:gd name="T0" fmla="*/ 588 w 37"/>
                <a:gd name="T1" fmla="*/ 0 h 41"/>
                <a:gd name="T2" fmla="*/ 0 w 37"/>
                <a:gd name="T3" fmla="*/ 409 h 41"/>
                <a:gd name="T4" fmla="*/ 334 w 37"/>
                <a:gd name="T5" fmla="*/ 771 h 41"/>
                <a:gd name="T6" fmla="*/ 588 w 37"/>
                <a:gd name="T7" fmla="*/ 0 h 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41">
                  <a:moveTo>
                    <a:pt x="37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7" y="36"/>
                    <a:pt x="37" y="0"/>
                  </a:cubicBezTo>
                  <a:close/>
                </a:path>
              </a:pathLst>
            </a:custGeom>
            <a:solidFill>
              <a:srgbClr val="71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6" name="Freeform 46">
              <a:extLst>
                <a:ext uri="{FF2B5EF4-FFF2-40B4-BE49-F238E27FC236}">
                  <a16:creationId xmlns:a16="http://schemas.microsoft.com/office/drawing/2014/main" xmlns="" id="{61B01472-9F5E-264A-A56D-AFDC945BB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" y="2120"/>
              <a:ext cx="45" cy="112"/>
            </a:xfrm>
            <a:custGeom>
              <a:avLst/>
              <a:gdLst>
                <a:gd name="T0" fmla="*/ 270 w 18"/>
                <a:gd name="T1" fmla="*/ 21 h 42"/>
                <a:gd name="T2" fmla="*/ 0 w 18"/>
                <a:gd name="T3" fmla="*/ 205 h 42"/>
                <a:gd name="T4" fmla="*/ 270 w 18"/>
                <a:gd name="T5" fmla="*/ 797 h 42"/>
                <a:gd name="T6" fmla="*/ 175 w 18"/>
                <a:gd name="T7" fmla="*/ 264 h 42"/>
                <a:gd name="T8" fmla="*/ 283 w 18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42">
                  <a:moveTo>
                    <a:pt x="17" y="1"/>
                  </a:moveTo>
                  <a:cubicBezTo>
                    <a:pt x="11" y="5"/>
                    <a:pt x="5" y="7"/>
                    <a:pt x="0" y="11"/>
                  </a:cubicBezTo>
                  <a:cubicBezTo>
                    <a:pt x="7" y="24"/>
                    <a:pt x="13" y="33"/>
                    <a:pt x="17" y="42"/>
                  </a:cubicBezTo>
                  <a:cubicBezTo>
                    <a:pt x="16" y="34"/>
                    <a:pt x="10" y="22"/>
                    <a:pt x="11" y="14"/>
                  </a:cubicBezTo>
                  <a:cubicBezTo>
                    <a:pt x="11" y="10"/>
                    <a:pt x="15" y="2"/>
                    <a:pt x="18" y="0"/>
                  </a:cubicBezTo>
                </a:path>
              </a:pathLst>
            </a:custGeom>
            <a:solidFill>
              <a:srgbClr val="71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7" name="Freeform 47">
              <a:extLst>
                <a:ext uri="{FF2B5EF4-FFF2-40B4-BE49-F238E27FC236}">
                  <a16:creationId xmlns:a16="http://schemas.microsoft.com/office/drawing/2014/main" xmlns="" id="{C1573826-C4EE-2B40-87A1-F42B84239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0" y="3048"/>
              <a:ext cx="107" cy="112"/>
            </a:xfrm>
            <a:custGeom>
              <a:avLst/>
              <a:gdLst>
                <a:gd name="T0" fmla="*/ 537 w 43"/>
                <a:gd name="T1" fmla="*/ 0 h 42"/>
                <a:gd name="T2" fmla="*/ 508 w 43"/>
                <a:gd name="T3" fmla="*/ 568 h 42"/>
                <a:gd name="T4" fmla="*/ 0 w 43"/>
                <a:gd name="T5" fmla="*/ 605 h 42"/>
                <a:gd name="T6" fmla="*/ 537 w 43"/>
                <a:gd name="T7" fmla="*/ 0 h 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42">
                  <a:moveTo>
                    <a:pt x="35" y="0"/>
                  </a:moveTo>
                  <a:cubicBezTo>
                    <a:pt x="43" y="9"/>
                    <a:pt x="42" y="23"/>
                    <a:pt x="33" y="30"/>
                  </a:cubicBezTo>
                  <a:cubicBezTo>
                    <a:pt x="23" y="38"/>
                    <a:pt x="8" y="41"/>
                    <a:pt x="0" y="32"/>
                  </a:cubicBezTo>
                  <a:cubicBezTo>
                    <a:pt x="13" y="42"/>
                    <a:pt x="42" y="32"/>
                    <a:pt x="35" y="0"/>
                  </a:cubicBezTo>
                  <a:close/>
                </a:path>
              </a:pathLst>
            </a:custGeom>
            <a:solidFill>
              <a:srgbClr val="354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8" name="Freeform 48">
              <a:extLst>
                <a:ext uri="{FF2B5EF4-FFF2-40B4-BE49-F238E27FC236}">
                  <a16:creationId xmlns:a16="http://schemas.microsoft.com/office/drawing/2014/main" xmlns="" id="{CC862BA7-7B83-C94C-961D-5FBDFBB4B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0" y="2144"/>
              <a:ext cx="60" cy="77"/>
            </a:xfrm>
            <a:custGeom>
              <a:avLst/>
              <a:gdLst>
                <a:gd name="T0" fmla="*/ 83 w 24"/>
                <a:gd name="T1" fmla="*/ 0 h 29"/>
                <a:gd name="T2" fmla="*/ 283 w 24"/>
                <a:gd name="T3" fmla="*/ 297 h 29"/>
                <a:gd name="T4" fmla="*/ 0 w 24"/>
                <a:gd name="T5" fmla="*/ 507 h 29"/>
                <a:gd name="T6" fmla="*/ 83 w 24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29">
                  <a:moveTo>
                    <a:pt x="5" y="0"/>
                  </a:moveTo>
                  <a:cubicBezTo>
                    <a:pt x="12" y="2"/>
                    <a:pt x="19" y="6"/>
                    <a:pt x="18" y="16"/>
                  </a:cubicBezTo>
                  <a:cubicBezTo>
                    <a:pt x="17" y="26"/>
                    <a:pt x="10" y="28"/>
                    <a:pt x="0" y="27"/>
                  </a:cubicBezTo>
                  <a:cubicBezTo>
                    <a:pt x="14" y="29"/>
                    <a:pt x="24" y="9"/>
                    <a:pt x="5" y="0"/>
                  </a:cubicBezTo>
                  <a:close/>
                </a:path>
              </a:pathLst>
            </a:custGeom>
            <a:solidFill>
              <a:srgbClr val="90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9" name="Freeform 49">
              <a:extLst>
                <a:ext uri="{FF2B5EF4-FFF2-40B4-BE49-F238E27FC236}">
                  <a16:creationId xmlns:a16="http://schemas.microsoft.com/office/drawing/2014/main" xmlns="" id="{D1AF5E53-9D16-904E-A146-EB3EA63F9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5" y="2896"/>
              <a:ext cx="60" cy="56"/>
            </a:xfrm>
            <a:custGeom>
              <a:avLst/>
              <a:gdLst>
                <a:gd name="T0" fmla="*/ 313 w 24"/>
                <a:gd name="T1" fmla="*/ 0 h 21"/>
                <a:gd name="T2" fmla="*/ 283 w 24"/>
                <a:gd name="T3" fmla="*/ 320 h 21"/>
                <a:gd name="T4" fmla="*/ 0 w 24"/>
                <a:gd name="T5" fmla="*/ 307 h 21"/>
                <a:gd name="T6" fmla="*/ 313 w 24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21">
                  <a:moveTo>
                    <a:pt x="20" y="0"/>
                  </a:moveTo>
                  <a:cubicBezTo>
                    <a:pt x="24" y="5"/>
                    <a:pt x="24" y="13"/>
                    <a:pt x="18" y="17"/>
                  </a:cubicBezTo>
                  <a:cubicBezTo>
                    <a:pt x="13" y="21"/>
                    <a:pt x="5" y="21"/>
                    <a:pt x="0" y="16"/>
                  </a:cubicBezTo>
                  <a:cubicBezTo>
                    <a:pt x="8" y="21"/>
                    <a:pt x="24" y="18"/>
                    <a:pt x="20" y="0"/>
                  </a:cubicBezTo>
                  <a:close/>
                </a:path>
              </a:pathLst>
            </a:custGeom>
            <a:solidFill>
              <a:srgbClr val="90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0" name="Freeform 50">
              <a:extLst>
                <a:ext uri="{FF2B5EF4-FFF2-40B4-BE49-F238E27FC236}">
                  <a16:creationId xmlns:a16="http://schemas.microsoft.com/office/drawing/2014/main" xmlns="" id="{A46BE8DA-10A9-6145-B36D-889723A4A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" y="3037"/>
              <a:ext cx="67" cy="86"/>
            </a:xfrm>
            <a:custGeom>
              <a:avLst/>
              <a:gdLst>
                <a:gd name="T0" fmla="*/ 42 w 27"/>
                <a:gd name="T1" fmla="*/ 0 h 32"/>
                <a:gd name="T2" fmla="*/ 290 w 27"/>
                <a:gd name="T3" fmla="*/ 333 h 32"/>
                <a:gd name="T4" fmla="*/ 0 w 27"/>
                <a:gd name="T5" fmla="*/ 599 h 32"/>
                <a:gd name="T6" fmla="*/ 42 w 27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32">
                  <a:moveTo>
                    <a:pt x="3" y="0"/>
                  </a:moveTo>
                  <a:cubicBezTo>
                    <a:pt x="13" y="0"/>
                    <a:pt x="20" y="8"/>
                    <a:pt x="19" y="17"/>
                  </a:cubicBezTo>
                  <a:cubicBezTo>
                    <a:pt x="19" y="26"/>
                    <a:pt x="10" y="32"/>
                    <a:pt x="0" y="31"/>
                  </a:cubicBezTo>
                  <a:cubicBezTo>
                    <a:pt x="14" y="29"/>
                    <a:pt x="27" y="13"/>
                    <a:pt x="3" y="0"/>
                  </a:cubicBezTo>
                  <a:close/>
                </a:path>
              </a:pathLst>
            </a:custGeom>
            <a:solidFill>
              <a:srgbClr val="90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1" name="Freeform 51">
              <a:extLst>
                <a:ext uri="{FF2B5EF4-FFF2-40B4-BE49-F238E27FC236}">
                  <a16:creationId xmlns:a16="http://schemas.microsoft.com/office/drawing/2014/main" xmlns="" id="{F0271BEA-3D8F-684E-90D3-E6F819D4C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0" y="2368"/>
              <a:ext cx="240" cy="408"/>
            </a:xfrm>
            <a:custGeom>
              <a:avLst/>
              <a:gdLst>
                <a:gd name="T0" fmla="*/ 533 w 96"/>
                <a:gd name="T1" fmla="*/ 0 h 153"/>
                <a:gd name="T2" fmla="*/ 1500 w 96"/>
                <a:gd name="T3" fmla="*/ 2901 h 153"/>
                <a:gd name="T4" fmla="*/ 533 w 96"/>
                <a:gd name="T5" fmla="*/ 0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6" h="153">
                  <a:moveTo>
                    <a:pt x="34" y="0"/>
                  </a:moveTo>
                  <a:cubicBezTo>
                    <a:pt x="22" y="44"/>
                    <a:pt x="20" y="128"/>
                    <a:pt x="96" y="153"/>
                  </a:cubicBezTo>
                  <a:cubicBezTo>
                    <a:pt x="43" y="139"/>
                    <a:pt x="0" y="98"/>
                    <a:pt x="34" y="0"/>
                  </a:cubicBezTo>
                  <a:close/>
                </a:path>
              </a:pathLst>
            </a:custGeom>
            <a:solidFill>
              <a:srgbClr val="487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2" name="Freeform 52">
              <a:extLst>
                <a:ext uri="{FF2B5EF4-FFF2-40B4-BE49-F238E27FC236}">
                  <a16:creationId xmlns:a16="http://schemas.microsoft.com/office/drawing/2014/main" xmlns="" id="{004BAC60-B023-BA4A-8C00-D3B205EBB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" y="2709"/>
              <a:ext cx="337" cy="200"/>
            </a:xfrm>
            <a:custGeom>
              <a:avLst/>
              <a:gdLst>
                <a:gd name="T0" fmla="*/ 2099 w 135"/>
                <a:gd name="T1" fmla="*/ 1421 h 75"/>
                <a:gd name="T2" fmla="*/ 1341 w 135"/>
                <a:gd name="T3" fmla="*/ 0 h 75"/>
                <a:gd name="T4" fmla="*/ 0 w 135"/>
                <a:gd name="T5" fmla="*/ 491 h 75"/>
                <a:gd name="T6" fmla="*/ 1291 w 135"/>
                <a:gd name="T7" fmla="*/ 285 h 75"/>
                <a:gd name="T8" fmla="*/ 2099 w 135"/>
                <a:gd name="T9" fmla="*/ 1421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5" h="75">
                  <a:moveTo>
                    <a:pt x="135" y="75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46" y="23"/>
                    <a:pt x="0" y="26"/>
                  </a:cubicBezTo>
                  <a:cubicBezTo>
                    <a:pt x="30" y="26"/>
                    <a:pt x="72" y="12"/>
                    <a:pt x="83" y="15"/>
                  </a:cubicBezTo>
                  <a:cubicBezTo>
                    <a:pt x="94" y="19"/>
                    <a:pt x="135" y="75"/>
                    <a:pt x="135" y="75"/>
                  </a:cubicBezTo>
                  <a:close/>
                </a:path>
              </a:pathLst>
            </a:custGeom>
            <a:solidFill>
              <a:srgbClr val="BECE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3" name="Freeform 53">
              <a:extLst>
                <a:ext uri="{FF2B5EF4-FFF2-40B4-BE49-F238E27FC236}">
                  <a16:creationId xmlns:a16="http://schemas.microsoft.com/office/drawing/2014/main" xmlns="" id="{B98AFCA8-3190-EA47-A411-9A963A96C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" y="2016"/>
              <a:ext cx="85" cy="200"/>
            </a:xfrm>
            <a:custGeom>
              <a:avLst/>
              <a:gdLst>
                <a:gd name="T0" fmla="*/ 0 w 34"/>
                <a:gd name="T1" fmla="*/ 0 h 75"/>
                <a:gd name="T2" fmla="*/ 533 w 34"/>
                <a:gd name="T3" fmla="*/ 1059 h 75"/>
                <a:gd name="T4" fmla="*/ 0 w 34"/>
                <a:gd name="T5" fmla="*/ 1421 h 75"/>
                <a:gd name="T6" fmla="*/ 283 w 34"/>
                <a:gd name="T7" fmla="*/ 776 h 75"/>
                <a:gd name="T8" fmla="*/ 0 w 34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75">
                  <a:moveTo>
                    <a:pt x="0" y="0"/>
                  </a:moveTo>
                  <a:cubicBezTo>
                    <a:pt x="34" y="56"/>
                    <a:pt x="34" y="56"/>
                    <a:pt x="34" y="56"/>
                  </a:cubicBezTo>
                  <a:cubicBezTo>
                    <a:pt x="16" y="64"/>
                    <a:pt x="6" y="71"/>
                    <a:pt x="0" y="75"/>
                  </a:cubicBezTo>
                  <a:cubicBezTo>
                    <a:pt x="19" y="63"/>
                    <a:pt x="23" y="52"/>
                    <a:pt x="18" y="41"/>
                  </a:cubicBezTo>
                  <a:cubicBezTo>
                    <a:pt x="12" y="3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87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4" name="Freeform 54">
              <a:extLst>
                <a:ext uri="{FF2B5EF4-FFF2-40B4-BE49-F238E27FC236}">
                  <a16:creationId xmlns:a16="http://schemas.microsoft.com/office/drawing/2014/main" xmlns="" id="{FF85E65E-22A1-0F48-9823-DBD6AB8CA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" y="2603"/>
              <a:ext cx="112" cy="144"/>
            </a:xfrm>
            <a:custGeom>
              <a:avLst/>
              <a:gdLst>
                <a:gd name="T0" fmla="*/ 694 w 45"/>
                <a:gd name="T1" fmla="*/ 661 h 54"/>
                <a:gd name="T2" fmla="*/ 229 w 45"/>
                <a:gd name="T3" fmla="*/ 93 h 54"/>
                <a:gd name="T4" fmla="*/ 75 w 45"/>
                <a:gd name="T5" fmla="*/ 1024 h 54"/>
                <a:gd name="T6" fmla="*/ 694 w 45"/>
                <a:gd name="T7" fmla="*/ 661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54">
                  <a:moveTo>
                    <a:pt x="45" y="35"/>
                  </a:moveTo>
                  <a:cubicBezTo>
                    <a:pt x="40" y="20"/>
                    <a:pt x="30" y="0"/>
                    <a:pt x="15" y="5"/>
                  </a:cubicBezTo>
                  <a:cubicBezTo>
                    <a:pt x="0" y="9"/>
                    <a:pt x="5" y="54"/>
                    <a:pt x="5" y="54"/>
                  </a:cubicBezTo>
                  <a:cubicBezTo>
                    <a:pt x="7" y="33"/>
                    <a:pt x="24" y="6"/>
                    <a:pt x="45" y="35"/>
                  </a:cubicBezTo>
                  <a:close/>
                </a:path>
              </a:pathLst>
            </a:custGeom>
            <a:solidFill>
              <a:srgbClr val="FFF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5" name="Freeform 55">
              <a:extLst>
                <a:ext uri="{FF2B5EF4-FFF2-40B4-BE49-F238E27FC236}">
                  <a16:creationId xmlns:a16="http://schemas.microsoft.com/office/drawing/2014/main" xmlns="" id="{C87FC756-6011-5A43-A5E2-930EBE9C5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" y="2675"/>
              <a:ext cx="97" cy="122"/>
            </a:xfrm>
            <a:custGeom>
              <a:avLst/>
              <a:gdLst>
                <a:gd name="T0" fmla="*/ 587 w 39"/>
                <a:gd name="T1" fmla="*/ 0 h 46"/>
                <a:gd name="T2" fmla="*/ 0 w 39"/>
                <a:gd name="T3" fmla="*/ 451 h 46"/>
                <a:gd name="T4" fmla="*/ 229 w 39"/>
                <a:gd name="T5" fmla="*/ 859 h 46"/>
                <a:gd name="T6" fmla="*/ 353 w 39"/>
                <a:gd name="T7" fmla="*/ 353 h 46"/>
                <a:gd name="T8" fmla="*/ 599 w 39"/>
                <a:gd name="T9" fmla="*/ 34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46">
                  <a:moveTo>
                    <a:pt x="38" y="0"/>
                  </a:moveTo>
                  <a:cubicBezTo>
                    <a:pt x="28" y="8"/>
                    <a:pt x="8" y="13"/>
                    <a:pt x="0" y="24"/>
                  </a:cubicBezTo>
                  <a:cubicBezTo>
                    <a:pt x="5" y="31"/>
                    <a:pt x="9" y="39"/>
                    <a:pt x="15" y="46"/>
                  </a:cubicBezTo>
                  <a:cubicBezTo>
                    <a:pt x="18" y="37"/>
                    <a:pt x="17" y="28"/>
                    <a:pt x="23" y="19"/>
                  </a:cubicBezTo>
                  <a:cubicBezTo>
                    <a:pt x="27" y="13"/>
                    <a:pt x="37" y="7"/>
                    <a:pt x="39" y="2"/>
                  </a:cubicBezTo>
                </a:path>
              </a:pathLst>
            </a:custGeom>
            <a:solidFill>
              <a:srgbClr val="9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6" name="Freeform 56">
              <a:extLst>
                <a:ext uri="{FF2B5EF4-FFF2-40B4-BE49-F238E27FC236}">
                  <a16:creationId xmlns:a16="http://schemas.microsoft.com/office/drawing/2014/main" xmlns="" id="{F68FB842-587F-3043-AE8C-84069D2A8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" y="3048"/>
              <a:ext cx="475" cy="573"/>
            </a:xfrm>
            <a:custGeom>
              <a:avLst/>
              <a:gdLst>
                <a:gd name="T0" fmla="*/ 0 w 190"/>
                <a:gd name="T1" fmla="*/ 4070 h 215"/>
                <a:gd name="T2" fmla="*/ 438 w 190"/>
                <a:gd name="T3" fmla="*/ 3025 h 215"/>
                <a:gd name="T4" fmla="*/ 1688 w 190"/>
                <a:gd name="T5" fmla="*/ 2764 h 215"/>
                <a:gd name="T6" fmla="*/ 2270 w 190"/>
                <a:gd name="T7" fmla="*/ 1796 h 215"/>
                <a:gd name="T8" fmla="*/ 2125 w 190"/>
                <a:gd name="T9" fmla="*/ 0 h 215"/>
                <a:gd name="T10" fmla="*/ 2970 w 190"/>
                <a:gd name="T11" fmla="*/ 434 h 215"/>
                <a:gd name="T12" fmla="*/ 2425 w 190"/>
                <a:gd name="T13" fmla="*/ 930 h 215"/>
                <a:gd name="T14" fmla="*/ 2033 w 190"/>
                <a:gd name="T15" fmla="*/ 2820 h 215"/>
                <a:gd name="T16" fmla="*/ 0 w 190"/>
                <a:gd name="T17" fmla="*/ 4070 h 2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0" h="215">
                  <a:moveTo>
                    <a:pt x="0" y="215"/>
                  </a:moveTo>
                  <a:cubicBezTo>
                    <a:pt x="14" y="184"/>
                    <a:pt x="28" y="160"/>
                    <a:pt x="28" y="160"/>
                  </a:cubicBezTo>
                  <a:cubicBezTo>
                    <a:pt x="28" y="160"/>
                    <a:pt x="90" y="150"/>
                    <a:pt x="108" y="146"/>
                  </a:cubicBezTo>
                  <a:cubicBezTo>
                    <a:pt x="141" y="139"/>
                    <a:pt x="147" y="120"/>
                    <a:pt x="145" y="95"/>
                  </a:cubicBezTo>
                  <a:cubicBezTo>
                    <a:pt x="143" y="70"/>
                    <a:pt x="139" y="40"/>
                    <a:pt x="136" y="0"/>
                  </a:cubicBezTo>
                  <a:cubicBezTo>
                    <a:pt x="150" y="5"/>
                    <a:pt x="190" y="23"/>
                    <a:pt x="190" y="23"/>
                  </a:cubicBezTo>
                  <a:cubicBezTo>
                    <a:pt x="173" y="26"/>
                    <a:pt x="157" y="24"/>
                    <a:pt x="155" y="49"/>
                  </a:cubicBezTo>
                  <a:cubicBezTo>
                    <a:pt x="154" y="74"/>
                    <a:pt x="169" y="137"/>
                    <a:pt x="130" y="149"/>
                  </a:cubicBezTo>
                  <a:cubicBezTo>
                    <a:pt x="95" y="159"/>
                    <a:pt x="28" y="165"/>
                    <a:pt x="0" y="215"/>
                  </a:cubicBezTo>
                  <a:close/>
                </a:path>
              </a:pathLst>
            </a:custGeom>
            <a:solidFill>
              <a:srgbClr val="7D8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7" name="Freeform 57">
              <a:extLst>
                <a:ext uri="{FF2B5EF4-FFF2-40B4-BE49-F238E27FC236}">
                  <a16:creationId xmlns:a16="http://schemas.microsoft.com/office/drawing/2014/main" xmlns="" id="{7AF78A1D-5826-9943-A23B-9AB1CF35F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" y="3600"/>
              <a:ext cx="1101" cy="29"/>
            </a:xfrm>
            <a:custGeom>
              <a:avLst/>
              <a:gdLst>
                <a:gd name="T0" fmla="*/ 6894 w 440"/>
                <a:gd name="T1" fmla="*/ 200 h 11"/>
                <a:gd name="T2" fmla="*/ 0 w 440"/>
                <a:gd name="T3" fmla="*/ 182 h 11"/>
                <a:gd name="T4" fmla="*/ 1096 w 440"/>
                <a:gd name="T5" fmla="*/ 34 h 11"/>
                <a:gd name="T6" fmla="*/ 6894 w 440"/>
                <a:gd name="T7" fmla="*/ 20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0" h="11">
                  <a:moveTo>
                    <a:pt x="440" y="11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42" y="0"/>
                    <a:pt x="70" y="2"/>
                  </a:cubicBezTo>
                  <a:cubicBezTo>
                    <a:pt x="97" y="4"/>
                    <a:pt x="440" y="11"/>
                    <a:pt x="440" y="11"/>
                  </a:cubicBezTo>
                  <a:close/>
                </a:path>
              </a:pathLst>
            </a:custGeom>
            <a:solidFill>
              <a:srgbClr val="354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8" name="Freeform 58">
              <a:extLst>
                <a:ext uri="{FF2B5EF4-FFF2-40B4-BE49-F238E27FC236}">
                  <a16:creationId xmlns:a16="http://schemas.microsoft.com/office/drawing/2014/main" xmlns="" id="{F6A92D1E-E0D2-DC43-BC27-DB9C00D9C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0" y="3243"/>
              <a:ext cx="95" cy="178"/>
            </a:xfrm>
            <a:custGeom>
              <a:avLst/>
              <a:gdLst>
                <a:gd name="T0" fmla="*/ 563 w 38"/>
                <a:gd name="T1" fmla="*/ 396 h 67"/>
                <a:gd name="T2" fmla="*/ 533 w 38"/>
                <a:gd name="T3" fmla="*/ 0 h 67"/>
                <a:gd name="T4" fmla="*/ 0 w 38"/>
                <a:gd name="T5" fmla="*/ 1257 h 67"/>
                <a:gd name="T6" fmla="*/ 0 w 38"/>
                <a:gd name="T7" fmla="*/ 1257 h 67"/>
                <a:gd name="T8" fmla="*/ 563 w 38"/>
                <a:gd name="T9" fmla="*/ 396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7">
                  <a:moveTo>
                    <a:pt x="36" y="21"/>
                  </a:moveTo>
                  <a:cubicBezTo>
                    <a:pt x="35" y="14"/>
                    <a:pt x="35" y="7"/>
                    <a:pt x="34" y="0"/>
                  </a:cubicBezTo>
                  <a:cubicBezTo>
                    <a:pt x="34" y="18"/>
                    <a:pt x="30" y="48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1" y="59"/>
                    <a:pt x="38" y="45"/>
                    <a:pt x="36" y="21"/>
                  </a:cubicBezTo>
                  <a:close/>
                </a:path>
              </a:pathLst>
            </a:custGeom>
            <a:solidFill>
              <a:srgbClr val="1A2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9" name="Freeform 59">
              <a:extLst>
                <a:ext uri="{FF2B5EF4-FFF2-40B4-BE49-F238E27FC236}">
                  <a16:creationId xmlns:a16="http://schemas.microsoft.com/office/drawing/2014/main" xmlns="" id="{7FF57C3C-1257-8849-AFFF-4F77D8B12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" y="2320"/>
              <a:ext cx="338" cy="208"/>
            </a:xfrm>
            <a:custGeom>
              <a:avLst/>
              <a:gdLst>
                <a:gd name="T0" fmla="*/ 0 w 135"/>
                <a:gd name="T1" fmla="*/ 1480 h 78"/>
                <a:gd name="T2" fmla="*/ 2118 w 135"/>
                <a:gd name="T3" fmla="*/ 0 h 7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35" h="78">
                  <a:moveTo>
                    <a:pt x="0" y="78"/>
                  </a:moveTo>
                  <a:cubicBezTo>
                    <a:pt x="10" y="74"/>
                    <a:pt x="124" y="10"/>
                    <a:pt x="135" y="0"/>
                  </a:cubicBezTo>
                </a:path>
              </a:pathLst>
            </a:custGeom>
            <a:solidFill>
              <a:srgbClr val="FFF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" name="Freeform 60">
              <a:extLst>
                <a:ext uri="{FF2B5EF4-FFF2-40B4-BE49-F238E27FC236}">
                  <a16:creationId xmlns:a16="http://schemas.microsoft.com/office/drawing/2014/main" xmlns="" id="{E113E59A-8B75-B44A-BD47-3F5DA52AD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" y="2605"/>
              <a:ext cx="108" cy="112"/>
            </a:xfrm>
            <a:custGeom>
              <a:avLst/>
              <a:gdLst>
                <a:gd name="T0" fmla="*/ 442 w 43"/>
                <a:gd name="T1" fmla="*/ 136 h 42"/>
                <a:gd name="T2" fmla="*/ 126 w 43"/>
                <a:gd name="T3" fmla="*/ 376 h 42"/>
                <a:gd name="T4" fmla="*/ 0 w 43"/>
                <a:gd name="T5" fmla="*/ 797 h 42"/>
                <a:gd name="T6" fmla="*/ 304 w 43"/>
                <a:gd name="T7" fmla="*/ 589 h 42"/>
                <a:gd name="T8" fmla="*/ 568 w 43"/>
                <a:gd name="T9" fmla="*/ 456 h 42"/>
                <a:gd name="T10" fmla="*/ 681 w 43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" h="42">
                  <a:moveTo>
                    <a:pt x="28" y="7"/>
                  </a:moveTo>
                  <a:cubicBezTo>
                    <a:pt x="22" y="13"/>
                    <a:pt x="14" y="14"/>
                    <a:pt x="8" y="20"/>
                  </a:cubicBezTo>
                  <a:cubicBezTo>
                    <a:pt x="3" y="26"/>
                    <a:pt x="2" y="34"/>
                    <a:pt x="0" y="42"/>
                  </a:cubicBezTo>
                  <a:cubicBezTo>
                    <a:pt x="6" y="41"/>
                    <a:pt x="13" y="34"/>
                    <a:pt x="19" y="31"/>
                  </a:cubicBezTo>
                  <a:cubicBezTo>
                    <a:pt x="24" y="29"/>
                    <a:pt x="32" y="27"/>
                    <a:pt x="36" y="24"/>
                  </a:cubicBezTo>
                  <a:cubicBezTo>
                    <a:pt x="27" y="17"/>
                    <a:pt x="35" y="4"/>
                    <a:pt x="43" y="0"/>
                  </a:cubicBezTo>
                </a:path>
              </a:pathLst>
            </a:custGeom>
            <a:solidFill>
              <a:srgbClr val="FDA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" name="Line 61">
              <a:extLst>
                <a:ext uri="{FF2B5EF4-FFF2-40B4-BE49-F238E27FC236}">
                  <a16:creationId xmlns:a16="http://schemas.microsoft.com/office/drawing/2014/main" xmlns="" id="{BEBCE217-A3DB-BD4D-A30B-25AC322338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5" y="2125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2" name="Line 62">
              <a:extLst>
                <a:ext uri="{FF2B5EF4-FFF2-40B4-BE49-F238E27FC236}">
                  <a16:creationId xmlns:a16="http://schemas.microsoft.com/office/drawing/2014/main" xmlns="" id="{8B405448-317D-034D-B292-24540A5459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5" y="2125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3" name="Freeform 63">
              <a:extLst>
                <a:ext uri="{FF2B5EF4-FFF2-40B4-BE49-F238E27FC236}">
                  <a16:creationId xmlns:a16="http://schemas.microsoft.com/office/drawing/2014/main" xmlns="" id="{CFB3D486-8927-F74A-A565-120879A7C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2" y="2216"/>
              <a:ext cx="38" cy="48"/>
            </a:xfrm>
            <a:custGeom>
              <a:avLst/>
              <a:gdLst>
                <a:gd name="T0" fmla="*/ 160 w 15"/>
                <a:gd name="T1" fmla="*/ 341 h 18"/>
                <a:gd name="T2" fmla="*/ 0 w 15"/>
                <a:gd name="T3" fmla="*/ 192 h 18"/>
                <a:gd name="T4" fmla="*/ 243 w 15"/>
                <a:gd name="T5" fmla="*/ 0 h 18"/>
                <a:gd name="T6" fmla="*/ 160 w 15"/>
                <a:gd name="T7" fmla="*/ 341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8">
                  <a:moveTo>
                    <a:pt x="10" y="18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2" y="11"/>
                    <a:pt x="10" y="18"/>
                  </a:cubicBezTo>
                  <a:close/>
                </a:path>
              </a:pathLst>
            </a:custGeom>
            <a:solidFill>
              <a:srgbClr val="2D3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4" name="Freeform 64">
              <a:extLst>
                <a:ext uri="{FF2B5EF4-FFF2-40B4-BE49-F238E27FC236}">
                  <a16:creationId xmlns:a16="http://schemas.microsoft.com/office/drawing/2014/main" xmlns="" id="{F4BB46CD-EC81-9542-A389-0EF0C6B01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2" y="1971"/>
              <a:ext cx="45" cy="98"/>
            </a:xfrm>
            <a:custGeom>
              <a:avLst/>
              <a:gdLst>
                <a:gd name="T0" fmla="*/ 145 w 18"/>
                <a:gd name="T1" fmla="*/ 0 h 37"/>
                <a:gd name="T2" fmla="*/ 283 w 18"/>
                <a:gd name="T3" fmla="*/ 506 h 37"/>
                <a:gd name="T4" fmla="*/ 0 w 18"/>
                <a:gd name="T5" fmla="*/ 689 h 37"/>
                <a:gd name="T6" fmla="*/ 145 w 18"/>
                <a:gd name="T7" fmla="*/ 0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37">
                  <a:moveTo>
                    <a:pt x="9" y="0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16" y="26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5" name="Freeform 65">
              <a:extLst>
                <a:ext uri="{FF2B5EF4-FFF2-40B4-BE49-F238E27FC236}">
                  <a16:creationId xmlns:a16="http://schemas.microsoft.com/office/drawing/2014/main" xmlns="" id="{7B67BEB8-AEA7-3B41-A003-81136EA90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" y="2141"/>
              <a:ext cx="27" cy="67"/>
            </a:xfrm>
            <a:custGeom>
              <a:avLst/>
              <a:gdLst>
                <a:gd name="T0" fmla="*/ 0 w 11"/>
                <a:gd name="T1" fmla="*/ 482 h 25"/>
                <a:gd name="T2" fmla="*/ 162 w 11"/>
                <a:gd name="T3" fmla="*/ 330 h 25"/>
                <a:gd name="T4" fmla="*/ 12 w 11"/>
                <a:gd name="T5" fmla="*/ 0 h 25"/>
                <a:gd name="T6" fmla="*/ 0 w 11"/>
                <a:gd name="T7" fmla="*/ 482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25">
                  <a:moveTo>
                    <a:pt x="0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3"/>
                    <a:pt x="10" y="16"/>
                    <a:pt x="0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6" name="Freeform 66">
              <a:extLst>
                <a:ext uri="{FF2B5EF4-FFF2-40B4-BE49-F238E27FC236}">
                  <a16:creationId xmlns:a16="http://schemas.microsoft.com/office/drawing/2014/main" xmlns="" id="{F7C2C4D0-C457-5D4A-97A3-423404237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7" y="3315"/>
              <a:ext cx="561" cy="197"/>
            </a:xfrm>
            <a:custGeom>
              <a:avLst/>
              <a:gdLst>
                <a:gd name="T0" fmla="*/ 3499 w 224"/>
                <a:gd name="T1" fmla="*/ 1360 h 74"/>
                <a:gd name="T2" fmla="*/ 3469 w 224"/>
                <a:gd name="T3" fmla="*/ 1190 h 74"/>
                <a:gd name="T4" fmla="*/ 1776 w 224"/>
                <a:gd name="T5" fmla="*/ 865 h 74"/>
                <a:gd name="T6" fmla="*/ 33 w 224"/>
                <a:gd name="T7" fmla="*/ 0 h 74"/>
                <a:gd name="T8" fmla="*/ 0 w 224"/>
                <a:gd name="T9" fmla="*/ 0 h 74"/>
                <a:gd name="T10" fmla="*/ 20 w 224"/>
                <a:gd name="T11" fmla="*/ 341 h 74"/>
                <a:gd name="T12" fmla="*/ 897 w 224"/>
                <a:gd name="T13" fmla="*/ 998 h 74"/>
                <a:gd name="T14" fmla="*/ 3519 w 224"/>
                <a:gd name="T15" fmla="*/ 1395 h 74"/>
                <a:gd name="T16" fmla="*/ 3499 w 224"/>
                <a:gd name="T17" fmla="*/ 1360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4" h="74">
                  <a:moveTo>
                    <a:pt x="223" y="72"/>
                  </a:moveTo>
                  <a:cubicBezTo>
                    <a:pt x="223" y="69"/>
                    <a:pt x="222" y="66"/>
                    <a:pt x="221" y="63"/>
                  </a:cubicBezTo>
                  <a:cubicBezTo>
                    <a:pt x="207" y="57"/>
                    <a:pt x="181" y="51"/>
                    <a:pt x="113" y="46"/>
                  </a:cubicBezTo>
                  <a:cubicBezTo>
                    <a:pt x="43" y="42"/>
                    <a:pt x="9" y="18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1" y="14"/>
                    <a:pt x="1" y="18"/>
                  </a:cubicBezTo>
                  <a:cubicBezTo>
                    <a:pt x="2" y="31"/>
                    <a:pt x="22" y="45"/>
                    <a:pt x="57" y="53"/>
                  </a:cubicBezTo>
                  <a:cubicBezTo>
                    <a:pt x="73" y="57"/>
                    <a:pt x="195" y="71"/>
                    <a:pt x="224" y="74"/>
                  </a:cubicBezTo>
                  <a:cubicBezTo>
                    <a:pt x="224" y="73"/>
                    <a:pt x="224" y="73"/>
                    <a:pt x="223" y="72"/>
                  </a:cubicBezTo>
                  <a:close/>
                </a:path>
              </a:pathLst>
            </a:custGeom>
            <a:solidFill>
              <a:srgbClr val="1A2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7" name="Freeform 67">
              <a:extLst>
                <a:ext uri="{FF2B5EF4-FFF2-40B4-BE49-F238E27FC236}">
                  <a16:creationId xmlns:a16="http://schemas.microsoft.com/office/drawing/2014/main" xmlns="" id="{F38E2D91-B0E0-184D-BBAD-CD715AD02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7" y="3392"/>
              <a:ext cx="121" cy="101"/>
            </a:xfrm>
            <a:custGeom>
              <a:avLst/>
              <a:gdLst>
                <a:gd name="T0" fmla="*/ 33 w 48"/>
                <a:gd name="T1" fmla="*/ 21 h 38"/>
                <a:gd name="T2" fmla="*/ 431 w 48"/>
                <a:gd name="T3" fmla="*/ 136 h 38"/>
                <a:gd name="T4" fmla="*/ 769 w 48"/>
                <a:gd name="T5" fmla="*/ 712 h 38"/>
                <a:gd name="T6" fmla="*/ 113 w 48"/>
                <a:gd name="T7" fmla="*/ 601 h 38"/>
                <a:gd name="T8" fmla="*/ 285 w 48"/>
                <a:gd name="T9" fmla="*/ 260 h 38"/>
                <a:gd name="T10" fmla="*/ 0 w 48"/>
                <a:gd name="T11" fmla="*/ 56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38">
                  <a:moveTo>
                    <a:pt x="2" y="1"/>
                  </a:moveTo>
                  <a:cubicBezTo>
                    <a:pt x="12" y="0"/>
                    <a:pt x="19" y="1"/>
                    <a:pt x="27" y="7"/>
                  </a:cubicBezTo>
                  <a:cubicBezTo>
                    <a:pt x="36" y="13"/>
                    <a:pt x="45" y="26"/>
                    <a:pt x="48" y="38"/>
                  </a:cubicBezTo>
                  <a:cubicBezTo>
                    <a:pt x="37" y="32"/>
                    <a:pt x="19" y="29"/>
                    <a:pt x="7" y="32"/>
                  </a:cubicBezTo>
                  <a:cubicBezTo>
                    <a:pt x="16" y="29"/>
                    <a:pt x="22" y="25"/>
                    <a:pt x="18" y="14"/>
                  </a:cubicBezTo>
                  <a:cubicBezTo>
                    <a:pt x="14" y="7"/>
                    <a:pt x="7" y="5"/>
                    <a:pt x="0" y="3"/>
                  </a:cubicBezTo>
                </a:path>
              </a:pathLst>
            </a:custGeom>
            <a:solidFill>
              <a:srgbClr val="1A2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8" name="Freeform 68">
              <a:extLst>
                <a:ext uri="{FF2B5EF4-FFF2-40B4-BE49-F238E27FC236}">
                  <a16:creationId xmlns:a16="http://schemas.microsoft.com/office/drawing/2014/main" xmlns="" id="{33402839-1496-9442-B45B-D88E4494A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" y="1789"/>
              <a:ext cx="43" cy="59"/>
            </a:xfrm>
            <a:custGeom>
              <a:avLst/>
              <a:gdLst>
                <a:gd name="T0" fmla="*/ 20 w 17"/>
                <a:gd name="T1" fmla="*/ 252 h 22"/>
                <a:gd name="T2" fmla="*/ 192 w 17"/>
                <a:gd name="T3" fmla="*/ 21 h 22"/>
                <a:gd name="T4" fmla="*/ 276 w 17"/>
                <a:gd name="T5" fmla="*/ 35 h 22"/>
                <a:gd name="T6" fmla="*/ 159 w 17"/>
                <a:gd name="T7" fmla="*/ 0 h 22"/>
                <a:gd name="T8" fmla="*/ 0 w 17"/>
                <a:gd name="T9" fmla="*/ 252 h 22"/>
                <a:gd name="T10" fmla="*/ 116 w 17"/>
                <a:gd name="T11" fmla="*/ 424 h 22"/>
                <a:gd name="T12" fmla="*/ 20 w 17"/>
                <a:gd name="T13" fmla="*/ 252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22">
                  <a:moveTo>
                    <a:pt x="1" y="13"/>
                  </a:moveTo>
                  <a:cubicBezTo>
                    <a:pt x="1" y="7"/>
                    <a:pt x="6" y="2"/>
                    <a:pt x="12" y="1"/>
                  </a:cubicBezTo>
                  <a:cubicBezTo>
                    <a:pt x="14" y="1"/>
                    <a:pt x="15" y="1"/>
                    <a:pt x="17" y="2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4" y="1"/>
                    <a:pt x="0" y="6"/>
                    <a:pt x="0" y="13"/>
                  </a:cubicBezTo>
                  <a:cubicBezTo>
                    <a:pt x="0" y="17"/>
                    <a:pt x="3" y="21"/>
                    <a:pt x="7" y="22"/>
                  </a:cubicBezTo>
                  <a:cubicBezTo>
                    <a:pt x="4" y="20"/>
                    <a:pt x="2" y="17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9" name="Freeform 69">
              <a:extLst>
                <a:ext uri="{FF2B5EF4-FFF2-40B4-BE49-F238E27FC236}">
                  <a16:creationId xmlns:a16="http://schemas.microsoft.com/office/drawing/2014/main" xmlns="" id="{BC6C65C9-3465-A242-A796-729D8AA3F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7" y="2112"/>
              <a:ext cx="93" cy="131"/>
            </a:xfrm>
            <a:custGeom>
              <a:avLst/>
              <a:gdLst>
                <a:gd name="T0" fmla="*/ 63 w 37"/>
                <a:gd name="T1" fmla="*/ 559 h 49"/>
                <a:gd name="T2" fmla="*/ 430 w 37"/>
                <a:gd name="T3" fmla="*/ 35 h 49"/>
                <a:gd name="T4" fmla="*/ 588 w 37"/>
                <a:gd name="T5" fmla="*/ 78 h 49"/>
                <a:gd name="T6" fmla="*/ 380 w 37"/>
                <a:gd name="T7" fmla="*/ 0 h 49"/>
                <a:gd name="T8" fmla="*/ 20 w 37"/>
                <a:gd name="T9" fmla="*/ 513 h 49"/>
                <a:gd name="T10" fmla="*/ 271 w 37"/>
                <a:gd name="T11" fmla="*/ 936 h 49"/>
                <a:gd name="T12" fmla="*/ 63 w 37"/>
                <a:gd name="T13" fmla="*/ 559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49">
                  <a:moveTo>
                    <a:pt x="4" y="29"/>
                  </a:moveTo>
                  <a:cubicBezTo>
                    <a:pt x="3" y="15"/>
                    <a:pt x="13" y="3"/>
                    <a:pt x="27" y="2"/>
                  </a:cubicBezTo>
                  <a:cubicBezTo>
                    <a:pt x="31" y="2"/>
                    <a:pt x="34" y="2"/>
                    <a:pt x="37" y="4"/>
                  </a:cubicBezTo>
                  <a:cubicBezTo>
                    <a:pt x="33" y="1"/>
                    <a:pt x="29" y="0"/>
                    <a:pt x="24" y="0"/>
                  </a:cubicBezTo>
                  <a:cubicBezTo>
                    <a:pt x="10" y="1"/>
                    <a:pt x="0" y="13"/>
                    <a:pt x="1" y="27"/>
                  </a:cubicBezTo>
                  <a:cubicBezTo>
                    <a:pt x="2" y="37"/>
                    <a:pt x="8" y="45"/>
                    <a:pt x="17" y="49"/>
                  </a:cubicBezTo>
                  <a:cubicBezTo>
                    <a:pt x="10" y="45"/>
                    <a:pt x="5" y="37"/>
                    <a:pt x="4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0" name="Freeform 70">
              <a:extLst>
                <a:ext uri="{FF2B5EF4-FFF2-40B4-BE49-F238E27FC236}">
                  <a16:creationId xmlns:a16="http://schemas.microsoft.com/office/drawing/2014/main" xmlns="" id="{506D9A0D-D126-F847-AEC7-2A30C896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" y="2155"/>
              <a:ext cx="38" cy="50"/>
            </a:xfrm>
            <a:custGeom>
              <a:avLst/>
              <a:gdLst>
                <a:gd name="T0" fmla="*/ 33 w 15"/>
                <a:gd name="T1" fmla="*/ 200 h 19"/>
                <a:gd name="T2" fmla="*/ 180 w 15"/>
                <a:gd name="T3" fmla="*/ 21 h 19"/>
                <a:gd name="T4" fmla="*/ 243 w 15"/>
                <a:gd name="T5" fmla="*/ 34 h 19"/>
                <a:gd name="T6" fmla="*/ 147 w 15"/>
                <a:gd name="T7" fmla="*/ 21 h 19"/>
                <a:gd name="T8" fmla="*/ 20 w 15"/>
                <a:gd name="T9" fmla="*/ 200 h 19"/>
                <a:gd name="T10" fmla="*/ 117 w 15"/>
                <a:gd name="T11" fmla="*/ 347 h 19"/>
                <a:gd name="T12" fmla="*/ 33 w 15"/>
                <a:gd name="T13" fmla="*/ 20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19">
                  <a:moveTo>
                    <a:pt x="2" y="11"/>
                  </a:moveTo>
                  <a:cubicBezTo>
                    <a:pt x="1" y="6"/>
                    <a:pt x="5" y="2"/>
                    <a:pt x="11" y="1"/>
                  </a:cubicBezTo>
                  <a:cubicBezTo>
                    <a:pt x="12" y="1"/>
                    <a:pt x="14" y="1"/>
                    <a:pt x="15" y="2"/>
                  </a:cubicBezTo>
                  <a:cubicBezTo>
                    <a:pt x="13" y="1"/>
                    <a:pt x="11" y="0"/>
                    <a:pt x="9" y="1"/>
                  </a:cubicBezTo>
                  <a:cubicBezTo>
                    <a:pt x="4" y="1"/>
                    <a:pt x="0" y="6"/>
                    <a:pt x="1" y="11"/>
                  </a:cubicBezTo>
                  <a:cubicBezTo>
                    <a:pt x="1" y="15"/>
                    <a:pt x="3" y="18"/>
                    <a:pt x="7" y="19"/>
                  </a:cubicBezTo>
                  <a:cubicBezTo>
                    <a:pt x="4" y="18"/>
                    <a:pt x="2" y="15"/>
                    <a:pt x="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1" name="Freeform 71">
              <a:extLst>
                <a:ext uri="{FF2B5EF4-FFF2-40B4-BE49-F238E27FC236}">
                  <a16:creationId xmlns:a16="http://schemas.microsoft.com/office/drawing/2014/main" xmlns="" id="{B1A88036-7D0C-5543-9C5D-955FC6D51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0" y="3008"/>
              <a:ext cx="100" cy="128"/>
            </a:xfrm>
            <a:custGeom>
              <a:avLst/>
              <a:gdLst>
                <a:gd name="T0" fmla="*/ 63 w 40"/>
                <a:gd name="T1" fmla="*/ 491 h 48"/>
                <a:gd name="T2" fmla="*/ 470 w 40"/>
                <a:gd name="T3" fmla="*/ 56 h 48"/>
                <a:gd name="T4" fmla="*/ 625 w 40"/>
                <a:gd name="T5" fmla="*/ 136 h 48"/>
                <a:gd name="T6" fmla="*/ 425 w 40"/>
                <a:gd name="T7" fmla="*/ 21 h 48"/>
                <a:gd name="T8" fmla="*/ 20 w 40"/>
                <a:gd name="T9" fmla="*/ 456 h 48"/>
                <a:gd name="T10" fmla="*/ 188 w 40"/>
                <a:gd name="T11" fmla="*/ 909 h 48"/>
                <a:gd name="T12" fmla="*/ 63 w 40"/>
                <a:gd name="T13" fmla="*/ 491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" h="48">
                  <a:moveTo>
                    <a:pt x="4" y="26"/>
                  </a:moveTo>
                  <a:cubicBezTo>
                    <a:pt x="5" y="12"/>
                    <a:pt x="17" y="2"/>
                    <a:pt x="30" y="3"/>
                  </a:cubicBezTo>
                  <a:cubicBezTo>
                    <a:pt x="34" y="4"/>
                    <a:pt x="37" y="5"/>
                    <a:pt x="40" y="7"/>
                  </a:cubicBezTo>
                  <a:cubicBezTo>
                    <a:pt x="37" y="4"/>
                    <a:pt x="32" y="2"/>
                    <a:pt x="27" y="1"/>
                  </a:cubicBezTo>
                  <a:cubicBezTo>
                    <a:pt x="14" y="0"/>
                    <a:pt x="2" y="10"/>
                    <a:pt x="1" y="24"/>
                  </a:cubicBezTo>
                  <a:cubicBezTo>
                    <a:pt x="0" y="34"/>
                    <a:pt x="5" y="43"/>
                    <a:pt x="12" y="48"/>
                  </a:cubicBezTo>
                  <a:cubicBezTo>
                    <a:pt x="6" y="42"/>
                    <a:pt x="3" y="35"/>
                    <a:pt x="4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2" name="Freeform 72">
              <a:extLst>
                <a:ext uri="{FF2B5EF4-FFF2-40B4-BE49-F238E27FC236}">
                  <a16:creationId xmlns:a16="http://schemas.microsoft.com/office/drawing/2014/main" xmlns="" id="{9434CDFF-E061-0749-A3CD-AABDC0E70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2" y="2851"/>
              <a:ext cx="88" cy="114"/>
            </a:xfrm>
            <a:custGeom>
              <a:avLst/>
              <a:gdLst>
                <a:gd name="T0" fmla="*/ 50 w 35"/>
                <a:gd name="T1" fmla="*/ 429 h 43"/>
                <a:gd name="T2" fmla="*/ 410 w 35"/>
                <a:gd name="T3" fmla="*/ 56 h 43"/>
                <a:gd name="T4" fmla="*/ 556 w 35"/>
                <a:gd name="T5" fmla="*/ 111 h 43"/>
                <a:gd name="T6" fmla="*/ 380 w 35"/>
                <a:gd name="T7" fmla="*/ 34 h 43"/>
                <a:gd name="T8" fmla="*/ 0 w 35"/>
                <a:gd name="T9" fmla="*/ 408 h 43"/>
                <a:gd name="T10" fmla="*/ 176 w 35"/>
                <a:gd name="T11" fmla="*/ 801 h 43"/>
                <a:gd name="T12" fmla="*/ 50 w 35"/>
                <a:gd name="T13" fmla="*/ 429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" h="43">
                  <a:moveTo>
                    <a:pt x="3" y="23"/>
                  </a:moveTo>
                  <a:cubicBezTo>
                    <a:pt x="4" y="11"/>
                    <a:pt x="15" y="2"/>
                    <a:pt x="26" y="3"/>
                  </a:cubicBezTo>
                  <a:cubicBezTo>
                    <a:pt x="30" y="4"/>
                    <a:pt x="33" y="5"/>
                    <a:pt x="35" y="6"/>
                  </a:cubicBezTo>
                  <a:cubicBezTo>
                    <a:pt x="32" y="4"/>
                    <a:pt x="28" y="2"/>
                    <a:pt x="24" y="2"/>
                  </a:cubicBezTo>
                  <a:cubicBezTo>
                    <a:pt x="12" y="0"/>
                    <a:pt x="2" y="9"/>
                    <a:pt x="0" y="22"/>
                  </a:cubicBezTo>
                  <a:cubicBezTo>
                    <a:pt x="0" y="30"/>
                    <a:pt x="4" y="38"/>
                    <a:pt x="11" y="43"/>
                  </a:cubicBezTo>
                  <a:cubicBezTo>
                    <a:pt x="5" y="38"/>
                    <a:pt x="2" y="31"/>
                    <a:pt x="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3" name="Freeform 73">
              <a:extLst>
                <a:ext uri="{FF2B5EF4-FFF2-40B4-BE49-F238E27FC236}">
                  <a16:creationId xmlns:a16="http://schemas.microsoft.com/office/drawing/2014/main" xmlns="" id="{B31F58CA-09EA-D640-90F9-C336D21F1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2845"/>
              <a:ext cx="90" cy="144"/>
            </a:xfrm>
            <a:custGeom>
              <a:avLst/>
              <a:gdLst>
                <a:gd name="T0" fmla="*/ 438 w 36"/>
                <a:gd name="T1" fmla="*/ 341 h 54"/>
                <a:gd name="T2" fmla="*/ 175 w 36"/>
                <a:gd name="T3" fmla="*/ 989 h 54"/>
                <a:gd name="T4" fmla="*/ 0 w 36"/>
                <a:gd name="T5" fmla="*/ 989 h 54"/>
                <a:gd name="T6" fmla="*/ 238 w 36"/>
                <a:gd name="T7" fmla="*/ 989 h 54"/>
                <a:gd name="T8" fmla="*/ 500 w 36"/>
                <a:gd name="T9" fmla="*/ 363 h 54"/>
                <a:gd name="T10" fmla="*/ 158 w 36"/>
                <a:gd name="T11" fmla="*/ 0 h 54"/>
                <a:gd name="T12" fmla="*/ 438 w 36"/>
                <a:gd name="T13" fmla="*/ 341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" h="54">
                  <a:moveTo>
                    <a:pt x="28" y="18"/>
                  </a:moveTo>
                  <a:cubicBezTo>
                    <a:pt x="32" y="32"/>
                    <a:pt x="25" y="47"/>
                    <a:pt x="11" y="52"/>
                  </a:cubicBezTo>
                  <a:cubicBezTo>
                    <a:pt x="7" y="53"/>
                    <a:pt x="3" y="53"/>
                    <a:pt x="0" y="52"/>
                  </a:cubicBezTo>
                  <a:cubicBezTo>
                    <a:pt x="4" y="54"/>
                    <a:pt x="10" y="54"/>
                    <a:pt x="15" y="52"/>
                  </a:cubicBezTo>
                  <a:cubicBezTo>
                    <a:pt x="29" y="48"/>
                    <a:pt x="36" y="33"/>
                    <a:pt x="32" y="19"/>
                  </a:cubicBezTo>
                  <a:cubicBezTo>
                    <a:pt x="29" y="9"/>
                    <a:pt x="20" y="2"/>
                    <a:pt x="10" y="0"/>
                  </a:cubicBezTo>
                  <a:cubicBezTo>
                    <a:pt x="18" y="3"/>
                    <a:pt x="25" y="9"/>
                    <a:pt x="28" y="18"/>
                  </a:cubicBezTo>
                  <a:close/>
                </a:path>
              </a:pathLst>
            </a:custGeom>
            <a:solidFill>
              <a:srgbClr val="BECE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4" name="Freeform 74">
              <a:extLst>
                <a:ext uri="{FF2B5EF4-FFF2-40B4-BE49-F238E27FC236}">
                  <a16:creationId xmlns:a16="http://schemas.microsoft.com/office/drawing/2014/main" xmlns="" id="{4BFBEA67-4599-6647-BF07-EA6F092F9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" y="2101"/>
              <a:ext cx="93" cy="158"/>
            </a:xfrm>
            <a:custGeom>
              <a:avLst/>
              <a:gdLst>
                <a:gd name="T0" fmla="*/ 460 w 37"/>
                <a:gd name="T1" fmla="*/ 367 h 59"/>
                <a:gd name="T2" fmla="*/ 189 w 37"/>
                <a:gd name="T3" fmla="*/ 1077 h 59"/>
                <a:gd name="T4" fmla="*/ 0 w 37"/>
                <a:gd name="T5" fmla="*/ 1098 h 59"/>
                <a:gd name="T6" fmla="*/ 241 w 37"/>
                <a:gd name="T7" fmla="*/ 1098 h 59"/>
                <a:gd name="T8" fmla="*/ 505 w 37"/>
                <a:gd name="T9" fmla="*/ 388 h 59"/>
                <a:gd name="T10" fmla="*/ 176 w 37"/>
                <a:gd name="T11" fmla="*/ 0 h 59"/>
                <a:gd name="T12" fmla="*/ 460 w 37"/>
                <a:gd name="T13" fmla="*/ 36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59">
                  <a:moveTo>
                    <a:pt x="29" y="19"/>
                  </a:moveTo>
                  <a:cubicBezTo>
                    <a:pt x="33" y="35"/>
                    <a:pt x="26" y="51"/>
                    <a:pt x="12" y="56"/>
                  </a:cubicBezTo>
                  <a:cubicBezTo>
                    <a:pt x="8" y="57"/>
                    <a:pt x="4" y="57"/>
                    <a:pt x="0" y="57"/>
                  </a:cubicBezTo>
                  <a:cubicBezTo>
                    <a:pt x="5" y="58"/>
                    <a:pt x="10" y="59"/>
                    <a:pt x="15" y="57"/>
                  </a:cubicBezTo>
                  <a:cubicBezTo>
                    <a:pt x="29" y="52"/>
                    <a:pt x="37" y="36"/>
                    <a:pt x="32" y="20"/>
                  </a:cubicBezTo>
                  <a:cubicBezTo>
                    <a:pt x="29" y="9"/>
                    <a:pt x="21" y="1"/>
                    <a:pt x="11" y="0"/>
                  </a:cubicBezTo>
                  <a:cubicBezTo>
                    <a:pt x="19" y="3"/>
                    <a:pt x="26" y="10"/>
                    <a:pt x="29" y="19"/>
                  </a:cubicBezTo>
                  <a:close/>
                </a:path>
              </a:pathLst>
            </a:custGeom>
            <a:solidFill>
              <a:srgbClr val="BECE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5" name="Freeform 75">
              <a:extLst>
                <a:ext uri="{FF2B5EF4-FFF2-40B4-BE49-F238E27FC236}">
                  <a16:creationId xmlns:a16="http://schemas.microsoft.com/office/drawing/2014/main" xmlns="" id="{C1DA0A62-3ADB-A243-8685-79196364D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" y="3053"/>
              <a:ext cx="38" cy="51"/>
            </a:xfrm>
            <a:custGeom>
              <a:avLst/>
              <a:gdLst>
                <a:gd name="T0" fmla="*/ 33 w 15"/>
                <a:gd name="T1" fmla="*/ 217 h 19"/>
                <a:gd name="T2" fmla="*/ 180 w 15"/>
                <a:gd name="T3" fmla="*/ 21 h 19"/>
                <a:gd name="T4" fmla="*/ 243 w 15"/>
                <a:gd name="T5" fmla="*/ 35 h 19"/>
                <a:gd name="T6" fmla="*/ 160 w 15"/>
                <a:gd name="T7" fmla="*/ 21 h 19"/>
                <a:gd name="T8" fmla="*/ 20 w 15"/>
                <a:gd name="T9" fmla="*/ 217 h 19"/>
                <a:gd name="T10" fmla="*/ 117 w 15"/>
                <a:gd name="T11" fmla="*/ 368 h 19"/>
                <a:gd name="T12" fmla="*/ 33 w 15"/>
                <a:gd name="T13" fmla="*/ 217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19">
                  <a:moveTo>
                    <a:pt x="2" y="11"/>
                  </a:moveTo>
                  <a:cubicBezTo>
                    <a:pt x="2" y="6"/>
                    <a:pt x="6" y="2"/>
                    <a:pt x="11" y="1"/>
                  </a:cubicBezTo>
                  <a:cubicBezTo>
                    <a:pt x="12" y="1"/>
                    <a:pt x="14" y="1"/>
                    <a:pt x="15" y="2"/>
                  </a:cubicBezTo>
                  <a:cubicBezTo>
                    <a:pt x="13" y="1"/>
                    <a:pt x="12" y="0"/>
                    <a:pt x="10" y="1"/>
                  </a:cubicBezTo>
                  <a:cubicBezTo>
                    <a:pt x="4" y="1"/>
                    <a:pt x="0" y="6"/>
                    <a:pt x="1" y="11"/>
                  </a:cubicBezTo>
                  <a:cubicBezTo>
                    <a:pt x="1" y="15"/>
                    <a:pt x="3" y="18"/>
                    <a:pt x="7" y="19"/>
                  </a:cubicBezTo>
                  <a:cubicBezTo>
                    <a:pt x="4" y="18"/>
                    <a:pt x="2" y="15"/>
                    <a:pt x="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6" name="Freeform 76">
              <a:extLst>
                <a:ext uri="{FF2B5EF4-FFF2-40B4-BE49-F238E27FC236}">
                  <a16:creationId xmlns:a16="http://schemas.microsoft.com/office/drawing/2014/main" xmlns="" id="{450B41A2-9B5F-3944-A202-04A538297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5" y="2891"/>
              <a:ext cx="32" cy="45"/>
            </a:xfrm>
            <a:custGeom>
              <a:avLst/>
              <a:gdLst>
                <a:gd name="T0" fmla="*/ 12 w 13"/>
                <a:gd name="T1" fmla="*/ 183 h 17"/>
                <a:gd name="T2" fmla="*/ 133 w 13"/>
                <a:gd name="T3" fmla="*/ 21 h 17"/>
                <a:gd name="T4" fmla="*/ 194 w 13"/>
                <a:gd name="T5" fmla="*/ 21 h 17"/>
                <a:gd name="T6" fmla="*/ 121 w 13"/>
                <a:gd name="T7" fmla="*/ 0 h 17"/>
                <a:gd name="T8" fmla="*/ 0 w 13"/>
                <a:gd name="T9" fmla="*/ 169 h 17"/>
                <a:gd name="T10" fmla="*/ 91 w 13"/>
                <a:gd name="T11" fmla="*/ 315 h 17"/>
                <a:gd name="T12" fmla="*/ 12 w 13"/>
                <a:gd name="T13" fmla="*/ 183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17">
                  <a:moveTo>
                    <a:pt x="1" y="10"/>
                  </a:moveTo>
                  <a:cubicBezTo>
                    <a:pt x="1" y="5"/>
                    <a:pt x="5" y="1"/>
                    <a:pt x="9" y="1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2" y="1"/>
                    <a:pt x="10" y="0"/>
                    <a:pt x="8" y="0"/>
                  </a:cubicBezTo>
                  <a:cubicBezTo>
                    <a:pt x="4" y="1"/>
                    <a:pt x="0" y="5"/>
                    <a:pt x="0" y="9"/>
                  </a:cubicBezTo>
                  <a:cubicBezTo>
                    <a:pt x="1" y="13"/>
                    <a:pt x="3" y="16"/>
                    <a:pt x="6" y="17"/>
                  </a:cubicBezTo>
                  <a:cubicBezTo>
                    <a:pt x="3" y="15"/>
                    <a:pt x="2" y="13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7" name="Freeform 77">
              <a:extLst>
                <a:ext uri="{FF2B5EF4-FFF2-40B4-BE49-F238E27FC236}">
                  <a16:creationId xmlns:a16="http://schemas.microsoft.com/office/drawing/2014/main" xmlns="" id="{46427302-0637-5E42-AFE5-FA658CED8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2" y="2880"/>
              <a:ext cx="68" cy="96"/>
            </a:xfrm>
            <a:custGeom>
              <a:avLst/>
              <a:gdLst>
                <a:gd name="T0" fmla="*/ 380 w 27"/>
                <a:gd name="T1" fmla="*/ 0 h 36"/>
                <a:gd name="T2" fmla="*/ 431 w 27"/>
                <a:gd name="T3" fmla="*/ 205 h 36"/>
                <a:gd name="T4" fmla="*/ 0 w 27"/>
                <a:gd name="T5" fmla="*/ 627 h 36"/>
                <a:gd name="T6" fmla="*/ 380 w 27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36">
                  <a:moveTo>
                    <a:pt x="24" y="0"/>
                  </a:moveTo>
                  <a:cubicBezTo>
                    <a:pt x="26" y="2"/>
                    <a:pt x="27" y="6"/>
                    <a:pt x="27" y="11"/>
                  </a:cubicBezTo>
                  <a:cubicBezTo>
                    <a:pt x="27" y="22"/>
                    <a:pt x="22" y="36"/>
                    <a:pt x="0" y="33"/>
                  </a:cubicBezTo>
                  <a:cubicBezTo>
                    <a:pt x="9" y="32"/>
                    <a:pt x="27" y="28"/>
                    <a:pt x="24" y="0"/>
                  </a:cubicBezTo>
                  <a:close/>
                </a:path>
              </a:pathLst>
            </a:custGeom>
            <a:solidFill>
              <a:srgbClr val="354A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8" name="Freeform 78">
              <a:extLst>
                <a:ext uri="{FF2B5EF4-FFF2-40B4-BE49-F238E27FC236}">
                  <a16:creationId xmlns:a16="http://schemas.microsoft.com/office/drawing/2014/main" xmlns="" id="{4329458D-A1FB-6C41-8AE8-A787620C2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7" y="1619"/>
              <a:ext cx="230" cy="437"/>
            </a:xfrm>
            <a:custGeom>
              <a:avLst/>
              <a:gdLst>
                <a:gd name="T0" fmla="*/ 0 w 92"/>
                <a:gd name="T1" fmla="*/ 3102 h 164"/>
                <a:gd name="T2" fmla="*/ 1438 w 92"/>
                <a:gd name="T3" fmla="*/ 2214 h 164"/>
                <a:gd name="T4" fmla="*/ 333 w 92"/>
                <a:gd name="T5" fmla="*/ 0 h 164"/>
                <a:gd name="T6" fmla="*/ 550 w 92"/>
                <a:gd name="T7" fmla="*/ 2230 h 164"/>
                <a:gd name="T8" fmla="*/ 0 w 92"/>
                <a:gd name="T9" fmla="*/ 3102 h 1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164">
                  <a:moveTo>
                    <a:pt x="0" y="164"/>
                  </a:moveTo>
                  <a:cubicBezTo>
                    <a:pt x="92" y="117"/>
                    <a:pt x="92" y="117"/>
                    <a:pt x="92" y="11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62" y="73"/>
                    <a:pt x="35" y="118"/>
                  </a:cubicBezTo>
                  <a:cubicBezTo>
                    <a:pt x="8" y="162"/>
                    <a:pt x="0" y="164"/>
                    <a:pt x="0" y="164"/>
                  </a:cubicBezTo>
                  <a:close/>
                </a:path>
              </a:pathLst>
            </a:custGeom>
            <a:solidFill>
              <a:srgbClr val="487F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9" name="Freeform 79">
              <a:extLst>
                <a:ext uri="{FF2B5EF4-FFF2-40B4-BE49-F238E27FC236}">
                  <a16:creationId xmlns:a16="http://schemas.microsoft.com/office/drawing/2014/main" xmlns="" id="{E6A68824-F858-624F-9C24-0D48485B7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" y="1795"/>
              <a:ext cx="90" cy="237"/>
            </a:xfrm>
            <a:custGeom>
              <a:avLst/>
              <a:gdLst>
                <a:gd name="T0" fmla="*/ 208 w 36"/>
                <a:gd name="T1" fmla="*/ 0 h 89"/>
                <a:gd name="T2" fmla="*/ 220 w 36"/>
                <a:gd name="T3" fmla="*/ 682 h 89"/>
                <a:gd name="T4" fmla="*/ 563 w 36"/>
                <a:gd name="T5" fmla="*/ 1646 h 89"/>
                <a:gd name="T6" fmla="*/ 563 w 36"/>
                <a:gd name="T7" fmla="*/ 1680 h 89"/>
                <a:gd name="T8" fmla="*/ 208 w 36"/>
                <a:gd name="T9" fmla="*/ 474 h 89"/>
                <a:gd name="T10" fmla="*/ 208 w 36"/>
                <a:gd name="T11" fmla="*/ 0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89">
                  <a:moveTo>
                    <a:pt x="13" y="0"/>
                  </a:moveTo>
                  <a:cubicBezTo>
                    <a:pt x="5" y="6"/>
                    <a:pt x="0" y="6"/>
                    <a:pt x="14" y="36"/>
                  </a:cubicBezTo>
                  <a:cubicBezTo>
                    <a:pt x="26" y="61"/>
                    <a:pt x="34" y="82"/>
                    <a:pt x="36" y="87"/>
                  </a:cubicBezTo>
                  <a:cubicBezTo>
                    <a:pt x="36" y="88"/>
                    <a:pt x="36" y="89"/>
                    <a:pt x="36" y="89"/>
                  </a:cubicBezTo>
                  <a:cubicBezTo>
                    <a:pt x="36" y="89"/>
                    <a:pt x="17" y="34"/>
                    <a:pt x="13" y="25"/>
                  </a:cubicBezTo>
                  <a:cubicBezTo>
                    <a:pt x="10" y="16"/>
                    <a:pt x="9" y="4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0" name="Freeform 80">
              <a:extLst>
                <a:ext uri="{FF2B5EF4-FFF2-40B4-BE49-F238E27FC236}">
                  <a16:creationId xmlns:a16="http://schemas.microsoft.com/office/drawing/2014/main" xmlns="" id="{8A61FFD7-1DE0-584F-A8EE-6FAB5779B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" y="1419"/>
              <a:ext cx="40" cy="90"/>
            </a:xfrm>
            <a:custGeom>
              <a:avLst/>
              <a:gdLst>
                <a:gd name="T0" fmla="*/ 220 w 16"/>
                <a:gd name="T1" fmla="*/ 0 h 34"/>
                <a:gd name="T2" fmla="*/ 250 w 16"/>
                <a:gd name="T3" fmla="*/ 630 h 34"/>
                <a:gd name="T4" fmla="*/ 220 w 16"/>
                <a:gd name="T5" fmla="*/ 0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6" y="5"/>
                    <a:pt x="0" y="5"/>
                    <a:pt x="16" y="34"/>
                  </a:cubicBezTo>
                  <a:cubicBezTo>
                    <a:pt x="11" y="27"/>
                    <a:pt x="8" y="5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1" name="Freeform 81">
              <a:extLst>
                <a:ext uri="{FF2B5EF4-FFF2-40B4-BE49-F238E27FC236}">
                  <a16:creationId xmlns:a16="http://schemas.microsoft.com/office/drawing/2014/main" xmlns="" id="{738216C6-23DC-7F49-9E6A-A7FF32A72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5" y="2709"/>
              <a:ext cx="147" cy="94"/>
            </a:xfrm>
            <a:custGeom>
              <a:avLst/>
              <a:gdLst>
                <a:gd name="T0" fmla="*/ 0 w 59"/>
                <a:gd name="T1" fmla="*/ 287 h 35"/>
                <a:gd name="T2" fmla="*/ 558 w 59"/>
                <a:gd name="T3" fmla="*/ 0 h 35"/>
                <a:gd name="T4" fmla="*/ 912 w 59"/>
                <a:gd name="T5" fmla="*/ 677 h 35"/>
                <a:gd name="T6" fmla="*/ 508 w 59"/>
                <a:gd name="T7" fmla="*/ 137 h 35"/>
                <a:gd name="T8" fmla="*/ 0 w 59"/>
                <a:gd name="T9" fmla="*/ 28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35">
                  <a:moveTo>
                    <a:pt x="0" y="15"/>
                  </a:moveTo>
                  <a:cubicBezTo>
                    <a:pt x="11" y="10"/>
                    <a:pt x="34" y="0"/>
                    <a:pt x="36" y="0"/>
                  </a:cubicBezTo>
                  <a:cubicBezTo>
                    <a:pt x="39" y="0"/>
                    <a:pt x="53" y="26"/>
                    <a:pt x="59" y="35"/>
                  </a:cubicBezTo>
                  <a:cubicBezTo>
                    <a:pt x="50" y="21"/>
                    <a:pt x="40" y="7"/>
                    <a:pt x="33" y="7"/>
                  </a:cubicBezTo>
                  <a:cubicBezTo>
                    <a:pt x="27" y="7"/>
                    <a:pt x="4" y="14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2" name="Freeform 82">
              <a:extLst>
                <a:ext uri="{FF2B5EF4-FFF2-40B4-BE49-F238E27FC236}">
                  <a16:creationId xmlns:a16="http://schemas.microsoft.com/office/drawing/2014/main" xmlns="" id="{ACA3AE30-5539-7849-9522-972373777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7" y="2507"/>
              <a:ext cx="246" cy="144"/>
            </a:xfrm>
            <a:custGeom>
              <a:avLst/>
              <a:gdLst>
                <a:gd name="T0" fmla="*/ 0 w 98"/>
                <a:gd name="T1" fmla="*/ 1024 h 54"/>
                <a:gd name="T2" fmla="*/ 1393 w 98"/>
                <a:gd name="T3" fmla="*/ 21 h 54"/>
                <a:gd name="T4" fmla="*/ 1551 w 98"/>
                <a:gd name="T5" fmla="*/ 205 h 54"/>
                <a:gd name="T6" fmla="*/ 0 w 98"/>
                <a:gd name="T7" fmla="*/ 1024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" h="54">
                  <a:moveTo>
                    <a:pt x="0" y="54"/>
                  </a:moveTo>
                  <a:cubicBezTo>
                    <a:pt x="0" y="54"/>
                    <a:pt x="84" y="3"/>
                    <a:pt x="88" y="1"/>
                  </a:cubicBezTo>
                  <a:cubicBezTo>
                    <a:pt x="92" y="0"/>
                    <a:pt x="94" y="5"/>
                    <a:pt x="98" y="11"/>
                  </a:cubicBezTo>
                  <a:cubicBezTo>
                    <a:pt x="94" y="7"/>
                    <a:pt x="23" y="40"/>
                    <a:pt x="0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3" name="Freeform 83">
              <a:extLst>
                <a:ext uri="{FF2B5EF4-FFF2-40B4-BE49-F238E27FC236}">
                  <a16:creationId xmlns:a16="http://schemas.microsoft.com/office/drawing/2014/main" xmlns="" id="{562F09DD-A1E8-7C47-9B82-53B693D8E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" y="3013"/>
              <a:ext cx="232" cy="150"/>
            </a:xfrm>
            <a:custGeom>
              <a:avLst/>
              <a:gdLst>
                <a:gd name="T0" fmla="*/ 1444 w 93"/>
                <a:gd name="T1" fmla="*/ 137 h 56"/>
                <a:gd name="T2" fmla="*/ 0 w 93"/>
                <a:gd name="T3" fmla="*/ 1077 h 56"/>
                <a:gd name="T4" fmla="*/ 1444 w 93"/>
                <a:gd name="T5" fmla="*/ 137 h 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" h="56">
                  <a:moveTo>
                    <a:pt x="93" y="7"/>
                  </a:moveTo>
                  <a:cubicBezTo>
                    <a:pt x="80" y="0"/>
                    <a:pt x="9" y="45"/>
                    <a:pt x="0" y="56"/>
                  </a:cubicBezTo>
                  <a:cubicBezTo>
                    <a:pt x="8" y="49"/>
                    <a:pt x="84" y="5"/>
                    <a:pt x="9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4" name="Freeform 84">
              <a:extLst>
                <a:ext uri="{FF2B5EF4-FFF2-40B4-BE49-F238E27FC236}">
                  <a16:creationId xmlns:a16="http://schemas.microsoft.com/office/drawing/2014/main" xmlns="" id="{C20537FD-AC2E-F34A-A6D8-11698D006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7" y="3200"/>
              <a:ext cx="83" cy="136"/>
            </a:xfrm>
            <a:custGeom>
              <a:avLst/>
              <a:gdLst>
                <a:gd name="T0" fmla="*/ 0 w 33"/>
                <a:gd name="T1" fmla="*/ 0 h 51"/>
                <a:gd name="T2" fmla="*/ 526 w 33"/>
                <a:gd name="T3" fmla="*/ 968 h 5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3" h="51">
                  <a:moveTo>
                    <a:pt x="0" y="0"/>
                  </a:moveTo>
                  <a:cubicBezTo>
                    <a:pt x="0" y="0"/>
                    <a:pt x="28" y="51"/>
                    <a:pt x="33" y="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5" name="Freeform 85">
              <a:extLst>
                <a:ext uri="{FF2B5EF4-FFF2-40B4-BE49-F238E27FC236}">
                  <a16:creationId xmlns:a16="http://schemas.microsoft.com/office/drawing/2014/main" xmlns="" id="{E81CE289-21BF-BA4B-8362-699C521D1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7" y="3229"/>
              <a:ext cx="155" cy="219"/>
            </a:xfrm>
            <a:custGeom>
              <a:avLst/>
              <a:gdLst>
                <a:gd name="T0" fmla="*/ 0 w 62"/>
                <a:gd name="T1" fmla="*/ 1562 h 82"/>
                <a:gd name="T2" fmla="*/ 770 w 62"/>
                <a:gd name="T3" fmla="*/ 0 h 82"/>
                <a:gd name="T4" fmla="*/ 0 w 62"/>
                <a:gd name="T5" fmla="*/ 1562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82">
                  <a:moveTo>
                    <a:pt x="0" y="82"/>
                  </a:moveTo>
                  <a:cubicBezTo>
                    <a:pt x="62" y="69"/>
                    <a:pt x="51" y="16"/>
                    <a:pt x="49" y="0"/>
                  </a:cubicBezTo>
                  <a:cubicBezTo>
                    <a:pt x="55" y="45"/>
                    <a:pt x="56" y="74"/>
                    <a:pt x="0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6" name="Freeform 86">
              <a:extLst>
                <a:ext uri="{FF2B5EF4-FFF2-40B4-BE49-F238E27FC236}">
                  <a16:creationId xmlns:a16="http://schemas.microsoft.com/office/drawing/2014/main" xmlns="" id="{1D2CA78F-3437-0348-BE92-0D629CFA5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5" y="3453"/>
              <a:ext cx="468" cy="80"/>
            </a:xfrm>
            <a:custGeom>
              <a:avLst/>
              <a:gdLst>
                <a:gd name="T0" fmla="*/ 0 w 187"/>
                <a:gd name="T1" fmla="*/ 0 h 30"/>
                <a:gd name="T2" fmla="*/ 2931 w 187"/>
                <a:gd name="T3" fmla="*/ 533 h 3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87" h="30">
                  <a:moveTo>
                    <a:pt x="0" y="0"/>
                  </a:moveTo>
                  <a:cubicBezTo>
                    <a:pt x="23" y="8"/>
                    <a:pt x="113" y="30"/>
                    <a:pt x="187" y="28"/>
                  </a:cubicBezTo>
                </a:path>
              </a:pathLst>
            </a:custGeom>
            <a:solidFill>
              <a:srgbClr val="7D8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7" name="Freeform 87">
              <a:extLst>
                <a:ext uri="{FF2B5EF4-FFF2-40B4-BE49-F238E27FC236}">
                  <a16:creationId xmlns:a16="http://schemas.microsoft.com/office/drawing/2014/main" xmlns="" id="{87B90528-3F4F-F64E-8E6F-CDAC8805F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0" y="2992"/>
              <a:ext cx="618" cy="373"/>
            </a:xfrm>
            <a:custGeom>
              <a:avLst/>
              <a:gdLst>
                <a:gd name="T0" fmla="*/ 1158 w 247"/>
                <a:gd name="T1" fmla="*/ 2385 h 140"/>
                <a:gd name="T2" fmla="*/ 1709 w 247"/>
                <a:gd name="T3" fmla="*/ 1966 h 140"/>
                <a:gd name="T4" fmla="*/ 1972 w 247"/>
                <a:gd name="T5" fmla="*/ 1817 h 140"/>
                <a:gd name="T6" fmla="*/ 3163 w 247"/>
                <a:gd name="T7" fmla="*/ 1172 h 140"/>
                <a:gd name="T8" fmla="*/ 3756 w 247"/>
                <a:gd name="T9" fmla="*/ 192 h 140"/>
                <a:gd name="T10" fmla="*/ 2617 w 247"/>
                <a:gd name="T11" fmla="*/ 645 h 140"/>
                <a:gd name="T12" fmla="*/ 1741 w 247"/>
                <a:gd name="T13" fmla="*/ 1548 h 140"/>
                <a:gd name="T14" fmla="*/ 1126 w 247"/>
                <a:gd name="T15" fmla="*/ 1988 h 140"/>
                <a:gd name="T16" fmla="*/ 896 w 247"/>
                <a:gd name="T17" fmla="*/ 1945 h 140"/>
                <a:gd name="T18" fmla="*/ 458 w 247"/>
                <a:gd name="T19" fmla="*/ 1156 h 140"/>
                <a:gd name="T20" fmla="*/ 220 w 247"/>
                <a:gd name="T21" fmla="*/ 1215 h 140"/>
                <a:gd name="T22" fmla="*/ 0 w 247"/>
                <a:gd name="T23" fmla="*/ 1250 h 140"/>
                <a:gd name="T24" fmla="*/ 595 w 247"/>
                <a:gd name="T25" fmla="*/ 2456 h 140"/>
                <a:gd name="T26" fmla="*/ 1158 w 247"/>
                <a:gd name="T27" fmla="*/ 2385 h 1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7" h="140">
                  <a:moveTo>
                    <a:pt x="74" y="126"/>
                  </a:moveTo>
                  <a:cubicBezTo>
                    <a:pt x="74" y="126"/>
                    <a:pt x="96" y="112"/>
                    <a:pt x="109" y="104"/>
                  </a:cubicBezTo>
                  <a:cubicBezTo>
                    <a:pt x="112" y="102"/>
                    <a:pt x="121" y="98"/>
                    <a:pt x="126" y="96"/>
                  </a:cubicBezTo>
                  <a:cubicBezTo>
                    <a:pt x="140" y="93"/>
                    <a:pt x="169" y="82"/>
                    <a:pt x="202" y="62"/>
                  </a:cubicBezTo>
                  <a:cubicBezTo>
                    <a:pt x="247" y="34"/>
                    <a:pt x="247" y="24"/>
                    <a:pt x="240" y="10"/>
                  </a:cubicBezTo>
                  <a:cubicBezTo>
                    <a:pt x="234" y="0"/>
                    <a:pt x="202" y="12"/>
                    <a:pt x="167" y="34"/>
                  </a:cubicBezTo>
                  <a:cubicBezTo>
                    <a:pt x="131" y="56"/>
                    <a:pt x="118" y="67"/>
                    <a:pt x="111" y="82"/>
                  </a:cubicBezTo>
                  <a:cubicBezTo>
                    <a:pt x="111" y="82"/>
                    <a:pt x="80" y="100"/>
                    <a:pt x="72" y="105"/>
                  </a:cubicBezTo>
                  <a:cubicBezTo>
                    <a:pt x="65" y="110"/>
                    <a:pt x="63" y="112"/>
                    <a:pt x="57" y="103"/>
                  </a:cubicBezTo>
                  <a:cubicBezTo>
                    <a:pt x="50" y="94"/>
                    <a:pt x="29" y="61"/>
                    <a:pt x="29" y="61"/>
                  </a:cubicBezTo>
                  <a:cubicBezTo>
                    <a:pt x="24" y="62"/>
                    <a:pt x="19" y="63"/>
                    <a:pt x="14" y="64"/>
                  </a:cubicBezTo>
                  <a:cubicBezTo>
                    <a:pt x="9" y="65"/>
                    <a:pt x="4" y="65"/>
                    <a:pt x="0" y="66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9" y="134"/>
                    <a:pt x="46" y="140"/>
                    <a:pt x="74" y="126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8" name="Freeform 88">
              <a:extLst>
                <a:ext uri="{FF2B5EF4-FFF2-40B4-BE49-F238E27FC236}">
                  <a16:creationId xmlns:a16="http://schemas.microsoft.com/office/drawing/2014/main" xmlns="" id="{3FF0C221-CF46-E54A-807B-C11154B1F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" y="3019"/>
              <a:ext cx="305" cy="202"/>
            </a:xfrm>
            <a:custGeom>
              <a:avLst/>
              <a:gdLst>
                <a:gd name="T0" fmla="*/ 1908 w 122"/>
                <a:gd name="T1" fmla="*/ 0 h 76"/>
                <a:gd name="T2" fmla="*/ 0 w 122"/>
                <a:gd name="T3" fmla="*/ 1236 h 7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2" h="76">
                  <a:moveTo>
                    <a:pt x="122" y="0"/>
                  </a:moveTo>
                  <a:cubicBezTo>
                    <a:pt x="120" y="13"/>
                    <a:pt x="30" y="76"/>
                    <a:pt x="0" y="66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9" name="Freeform 89">
              <a:extLst>
                <a:ext uri="{FF2B5EF4-FFF2-40B4-BE49-F238E27FC236}">
                  <a16:creationId xmlns:a16="http://schemas.microsoft.com/office/drawing/2014/main" xmlns="" id="{DA15FE68-89B0-3141-90B2-2200981D3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1675"/>
              <a:ext cx="270" cy="288"/>
            </a:xfrm>
            <a:custGeom>
              <a:avLst/>
              <a:gdLst>
                <a:gd name="T0" fmla="*/ 1658 w 108"/>
                <a:gd name="T1" fmla="*/ 947 h 108"/>
                <a:gd name="T2" fmla="*/ 783 w 108"/>
                <a:gd name="T3" fmla="*/ 35 h 108"/>
                <a:gd name="T4" fmla="*/ 33 w 108"/>
                <a:gd name="T5" fmla="*/ 1101 h 108"/>
                <a:gd name="T6" fmla="*/ 908 w 108"/>
                <a:gd name="T7" fmla="*/ 2013 h 108"/>
                <a:gd name="T8" fmla="*/ 1658 w 108"/>
                <a:gd name="T9" fmla="*/ 947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" h="108">
                  <a:moveTo>
                    <a:pt x="106" y="50"/>
                  </a:moveTo>
                  <a:cubicBezTo>
                    <a:pt x="104" y="21"/>
                    <a:pt x="79" y="0"/>
                    <a:pt x="50" y="2"/>
                  </a:cubicBezTo>
                  <a:cubicBezTo>
                    <a:pt x="22" y="4"/>
                    <a:pt x="0" y="29"/>
                    <a:pt x="2" y="58"/>
                  </a:cubicBezTo>
                  <a:cubicBezTo>
                    <a:pt x="4" y="86"/>
                    <a:pt x="29" y="108"/>
                    <a:pt x="58" y="106"/>
                  </a:cubicBezTo>
                  <a:cubicBezTo>
                    <a:pt x="87" y="104"/>
                    <a:pt x="108" y="79"/>
                    <a:pt x="106" y="50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0" name="Freeform 90">
              <a:extLst>
                <a:ext uri="{FF2B5EF4-FFF2-40B4-BE49-F238E27FC236}">
                  <a16:creationId xmlns:a16="http://schemas.microsoft.com/office/drawing/2014/main" xmlns="" id="{774D3BB7-9DAC-6943-912C-D78994C8B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" y="1779"/>
              <a:ext cx="75" cy="80"/>
            </a:xfrm>
            <a:custGeom>
              <a:avLst/>
              <a:gdLst>
                <a:gd name="T0" fmla="*/ 470 w 30"/>
                <a:gd name="T1" fmla="*/ 264 h 30"/>
                <a:gd name="T2" fmla="*/ 220 w 30"/>
                <a:gd name="T3" fmla="*/ 0 h 30"/>
                <a:gd name="T4" fmla="*/ 20 w 30"/>
                <a:gd name="T5" fmla="*/ 307 h 30"/>
                <a:gd name="T6" fmla="*/ 250 w 30"/>
                <a:gd name="T7" fmla="*/ 547 h 30"/>
                <a:gd name="T8" fmla="*/ 470 w 30"/>
                <a:gd name="T9" fmla="*/ 264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30">
                  <a:moveTo>
                    <a:pt x="30" y="14"/>
                  </a:moveTo>
                  <a:cubicBezTo>
                    <a:pt x="29" y="6"/>
                    <a:pt x="22" y="0"/>
                    <a:pt x="14" y="0"/>
                  </a:cubicBezTo>
                  <a:cubicBezTo>
                    <a:pt x="6" y="1"/>
                    <a:pt x="0" y="8"/>
                    <a:pt x="1" y="16"/>
                  </a:cubicBezTo>
                  <a:cubicBezTo>
                    <a:pt x="1" y="24"/>
                    <a:pt x="8" y="30"/>
                    <a:pt x="16" y="29"/>
                  </a:cubicBezTo>
                  <a:cubicBezTo>
                    <a:pt x="24" y="29"/>
                    <a:pt x="30" y="22"/>
                    <a:pt x="30" y="14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1" name="Freeform 91">
              <a:extLst>
                <a:ext uri="{FF2B5EF4-FFF2-40B4-BE49-F238E27FC236}">
                  <a16:creationId xmlns:a16="http://schemas.microsoft.com/office/drawing/2014/main" xmlns="" id="{E4ADC5AC-8A91-9A46-B518-1CE37ED68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" y="2101"/>
              <a:ext cx="150" cy="160"/>
            </a:xfrm>
            <a:custGeom>
              <a:avLst/>
              <a:gdLst>
                <a:gd name="T0" fmla="*/ 925 w 60"/>
                <a:gd name="T1" fmla="*/ 533 h 60"/>
                <a:gd name="T2" fmla="*/ 438 w 60"/>
                <a:gd name="T3" fmla="*/ 21 h 60"/>
                <a:gd name="T4" fmla="*/ 33 w 60"/>
                <a:gd name="T5" fmla="*/ 605 h 60"/>
                <a:gd name="T6" fmla="*/ 500 w 60"/>
                <a:gd name="T7" fmla="*/ 1101 h 60"/>
                <a:gd name="T8" fmla="*/ 925 w 60"/>
                <a:gd name="T9" fmla="*/ 533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60">
                  <a:moveTo>
                    <a:pt x="59" y="28"/>
                  </a:moveTo>
                  <a:cubicBezTo>
                    <a:pt x="58" y="12"/>
                    <a:pt x="44" y="0"/>
                    <a:pt x="28" y="1"/>
                  </a:cubicBezTo>
                  <a:cubicBezTo>
                    <a:pt x="12" y="2"/>
                    <a:pt x="0" y="16"/>
                    <a:pt x="2" y="32"/>
                  </a:cubicBezTo>
                  <a:cubicBezTo>
                    <a:pt x="3" y="48"/>
                    <a:pt x="16" y="60"/>
                    <a:pt x="32" y="58"/>
                  </a:cubicBezTo>
                  <a:cubicBezTo>
                    <a:pt x="48" y="57"/>
                    <a:pt x="60" y="43"/>
                    <a:pt x="59" y="28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2" name="Freeform 92">
              <a:extLst>
                <a:ext uri="{FF2B5EF4-FFF2-40B4-BE49-F238E27FC236}">
                  <a16:creationId xmlns:a16="http://schemas.microsoft.com/office/drawing/2014/main" xmlns="" id="{86195B52-F58C-ED4C-B42B-BDFFE6CF7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2" y="2149"/>
              <a:ext cx="60" cy="64"/>
            </a:xfrm>
            <a:custGeom>
              <a:avLst/>
              <a:gdLst>
                <a:gd name="T0" fmla="*/ 375 w 24"/>
                <a:gd name="T1" fmla="*/ 205 h 24"/>
                <a:gd name="T2" fmla="*/ 175 w 24"/>
                <a:gd name="T3" fmla="*/ 0 h 24"/>
                <a:gd name="T4" fmla="*/ 20 w 24"/>
                <a:gd name="T5" fmla="*/ 248 h 24"/>
                <a:gd name="T6" fmla="*/ 208 w 24"/>
                <a:gd name="T7" fmla="*/ 435 h 24"/>
                <a:gd name="T8" fmla="*/ 375 w 24"/>
                <a:gd name="T9" fmla="*/ 205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4" y="11"/>
                  </a:moveTo>
                  <a:cubicBezTo>
                    <a:pt x="23" y="4"/>
                    <a:pt x="18" y="0"/>
                    <a:pt x="11" y="0"/>
                  </a:cubicBezTo>
                  <a:cubicBezTo>
                    <a:pt x="5" y="1"/>
                    <a:pt x="0" y="6"/>
                    <a:pt x="1" y="13"/>
                  </a:cubicBezTo>
                  <a:cubicBezTo>
                    <a:pt x="1" y="19"/>
                    <a:pt x="7" y="24"/>
                    <a:pt x="13" y="23"/>
                  </a:cubicBezTo>
                  <a:cubicBezTo>
                    <a:pt x="19" y="23"/>
                    <a:pt x="24" y="17"/>
                    <a:pt x="24" y="11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3" name="Freeform 93">
              <a:extLst>
                <a:ext uri="{FF2B5EF4-FFF2-40B4-BE49-F238E27FC236}">
                  <a16:creationId xmlns:a16="http://schemas.microsoft.com/office/drawing/2014/main" xmlns="" id="{9A1544D9-EB2D-D243-B53A-AD03FA655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" y="3000"/>
              <a:ext cx="147" cy="160"/>
            </a:xfrm>
            <a:custGeom>
              <a:avLst/>
              <a:gdLst>
                <a:gd name="T0" fmla="*/ 899 w 59"/>
                <a:gd name="T1" fmla="*/ 533 h 60"/>
                <a:gd name="T2" fmla="*/ 416 w 59"/>
                <a:gd name="T3" fmla="*/ 21 h 60"/>
                <a:gd name="T4" fmla="*/ 12 w 59"/>
                <a:gd name="T5" fmla="*/ 605 h 60"/>
                <a:gd name="T6" fmla="*/ 496 w 59"/>
                <a:gd name="T7" fmla="*/ 1117 h 60"/>
                <a:gd name="T8" fmla="*/ 899 w 59"/>
                <a:gd name="T9" fmla="*/ 533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58" y="28"/>
                  </a:moveTo>
                  <a:cubicBezTo>
                    <a:pt x="57" y="12"/>
                    <a:pt x="43" y="0"/>
                    <a:pt x="27" y="1"/>
                  </a:cubicBezTo>
                  <a:cubicBezTo>
                    <a:pt x="12" y="2"/>
                    <a:pt x="0" y="16"/>
                    <a:pt x="1" y="32"/>
                  </a:cubicBezTo>
                  <a:cubicBezTo>
                    <a:pt x="2" y="48"/>
                    <a:pt x="16" y="60"/>
                    <a:pt x="32" y="59"/>
                  </a:cubicBezTo>
                  <a:cubicBezTo>
                    <a:pt x="47" y="57"/>
                    <a:pt x="59" y="44"/>
                    <a:pt x="58" y="28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4" name="Freeform 94">
              <a:extLst>
                <a:ext uri="{FF2B5EF4-FFF2-40B4-BE49-F238E27FC236}">
                  <a16:creationId xmlns:a16="http://schemas.microsoft.com/office/drawing/2014/main" xmlns="" id="{99D99041-E4BA-7C49-B435-C3A10FB1F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" y="3048"/>
              <a:ext cx="63" cy="64"/>
            </a:xfrm>
            <a:custGeom>
              <a:avLst/>
              <a:gdLst>
                <a:gd name="T0" fmla="*/ 381 w 25"/>
                <a:gd name="T1" fmla="*/ 205 h 24"/>
                <a:gd name="T2" fmla="*/ 192 w 25"/>
                <a:gd name="T3" fmla="*/ 0 h 24"/>
                <a:gd name="T4" fmla="*/ 20 w 25"/>
                <a:gd name="T5" fmla="*/ 248 h 24"/>
                <a:gd name="T6" fmla="*/ 209 w 25"/>
                <a:gd name="T7" fmla="*/ 456 h 24"/>
                <a:gd name="T8" fmla="*/ 381 w 25"/>
                <a:gd name="T9" fmla="*/ 205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4">
                  <a:moveTo>
                    <a:pt x="24" y="11"/>
                  </a:moveTo>
                  <a:cubicBezTo>
                    <a:pt x="24" y="5"/>
                    <a:pt x="18" y="0"/>
                    <a:pt x="12" y="0"/>
                  </a:cubicBezTo>
                  <a:cubicBezTo>
                    <a:pt x="5" y="1"/>
                    <a:pt x="0" y="6"/>
                    <a:pt x="1" y="13"/>
                  </a:cubicBezTo>
                  <a:cubicBezTo>
                    <a:pt x="1" y="19"/>
                    <a:pt x="7" y="24"/>
                    <a:pt x="13" y="24"/>
                  </a:cubicBezTo>
                  <a:cubicBezTo>
                    <a:pt x="20" y="23"/>
                    <a:pt x="25" y="17"/>
                    <a:pt x="24" y="11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5" name="Freeform 95">
              <a:extLst>
                <a:ext uri="{FF2B5EF4-FFF2-40B4-BE49-F238E27FC236}">
                  <a16:creationId xmlns:a16="http://schemas.microsoft.com/office/drawing/2014/main" xmlns="" id="{ADC4E261-ADEC-024F-AED0-B88A84128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" y="2845"/>
              <a:ext cx="128" cy="136"/>
            </a:xfrm>
            <a:custGeom>
              <a:avLst/>
              <a:gdLst>
                <a:gd name="T0" fmla="*/ 788 w 51"/>
                <a:gd name="T1" fmla="*/ 456 h 51"/>
                <a:gd name="T2" fmla="*/ 379 w 51"/>
                <a:gd name="T3" fmla="*/ 21 h 51"/>
                <a:gd name="T4" fmla="*/ 20 w 51"/>
                <a:gd name="T5" fmla="*/ 512 h 51"/>
                <a:gd name="T6" fmla="*/ 429 w 51"/>
                <a:gd name="T7" fmla="*/ 947 h 51"/>
                <a:gd name="T8" fmla="*/ 788 w 51"/>
                <a:gd name="T9" fmla="*/ 456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51">
                  <a:moveTo>
                    <a:pt x="50" y="24"/>
                  </a:moveTo>
                  <a:cubicBezTo>
                    <a:pt x="49" y="10"/>
                    <a:pt x="37" y="0"/>
                    <a:pt x="24" y="1"/>
                  </a:cubicBezTo>
                  <a:cubicBezTo>
                    <a:pt x="10" y="2"/>
                    <a:pt x="0" y="14"/>
                    <a:pt x="1" y="27"/>
                  </a:cubicBezTo>
                  <a:cubicBezTo>
                    <a:pt x="2" y="41"/>
                    <a:pt x="14" y="51"/>
                    <a:pt x="27" y="50"/>
                  </a:cubicBezTo>
                  <a:cubicBezTo>
                    <a:pt x="41" y="49"/>
                    <a:pt x="51" y="37"/>
                    <a:pt x="50" y="24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6" name="Freeform 96">
              <a:extLst>
                <a:ext uri="{FF2B5EF4-FFF2-40B4-BE49-F238E27FC236}">
                  <a16:creationId xmlns:a16="http://schemas.microsoft.com/office/drawing/2014/main" xmlns="" id="{7084796C-9106-5949-B8E1-81BD92FD2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" y="2885"/>
              <a:ext cx="52" cy="56"/>
            </a:xfrm>
            <a:custGeom>
              <a:avLst/>
              <a:gdLst>
                <a:gd name="T0" fmla="*/ 307 w 21"/>
                <a:gd name="T1" fmla="*/ 192 h 21"/>
                <a:gd name="T2" fmla="*/ 154 w 21"/>
                <a:gd name="T3" fmla="*/ 21 h 21"/>
                <a:gd name="T4" fmla="*/ 12 w 21"/>
                <a:gd name="T5" fmla="*/ 205 h 21"/>
                <a:gd name="T6" fmla="*/ 166 w 21"/>
                <a:gd name="T7" fmla="*/ 376 h 21"/>
                <a:gd name="T8" fmla="*/ 307 w 21"/>
                <a:gd name="T9" fmla="*/ 19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21">
                  <a:moveTo>
                    <a:pt x="20" y="10"/>
                  </a:moveTo>
                  <a:cubicBezTo>
                    <a:pt x="20" y="4"/>
                    <a:pt x="15" y="0"/>
                    <a:pt x="10" y="1"/>
                  </a:cubicBezTo>
                  <a:cubicBezTo>
                    <a:pt x="4" y="1"/>
                    <a:pt x="0" y="6"/>
                    <a:pt x="1" y="11"/>
                  </a:cubicBezTo>
                  <a:cubicBezTo>
                    <a:pt x="1" y="17"/>
                    <a:pt x="6" y="21"/>
                    <a:pt x="11" y="20"/>
                  </a:cubicBezTo>
                  <a:cubicBezTo>
                    <a:pt x="17" y="20"/>
                    <a:pt x="21" y="15"/>
                    <a:pt x="20" y="10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7" name="Line 97">
              <a:extLst>
                <a:ext uri="{FF2B5EF4-FFF2-40B4-BE49-F238E27FC236}">
                  <a16:creationId xmlns:a16="http://schemas.microsoft.com/office/drawing/2014/main" xmlns="" id="{DFB4FE1B-062D-214E-81A8-650370280C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2" y="1939"/>
              <a:ext cx="135" cy="232"/>
            </a:xfrm>
            <a:prstGeom prst="line">
              <a:avLst/>
            </a:pr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8" name="Freeform 98">
              <a:extLst>
                <a:ext uri="{FF2B5EF4-FFF2-40B4-BE49-F238E27FC236}">
                  <a16:creationId xmlns:a16="http://schemas.microsoft.com/office/drawing/2014/main" xmlns="" id="{7E00323B-2371-8143-B49A-0B1CF0533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" y="2232"/>
              <a:ext cx="721" cy="523"/>
            </a:xfrm>
            <a:custGeom>
              <a:avLst/>
              <a:gdLst>
                <a:gd name="T0" fmla="*/ 426 w 288"/>
                <a:gd name="T1" fmla="*/ 2506 h 196"/>
                <a:gd name="T2" fmla="*/ 3998 w 288"/>
                <a:gd name="T3" fmla="*/ 0 h 196"/>
                <a:gd name="T4" fmla="*/ 4048 w 288"/>
                <a:gd name="T5" fmla="*/ 21 h 196"/>
                <a:gd name="T6" fmla="*/ 4519 w 288"/>
                <a:gd name="T7" fmla="*/ 363 h 196"/>
                <a:gd name="T8" fmla="*/ 959 w 288"/>
                <a:gd name="T9" fmla="*/ 2962 h 196"/>
                <a:gd name="T10" fmla="*/ 721 w 288"/>
                <a:gd name="T11" fmla="*/ 3517 h 196"/>
                <a:gd name="T12" fmla="*/ 739 w 288"/>
                <a:gd name="T13" fmla="*/ 3533 h 196"/>
                <a:gd name="T14" fmla="*/ 63 w 288"/>
                <a:gd name="T15" fmla="*/ 3725 h 196"/>
                <a:gd name="T16" fmla="*/ 426 w 288"/>
                <a:gd name="T17" fmla="*/ 2506 h 1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8" h="196">
                  <a:moveTo>
                    <a:pt x="27" y="132"/>
                  </a:moveTo>
                  <a:cubicBezTo>
                    <a:pt x="43" y="122"/>
                    <a:pt x="233" y="13"/>
                    <a:pt x="255" y="0"/>
                  </a:cubicBezTo>
                  <a:cubicBezTo>
                    <a:pt x="257" y="0"/>
                    <a:pt x="258" y="1"/>
                    <a:pt x="258" y="1"/>
                  </a:cubicBezTo>
                  <a:cubicBezTo>
                    <a:pt x="288" y="19"/>
                    <a:pt x="288" y="19"/>
                    <a:pt x="288" y="19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50" y="162"/>
                    <a:pt x="46" y="185"/>
                    <a:pt x="46" y="185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34" y="191"/>
                    <a:pt x="19" y="195"/>
                    <a:pt x="4" y="196"/>
                  </a:cubicBezTo>
                  <a:cubicBezTo>
                    <a:pt x="0" y="157"/>
                    <a:pt x="9" y="143"/>
                    <a:pt x="27" y="132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9" name="Freeform 99">
              <a:extLst>
                <a:ext uri="{FF2B5EF4-FFF2-40B4-BE49-F238E27FC236}">
                  <a16:creationId xmlns:a16="http://schemas.microsoft.com/office/drawing/2014/main" xmlns="" id="{D4D67CB4-4C6B-DE42-986C-0CB12D77E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0" y="3243"/>
              <a:ext cx="90" cy="178"/>
            </a:xfrm>
            <a:custGeom>
              <a:avLst/>
              <a:gdLst>
                <a:gd name="T0" fmla="*/ 0 w 36"/>
                <a:gd name="T1" fmla="*/ 1257 h 67"/>
                <a:gd name="T2" fmla="*/ 533 w 36"/>
                <a:gd name="T3" fmla="*/ 0 h 67"/>
                <a:gd name="T4" fmla="*/ 563 w 36"/>
                <a:gd name="T5" fmla="*/ 396 h 6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6" h="67">
                  <a:moveTo>
                    <a:pt x="0" y="67"/>
                  </a:moveTo>
                  <a:cubicBezTo>
                    <a:pt x="30" y="48"/>
                    <a:pt x="34" y="18"/>
                    <a:pt x="34" y="0"/>
                  </a:cubicBezTo>
                  <a:cubicBezTo>
                    <a:pt x="36" y="21"/>
                    <a:pt x="36" y="21"/>
                    <a:pt x="36" y="21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0" name="Freeform 100">
              <a:extLst>
                <a:ext uri="{FF2B5EF4-FFF2-40B4-BE49-F238E27FC236}">
                  <a16:creationId xmlns:a16="http://schemas.microsoft.com/office/drawing/2014/main" xmlns="" id="{63AE32CC-FDEB-394B-8E36-48D0D4FDA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" y="2491"/>
              <a:ext cx="195" cy="146"/>
            </a:xfrm>
            <a:custGeom>
              <a:avLst/>
              <a:gdLst>
                <a:gd name="T0" fmla="*/ 1220 w 78"/>
                <a:gd name="T1" fmla="*/ 260 h 55"/>
                <a:gd name="T2" fmla="*/ 1208 w 78"/>
                <a:gd name="T3" fmla="*/ 247 h 55"/>
                <a:gd name="T4" fmla="*/ 938 w 78"/>
                <a:gd name="T5" fmla="*/ 77 h 55"/>
                <a:gd name="T6" fmla="*/ 125 w 78"/>
                <a:gd name="T7" fmla="*/ 634 h 55"/>
                <a:gd name="T8" fmla="*/ 113 w 78"/>
                <a:gd name="T9" fmla="*/ 1009 h 55"/>
                <a:gd name="T10" fmla="*/ 125 w 78"/>
                <a:gd name="T11" fmla="*/ 103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8" h="55">
                  <a:moveTo>
                    <a:pt x="78" y="14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3" y="5"/>
                    <a:pt x="67" y="0"/>
                    <a:pt x="60" y="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0" y="39"/>
                    <a:pt x="2" y="46"/>
                    <a:pt x="7" y="54"/>
                  </a:cubicBezTo>
                  <a:cubicBezTo>
                    <a:pt x="8" y="55"/>
                    <a:pt x="8" y="55"/>
                    <a:pt x="8" y="55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1" name="Freeform 101">
              <a:extLst>
                <a:ext uri="{FF2B5EF4-FFF2-40B4-BE49-F238E27FC236}">
                  <a16:creationId xmlns:a16="http://schemas.microsoft.com/office/drawing/2014/main" xmlns="" id="{202C2F33-882B-CB4A-8562-DAA3E68F1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" y="1960"/>
              <a:ext cx="248" cy="312"/>
            </a:xfrm>
            <a:custGeom>
              <a:avLst/>
              <a:gdLst>
                <a:gd name="T0" fmla="*/ 185 w 248"/>
                <a:gd name="T1" fmla="*/ 109 h 312"/>
                <a:gd name="T2" fmla="*/ 193 w 248"/>
                <a:gd name="T3" fmla="*/ 85 h 312"/>
                <a:gd name="T4" fmla="*/ 165 w 248"/>
                <a:gd name="T5" fmla="*/ 0 h 312"/>
                <a:gd name="T6" fmla="*/ 0 w 248"/>
                <a:gd name="T7" fmla="*/ 91 h 312"/>
                <a:gd name="T8" fmla="*/ 65 w 248"/>
                <a:gd name="T9" fmla="*/ 165 h 312"/>
                <a:gd name="T10" fmla="*/ 90 w 248"/>
                <a:gd name="T11" fmla="*/ 171 h 312"/>
                <a:gd name="T12" fmla="*/ 110 w 248"/>
                <a:gd name="T13" fmla="*/ 184 h 312"/>
                <a:gd name="T14" fmla="*/ 163 w 248"/>
                <a:gd name="T15" fmla="*/ 280 h 312"/>
                <a:gd name="T16" fmla="*/ 205 w 248"/>
                <a:gd name="T17" fmla="*/ 312 h 312"/>
                <a:gd name="T18" fmla="*/ 225 w 248"/>
                <a:gd name="T19" fmla="*/ 299 h 312"/>
                <a:gd name="T20" fmla="*/ 228 w 248"/>
                <a:gd name="T21" fmla="*/ 299 h 312"/>
                <a:gd name="T22" fmla="*/ 248 w 248"/>
                <a:gd name="T23" fmla="*/ 285 h 312"/>
                <a:gd name="T24" fmla="*/ 243 w 248"/>
                <a:gd name="T25" fmla="*/ 229 h 312"/>
                <a:gd name="T26" fmla="*/ 188 w 248"/>
                <a:gd name="T27" fmla="*/ 133 h 312"/>
                <a:gd name="T28" fmla="*/ 185 w 248"/>
                <a:gd name="T29" fmla="*/ 109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48" h="312">
                  <a:moveTo>
                    <a:pt x="185" y="109"/>
                  </a:moveTo>
                  <a:lnTo>
                    <a:pt x="193" y="85"/>
                  </a:lnTo>
                  <a:lnTo>
                    <a:pt x="165" y="0"/>
                  </a:lnTo>
                  <a:lnTo>
                    <a:pt x="0" y="91"/>
                  </a:lnTo>
                  <a:lnTo>
                    <a:pt x="65" y="165"/>
                  </a:lnTo>
                  <a:lnTo>
                    <a:pt x="90" y="171"/>
                  </a:lnTo>
                  <a:lnTo>
                    <a:pt x="110" y="184"/>
                  </a:lnTo>
                  <a:lnTo>
                    <a:pt x="163" y="280"/>
                  </a:lnTo>
                  <a:lnTo>
                    <a:pt x="205" y="312"/>
                  </a:lnTo>
                  <a:lnTo>
                    <a:pt x="225" y="299"/>
                  </a:lnTo>
                  <a:lnTo>
                    <a:pt x="228" y="299"/>
                  </a:lnTo>
                  <a:lnTo>
                    <a:pt x="248" y="285"/>
                  </a:lnTo>
                  <a:lnTo>
                    <a:pt x="243" y="229"/>
                  </a:lnTo>
                  <a:lnTo>
                    <a:pt x="188" y="133"/>
                  </a:lnTo>
                  <a:lnTo>
                    <a:pt x="185" y="109"/>
                  </a:ln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2" name="Freeform 102">
              <a:extLst>
                <a:ext uri="{FF2B5EF4-FFF2-40B4-BE49-F238E27FC236}">
                  <a16:creationId xmlns:a16="http://schemas.microsoft.com/office/drawing/2014/main" xmlns="" id="{FF9A4440-19F3-BA46-93D3-C0D7E3A44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5" y="1656"/>
              <a:ext cx="1010" cy="1523"/>
            </a:xfrm>
            <a:custGeom>
              <a:avLst/>
              <a:gdLst>
                <a:gd name="T0" fmla="*/ 6313 w 404"/>
                <a:gd name="T1" fmla="*/ 10322 h 571"/>
                <a:gd name="T2" fmla="*/ 5438 w 404"/>
                <a:gd name="T3" fmla="*/ 10722 h 571"/>
                <a:gd name="T4" fmla="*/ 3020 w 404"/>
                <a:gd name="T5" fmla="*/ 9733 h 571"/>
                <a:gd name="T6" fmla="*/ 470 w 404"/>
                <a:gd name="T7" fmla="*/ 6874 h 571"/>
                <a:gd name="T8" fmla="*/ 783 w 404"/>
                <a:gd name="T9" fmla="*/ 4460 h 571"/>
                <a:gd name="T10" fmla="*/ 0 w 404"/>
                <a:gd name="T11" fmla="*/ 1102 h 571"/>
                <a:gd name="T12" fmla="*/ 1333 w 404"/>
                <a:gd name="T13" fmla="*/ 0 h 5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4" h="571">
                  <a:moveTo>
                    <a:pt x="404" y="544"/>
                  </a:moveTo>
                  <a:cubicBezTo>
                    <a:pt x="404" y="544"/>
                    <a:pt x="386" y="559"/>
                    <a:pt x="348" y="565"/>
                  </a:cubicBezTo>
                  <a:cubicBezTo>
                    <a:pt x="309" y="571"/>
                    <a:pt x="307" y="558"/>
                    <a:pt x="193" y="513"/>
                  </a:cubicBezTo>
                  <a:cubicBezTo>
                    <a:pt x="78" y="467"/>
                    <a:pt x="33" y="407"/>
                    <a:pt x="30" y="362"/>
                  </a:cubicBezTo>
                  <a:cubicBezTo>
                    <a:pt x="27" y="317"/>
                    <a:pt x="42" y="308"/>
                    <a:pt x="50" y="235"/>
                  </a:cubicBezTo>
                  <a:cubicBezTo>
                    <a:pt x="57" y="161"/>
                    <a:pt x="0" y="58"/>
                    <a:pt x="0" y="58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3" name="Freeform 103">
              <a:extLst>
                <a:ext uri="{FF2B5EF4-FFF2-40B4-BE49-F238E27FC236}">
                  <a16:creationId xmlns:a16="http://schemas.microsoft.com/office/drawing/2014/main" xmlns="" id="{DAAB7807-EFEE-7145-80CC-5FB320B27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" y="1240"/>
              <a:ext cx="715" cy="693"/>
            </a:xfrm>
            <a:custGeom>
              <a:avLst/>
              <a:gdLst>
                <a:gd name="T0" fmla="*/ 738 w 286"/>
                <a:gd name="T1" fmla="*/ 2956 h 260"/>
                <a:gd name="T2" fmla="*/ 0 w 286"/>
                <a:gd name="T3" fmla="*/ 1455 h 260"/>
                <a:gd name="T4" fmla="*/ 2000 w 286"/>
                <a:gd name="T5" fmla="*/ 0 h 260"/>
                <a:gd name="T6" fmla="*/ 4470 w 286"/>
                <a:gd name="T7" fmla="*/ 4923 h 2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6" h="260">
                  <a:moveTo>
                    <a:pt x="47" y="156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40" y="38"/>
                    <a:pt x="72" y="18"/>
                    <a:pt x="128" y="0"/>
                  </a:cubicBezTo>
                  <a:cubicBezTo>
                    <a:pt x="286" y="260"/>
                    <a:pt x="286" y="260"/>
                    <a:pt x="286" y="26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4" name="Freeform 104">
              <a:extLst>
                <a:ext uri="{FF2B5EF4-FFF2-40B4-BE49-F238E27FC236}">
                  <a16:creationId xmlns:a16="http://schemas.microsoft.com/office/drawing/2014/main" xmlns="" id="{F5BC01F9-213B-9741-A3DB-B82401B14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" y="1147"/>
              <a:ext cx="222" cy="221"/>
            </a:xfrm>
            <a:custGeom>
              <a:avLst/>
              <a:gdLst>
                <a:gd name="T0" fmla="*/ 449 w 89"/>
                <a:gd name="T1" fmla="*/ 1566 h 83"/>
                <a:gd name="T2" fmla="*/ 0 w 89"/>
                <a:gd name="T3" fmla="*/ 682 h 83"/>
                <a:gd name="T4" fmla="*/ 915 w 89"/>
                <a:gd name="T5" fmla="*/ 0 h 83"/>
                <a:gd name="T6" fmla="*/ 1382 w 89"/>
                <a:gd name="T7" fmla="*/ 908 h 83"/>
                <a:gd name="T8" fmla="*/ 449 w 89"/>
                <a:gd name="T9" fmla="*/ 1566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3">
                  <a:moveTo>
                    <a:pt x="29" y="83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10" y="24"/>
                    <a:pt x="48" y="2"/>
                    <a:pt x="59" y="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6" y="58"/>
                    <a:pt x="47" y="69"/>
                    <a:pt x="29" y="83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5" name="Freeform 105">
              <a:extLst>
                <a:ext uri="{FF2B5EF4-FFF2-40B4-BE49-F238E27FC236}">
                  <a16:creationId xmlns:a16="http://schemas.microsoft.com/office/drawing/2014/main" xmlns="" id="{8ACE05D4-0A5F-704D-8DC6-180FA42B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" y="2069"/>
              <a:ext cx="95" cy="62"/>
            </a:xfrm>
            <a:custGeom>
              <a:avLst/>
              <a:gdLst>
                <a:gd name="T0" fmla="*/ 0 w 95"/>
                <a:gd name="T1" fmla="*/ 62 h 62"/>
                <a:gd name="T2" fmla="*/ 48 w 95"/>
                <a:gd name="T3" fmla="*/ 32 h 62"/>
                <a:gd name="T4" fmla="*/ 95 w 95"/>
                <a:gd name="T5" fmla="*/ 0 h 6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" h="62">
                  <a:moveTo>
                    <a:pt x="0" y="62"/>
                  </a:moveTo>
                  <a:lnTo>
                    <a:pt x="48" y="32"/>
                  </a:lnTo>
                  <a:lnTo>
                    <a:pt x="95" y="0"/>
                  </a:ln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6" name="Freeform 106">
              <a:extLst>
                <a:ext uri="{FF2B5EF4-FFF2-40B4-BE49-F238E27FC236}">
                  <a16:creationId xmlns:a16="http://schemas.microsoft.com/office/drawing/2014/main" xmlns="" id="{64DFAE4B-F003-3A4B-B999-2EF46CDE1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2" y="2093"/>
              <a:ext cx="78" cy="51"/>
            </a:xfrm>
            <a:custGeom>
              <a:avLst/>
              <a:gdLst>
                <a:gd name="T0" fmla="*/ 0 w 78"/>
                <a:gd name="T1" fmla="*/ 51 h 51"/>
                <a:gd name="T2" fmla="*/ 38 w 78"/>
                <a:gd name="T3" fmla="*/ 27 h 51"/>
                <a:gd name="T4" fmla="*/ 40 w 78"/>
                <a:gd name="T5" fmla="*/ 27 h 51"/>
                <a:gd name="T6" fmla="*/ 78 w 78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8" h="51">
                  <a:moveTo>
                    <a:pt x="0" y="51"/>
                  </a:moveTo>
                  <a:lnTo>
                    <a:pt x="38" y="27"/>
                  </a:lnTo>
                  <a:lnTo>
                    <a:pt x="40" y="27"/>
                  </a:lnTo>
                  <a:lnTo>
                    <a:pt x="78" y="0"/>
                  </a:ln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7" name="Freeform 107">
              <a:extLst>
                <a:ext uri="{FF2B5EF4-FFF2-40B4-BE49-F238E27FC236}">
                  <a16:creationId xmlns:a16="http://schemas.microsoft.com/office/drawing/2014/main" xmlns="" id="{025EB33A-C5CB-1345-937D-71E33E5FC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" y="2189"/>
              <a:ext cx="80" cy="51"/>
            </a:xfrm>
            <a:custGeom>
              <a:avLst/>
              <a:gdLst>
                <a:gd name="T0" fmla="*/ 0 w 80"/>
                <a:gd name="T1" fmla="*/ 51 h 51"/>
                <a:gd name="T2" fmla="*/ 40 w 80"/>
                <a:gd name="T3" fmla="*/ 27 h 51"/>
                <a:gd name="T4" fmla="*/ 80 w 80"/>
                <a:gd name="T5" fmla="*/ 0 h 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0" h="51">
                  <a:moveTo>
                    <a:pt x="0" y="51"/>
                  </a:moveTo>
                  <a:lnTo>
                    <a:pt x="40" y="27"/>
                  </a:lnTo>
                  <a:lnTo>
                    <a:pt x="80" y="0"/>
                  </a:ln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8" name="Freeform 108">
              <a:extLst>
                <a:ext uri="{FF2B5EF4-FFF2-40B4-BE49-F238E27FC236}">
                  <a16:creationId xmlns:a16="http://schemas.microsoft.com/office/drawing/2014/main" xmlns="" id="{1DD0A812-4617-E542-8E16-F5623B135B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" y="2045"/>
              <a:ext cx="122" cy="80"/>
            </a:xfrm>
            <a:custGeom>
              <a:avLst/>
              <a:gdLst>
                <a:gd name="T0" fmla="*/ 122 w 122"/>
                <a:gd name="T1" fmla="*/ 0 h 80"/>
                <a:gd name="T2" fmla="*/ 62 w 122"/>
                <a:gd name="T3" fmla="*/ 40 h 80"/>
                <a:gd name="T4" fmla="*/ 60 w 122"/>
                <a:gd name="T5" fmla="*/ 40 h 80"/>
                <a:gd name="T6" fmla="*/ 0 w 122"/>
                <a:gd name="T7" fmla="*/ 80 h 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" h="80">
                  <a:moveTo>
                    <a:pt x="122" y="0"/>
                  </a:moveTo>
                  <a:lnTo>
                    <a:pt x="62" y="40"/>
                  </a:lnTo>
                  <a:lnTo>
                    <a:pt x="60" y="40"/>
                  </a:lnTo>
                  <a:lnTo>
                    <a:pt x="0" y="80"/>
                  </a:ln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9" name="Freeform 109">
              <a:extLst>
                <a:ext uri="{FF2B5EF4-FFF2-40B4-BE49-F238E27FC236}">
                  <a16:creationId xmlns:a16="http://schemas.microsoft.com/office/drawing/2014/main" xmlns="" id="{3C6B4FE1-8664-2D45-8571-02B94154E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5" y="2581"/>
              <a:ext cx="255" cy="190"/>
            </a:xfrm>
            <a:custGeom>
              <a:avLst/>
              <a:gdLst>
                <a:gd name="T0" fmla="*/ 1458 w 102"/>
                <a:gd name="T1" fmla="*/ 0 h 71"/>
                <a:gd name="T2" fmla="*/ 1583 w 102"/>
                <a:gd name="T3" fmla="*/ 209 h 71"/>
                <a:gd name="T4" fmla="*/ 95 w 102"/>
                <a:gd name="T5" fmla="*/ 1359 h 71"/>
                <a:gd name="T6" fmla="*/ 0 w 102"/>
                <a:gd name="T7" fmla="*/ 1132 h 71"/>
                <a:gd name="T8" fmla="*/ 1458 w 102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2" h="71">
                  <a:moveTo>
                    <a:pt x="93" y="0"/>
                  </a:moveTo>
                  <a:cubicBezTo>
                    <a:pt x="101" y="11"/>
                    <a:pt x="101" y="11"/>
                    <a:pt x="101" y="11"/>
                  </a:cubicBezTo>
                  <a:cubicBezTo>
                    <a:pt x="102" y="17"/>
                    <a:pt x="22" y="70"/>
                    <a:pt x="6" y="7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3" y="40"/>
                    <a:pt x="75" y="14"/>
                    <a:pt x="93" y="0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0" name="Freeform 110">
              <a:extLst>
                <a:ext uri="{FF2B5EF4-FFF2-40B4-BE49-F238E27FC236}">
                  <a16:creationId xmlns:a16="http://schemas.microsoft.com/office/drawing/2014/main" xmlns="" id="{1919F121-C914-794B-9511-711C3CD75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0" y="2595"/>
              <a:ext cx="290" cy="208"/>
            </a:xfrm>
            <a:custGeom>
              <a:avLst/>
              <a:gdLst>
                <a:gd name="T0" fmla="*/ 113 w 116"/>
                <a:gd name="T1" fmla="*/ 1195 h 78"/>
                <a:gd name="T2" fmla="*/ 125 w 116"/>
                <a:gd name="T3" fmla="*/ 1251 h 78"/>
                <a:gd name="T4" fmla="*/ 1613 w 116"/>
                <a:gd name="T5" fmla="*/ 115 h 78"/>
                <a:gd name="T6" fmla="*/ 1595 w 116"/>
                <a:gd name="T7" fmla="*/ 77 h 78"/>
                <a:gd name="T8" fmla="*/ 1800 w 116"/>
                <a:gd name="T9" fmla="*/ 77 h 78"/>
                <a:gd name="T10" fmla="*/ 125 w 116"/>
                <a:gd name="T11" fmla="*/ 1421 h 78"/>
                <a:gd name="T12" fmla="*/ 113 w 116"/>
                <a:gd name="T13" fmla="*/ 1195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" h="78">
                  <a:moveTo>
                    <a:pt x="7" y="63"/>
                  </a:moveTo>
                  <a:cubicBezTo>
                    <a:pt x="8" y="66"/>
                    <a:pt x="8" y="66"/>
                    <a:pt x="8" y="66"/>
                  </a:cubicBezTo>
                  <a:cubicBezTo>
                    <a:pt x="24" y="65"/>
                    <a:pt x="104" y="12"/>
                    <a:pt x="103" y="6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11" y="0"/>
                    <a:pt x="116" y="2"/>
                    <a:pt x="115" y="4"/>
                  </a:cubicBezTo>
                  <a:cubicBezTo>
                    <a:pt x="111" y="16"/>
                    <a:pt x="39" y="64"/>
                    <a:pt x="8" y="75"/>
                  </a:cubicBezTo>
                  <a:cubicBezTo>
                    <a:pt x="0" y="78"/>
                    <a:pt x="0" y="71"/>
                    <a:pt x="7" y="63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1" name="Freeform 111">
              <a:extLst>
                <a:ext uri="{FF2B5EF4-FFF2-40B4-BE49-F238E27FC236}">
                  <a16:creationId xmlns:a16="http://schemas.microsoft.com/office/drawing/2014/main" xmlns="" id="{16DFFA86-0601-964D-8275-0C80E8B9A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" y="2611"/>
              <a:ext cx="55" cy="56"/>
            </a:xfrm>
            <a:custGeom>
              <a:avLst/>
              <a:gdLst>
                <a:gd name="T0" fmla="*/ 345 w 22"/>
                <a:gd name="T1" fmla="*/ 397 h 21"/>
                <a:gd name="T2" fmla="*/ 0 w 22"/>
                <a:gd name="T3" fmla="*/ 0 h 2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2" h="21">
                  <a:moveTo>
                    <a:pt x="22" y="21"/>
                  </a:moveTo>
                  <a:cubicBezTo>
                    <a:pt x="19" y="12"/>
                    <a:pt x="10" y="0"/>
                    <a:pt x="0" y="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2" name="Freeform 112">
              <a:extLst>
                <a:ext uri="{FF2B5EF4-FFF2-40B4-BE49-F238E27FC236}">
                  <a16:creationId xmlns:a16="http://schemas.microsoft.com/office/drawing/2014/main" xmlns="" id="{FA3B61FE-F5D3-6745-8B3C-B827366EB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" y="1933"/>
              <a:ext cx="813" cy="1174"/>
            </a:xfrm>
            <a:custGeom>
              <a:avLst/>
              <a:gdLst>
                <a:gd name="T0" fmla="*/ 3835 w 325"/>
                <a:gd name="T1" fmla="*/ 0 h 440"/>
                <a:gd name="T2" fmla="*/ 3817 w 325"/>
                <a:gd name="T3" fmla="*/ 0 h 440"/>
                <a:gd name="T4" fmla="*/ 2034 w 325"/>
                <a:gd name="T5" fmla="*/ 1139 h 440"/>
                <a:gd name="T6" fmla="*/ 2034 w 325"/>
                <a:gd name="T7" fmla="*/ 1161 h 440"/>
                <a:gd name="T8" fmla="*/ 2191 w 325"/>
                <a:gd name="T9" fmla="*/ 1516 h 440"/>
                <a:gd name="T10" fmla="*/ 1709 w 325"/>
                <a:gd name="T11" fmla="*/ 1916 h 440"/>
                <a:gd name="T12" fmla="*/ 625 w 325"/>
                <a:gd name="T13" fmla="*/ 4883 h 440"/>
                <a:gd name="T14" fmla="*/ 3430 w 325"/>
                <a:gd name="T15" fmla="*/ 5283 h 440"/>
                <a:gd name="T16" fmla="*/ 5088 w 325"/>
                <a:gd name="T17" fmla="*/ 8357 h 4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5" h="440">
                  <a:moveTo>
                    <a:pt x="245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130" y="60"/>
                    <a:pt x="130" y="60"/>
                    <a:pt x="130" y="60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29" y="93"/>
                    <a:pt x="109" y="101"/>
                  </a:cubicBezTo>
                  <a:cubicBezTo>
                    <a:pt x="88" y="110"/>
                    <a:pt x="0" y="158"/>
                    <a:pt x="40" y="257"/>
                  </a:cubicBezTo>
                  <a:cubicBezTo>
                    <a:pt x="83" y="361"/>
                    <a:pt x="219" y="278"/>
                    <a:pt x="219" y="278"/>
                  </a:cubicBezTo>
                  <a:cubicBezTo>
                    <a:pt x="325" y="440"/>
                    <a:pt x="325" y="440"/>
                    <a:pt x="325" y="440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3" name="Freeform 113">
              <a:extLst>
                <a:ext uri="{FF2B5EF4-FFF2-40B4-BE49-F238E27FC236}">
                  <a16:creationId xmlns:a16="http://schemas.microsoft.com/office/drawing/2014/main" xmlns="" id="{4FBC0FC1-2ACA-A642-B2A6-63DCE6974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7" y="2283"/>
              <a:ext cx="638" cy="445"/>
            </a:xfrm>
            <a:custGeom>
              <a:avLst/>
              <a:gdLst>
                <a:gd name="T0" fmla="*/ 20 w 255"/>
                <a:gd name="T1" fmla="*/ 3160 h 167"/>
                <a:gd name="T2" fmla="*/ 0 w 255"/>
                <a:gd name="T3" fmla="*/ 3139 h 167"/>
                <a:gd name="T4" fmla="*/ 238 w 255"/>
                <a:gd name="T5" fmla="*/ 2593 h 167"/>
                <a:gd name="T6" fmla="*/ 3788 w 255"/>
                <a:gd name="T7" fmla="*/ 0 h 167"/>
                <a:gd name="T8" fmla="*/ 3963 w 255"/>
                <a:gd name="T9" fmla="*/ 306 h 167"/>
                <a:gd name="T10" fmla="*/ 3976 w 255"/>
                <a:gd name="T11" fmla="*/ 397 h 167"/>
                <a:gd name="T12" fmla="*/ 3943 w 255"/>
                <a:gd name="T13" fmla="*/ 477 h 167"/>
                <a:gd name="T14" fmla="*/ 708 w 255"/>
                <a:gd name="T15" fmla="*/ 2785 h 167"/>
                <a:gd name="T16" fmla="*/ 20 w 255"/>
                <a:gd name="T17" fmla="*/ 3160 h 1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5" h="167">
                  <a:moveTo>
                    <a:pt x="1" y="167"/>
                  </a:moveTo>
                  <a:cubicBezTo>
                    <a:pt x="0" y="166"/>
                    <a:pt x="0" y="166"/>
                    <a:pt x="0" y="166"/>
                  </a:cubicBezTo>
                  <a:cubicBezTo>
                    <a:pt x="0" y="166"/>
                    <a:pt x="4" y="143"/>
                    <a:pt x="15" y="137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53" y="16"/>
                    <a:pt x="253" y="16"/>
                    <a:pt x="253" y="16"/>
                  </a:cubicBezTo>
                  <a:cubicBezTo>
                    <a:pt x="253" y="16"/>
                    <a:pt x="255" y="19"/>
                    <a:pt x="254" y="21"/>
                  </a:cubicBezTo>
                  <a:cubicBezTo>
                    <a:pt x="254" y="23"/>
                    <a:pt x="252" y="25"/>
                    <a:pt x="252" y="25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26" y="158"/>
                    <a:pt x="1" y="167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4" name="Freeform 114">
              <a:extLst>
                <a:ext uri="{FF2B5EF4-FFF2-40B4-BE49-F238E27FC236}">
                  <a16:creationId xmlns:a16="http://schemas.microsoft.com/office/drawing/2014/main" xmlns="" id="{6FC06F4C-859E-A748-93E9-6D5AB2757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" y="2605"/>
              <a:ext cx="291" cy="216"/>
            </a:xfrm>
            <a:custGeom>
              <a:avLst/>
              <a:gdLst>
                <a:gd name="T0" fmla="*/ 63 w 116"/>
                <a:gd name="T1" fmla="*/ 1515 h 81"/>
                <a:gd name="T2" fmla="*/ 0 w 116"/>
                <a:gd name="T3" fmla="*/ 1365 h 81"/>
                <a:gd name="T4" fmla="*/ 1769 w 116"/>
                <a:gd name="T5" fmla="*/ 0 h 81"/>
                <a:gd name="T6" fmla="*/ 1831 w 116"/>
                <a:gd name="T7" fmla="*/ 136 h 81"/>
                <a:gd name="T8" fmla="*/ 1831 w 116"/>
                <a:gd name="T9" fmla="*/ 227 h 81"/>
                <a:gd name="T10" fmla="*/ 146 w 116"/>
                <a:gd name="T11" fmla="*/ 1536 h 81"/>
                <a:gd name="T12" fmla="*/ 63 w 116"/>
                <a:gd name="T13" fmla="*/ 1515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" h="81">
                  <a:moveTo>
                    <a:pt x="4" y="8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27" y="66"/>
                    <a:pt x="108" y="13"/>
                    <a:pt x="112" y="0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6" y="7"/>
                    <a:pt x="116" y="11"/>
                    <a:pt x="116" y="12"/>
                  </a:cubicBezTo>
                  <a:cubicBezTo>
                    <a:pt x="105" y="28"/>
                    <a:pt x="40" y="71"/>
                    <a:pt x="9" y="81"/>
                  </a:cubicBezTo>
                  <a:cubicBezTo>
                    <a:pt x="8" y="81"/>
                    <a:pt x="4" y="80"/>
                    <a:pt x="4" y="80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5" name="Freeform 115">
              <a:extLst>
                <a:ext uri="{FF2B5EF4-FFF2-40B4-BE49-F238E27FC236}">
                  <a16:creationId xmlns:a16="http://schemas.microsoft.com/office/drawing/2014/main" xmlns="" id="{32FB74FA-D0E1-2640-B184-FDF653CB8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7" y="2488"/>
              <a:ext cx="428" cy="325"/>
            </a:xfrm>
            <a:custGeom>
              <a:avLst/>
              <a:gdLst>
                <a:gd name="T0" fmla="*/ 0 w 171"/>
                <a:gd name="T1" fmla="*/ 1740 h 122"/>
                <a:gd name="T2" fmla="*/ 2380 w 171"/>
                <a:gd name="T3" fmla="*/ 0 h 122"/>
                <a:gd name="T4" fmla="*/ 2463 w 171"/>
                <a:gd name="T5" fmla="*/ 35 h 122"/>
                <a:gd name="T6" fmla="*/ 2663 w 171"/>
                <a:gd name="T7" fmla="*/ 490 h 122"/>
                <a:gd name="T8" fmla="*/ 300 w 171"/>
                <a:gd name="T9" fmla="*/ 2307 h 122"/>
                <a:gd name="T10" fmla="*/ 0 w 171"/>
                <a:gd name="T11" fmla="*/ 1740 h 1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1" h="122">
                  <a:moveTo>
                    <a:pt x="0" y="92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6" y="1"/>
                    <a:pt x="157" y="2"/>
                  </a:cubicBezTo>
                  <a:cubicBezTo>
                    <a:pt x="161" y="7"/>
                    <a:pt x="170" y="19"/>
                    <a:pt x="170" y="26"/>
                  </a:cubicBezTo>
                  <a:cubicBezTo>
                    <a:pt x="171" y="34"/>
                    <a:pt x="40" y="110"/>
                    <a:pt x="19" y="122"/>
                  </a:cubicBezTo>
                  <a:lnTo>
                    <a:pt x="0" y="92"/>
                  </a:ln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6" name="Freeform 116">
              <a:extLst>
                <a:ext uri="{FF2B5EF4-FFF2-40B4-BE49-F238E27FC236}">
                  <a16:creationId xmlns:a16="http://schemas.microsoft.com/office/drawing/2014/main" xmlns="" id="{5596CCD8-9311-8A4D-9051-6910DEB6E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0" y="3016"/>
              <a:ext cx="1178" cy="632"/>
            </a:xfrm>
            <a:custGeom>
              <a:avLst/>
              <a:gdLst>
                <a:gd name="T0" fmla="*/ 425 w 471"/>
                <a:gd name="T1" fmla="*/ 3128 h 237"/>
                <a:gd name="T2" fmla="*/ 2188 w 471"/>
                <a:gd name="T3" fmla="*/ 2013 h 237"/>
                <a:gd name="T4" fmla="*/ 2063 w 471"/>
                <a:gd name="T5" fmla="*/ 0 h 237"/>
                <a:gd name="T6" fmla="*/ 2176 w 471"/>
                <a:gd name="T7" fmla="*/ 56 h 237"/>
                <a:gd name="T8" fmla="*/ 3179 w 471"/>
                <a:gd name="T9" fmla="*/ 568 h 237"/>
                <a:gd name="T10" fmla="*/ 3209 w 471"/>
                <a:gd name="T11" fmla="*/ 589 h 237"/>
                <a:gd name="T12" fmla="*/ 3316 w 471"/>
                <a:gd name="T13" fmla="*/ 2467 h 237"/>
                <a:gd name="T14" fmla="*/ 4192 w 471"/>
                <a:gd name="T15" fmla="*/ 3128 h 237"/>
                <a:gd name="T16" fmla="*/ 6900 w 471"/>
                <a:gd name="T17" fmla="*/ 3549 h 237"/>
                <a:gd name="T18" fmla="*/ 7368 w 471"/>
                <a:gd name="T19" fmla="*/ 4493 h 237"/>
                <a:gd name="T20" fmla="*/ 0 w 471"/>
                <a:gd name="T21" fmla="*/ 4493 h 237"/>
                <a:gd name="T22" fmla="*/ 425 w 471"/>
                <a:gd name="T23" fmla="*/ 3128 h 2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71" h="237">
                  <a:moveTo>
                    <a:pt x="27" y="165"/>
                  </a:moveTo>
                  <a:cubicBezTo>
                    <a:pt x="27" y="165"/>
                    <a:pt x="144" y="166"/>
                    <a:pt x="140" y="106"/>
                  </a:cubicBezTo>
                  <a:cubicBezTo>
                    <a:pt x="137" y="70"/>
                    <a:pt x="134" y="27"/>
                    <a:pt x="132" y="0"/>
                  </a:cubicBezTo>
                  <a:cubicBezTo>
                    <a:pt x="134" y="1"/>
                    <a:pt x="136" y="2"/>
                    <a:pt x="139" y="3"/>
                  </a:cubicBezTo>
                  <a:cubicBezTo>
                    <a:pt x="166" y="13"/>
                    <a:pt x="187" y="22"/>
                    <a:pt x="203" y="30"/>
                  </a:cubicBez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11" y="110"/>
                    <a:pt x="212" y="130"/>
                  </a:cubicBezTo>
                  <a:cubicBezTo>
                    <a:pt x="213" y="143"/>
                    <a:pt x="233" y="157"/>
                    <a:pt x="268" y="165"/>
                  </a:cubicBezTo>
                  <a:cubicBezTo>
                    <a:pt x="287" y="170"/>
                    <a:pt x="441" y="187"/>
                    <a:pt x="441" y="187"/>
                  </a:cubicBezTo>
                  <a:cubicBezTo>
                    <a:pt x="441" y="187"/>
                    <a:pt x="467" y="210"/>
                    <a:pt x="471" y="237"/>
                  </a:cubicBezTo>
                  <a:cubicBezTo>
                    <a:pt x="0" y="237"/>
                    <a:pt x="0" y="237"/>
                    <a:pt x="0" y="237"/>
                  </a:cubicBezTo>
                  <a:lnTo>
                    <a:pt x="27" y="165"/>
                  </a:ln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7" name="Freeform 117">
              <a:extLst>
                <a:ext uri="{FF2B5EF4-FFF2-40B4-BE49-F238E27FC236}">
                  <a16:creationId xmlns:a16="http://schemas.microsoft.com/office/drawing/2014/main" xmlns="" id="{24CF6E76-7224-8448-A27A-C27CB421D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5" y="3285"/>
              <a:ext cx="563" cy="227"/>
            </a:xfrm>
            <a:custGeom>
              <a:avLst/>
              <a:gdLst>
                <a:gd name="T0" fmla="*/ 3506 w 225"/>
                <a:gd name="T1" fmla="*/ 1584 h 85"/>
                <a:gd name="T2" fmla="*/ 3100 w 225"/>
                <a:gd name="T3" fmla="*/ 777 h 85"/>
                <a:gd name="T4" fmla="*/ 2410 w 225"/>
                <a:gd name="T5" fmla="*/ 705 h 85"/>
                <a:gd name="T6" fmla="*/ 533 w 225"/>
                <a:gd name="T7" fmla="*/ 513 h 85"/>
                <a:gd name="T8" fmla="*/ 0 w 225"/>
                <a:gd name="T9" fmla="*/ 0 h 85"/>
                <a:gd name="T10" fmla="*/ 0 w 225"/>
                <a:gd name="T11" fmla="*/ 21 h 85"/>
                <a:gd name="T12" fmla="*/ 33 w 225"/>
                <a:gd name="T13" fmla="*/ 550 h 85"/>
                <a:gd name="T14" fmla="*/ 908 w 225"/>
                <a:gd name="T15" fmla="*/ 1220 h 85"/>
                <a:gd name="T16" fmla="*/ 3526 w 225"/>
                <a:gd name="T17" fmla="*/ 1618 h 85"/>
                <a:gd name="T18" fmla="*/ 3506 w 225"/>
                <a:gd name="T19" fmla="*/ 1584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5" h="85">
                  <a:moveTo>
                    <a:pt x="224" y="83"/>
                  </a:moveTo>
                  <a:cubicBezTo>
                    <a:pt x="222" y="64"/>
                    <a:pt x="198" y="41"/>
                    <a:pt x="198" y="41"/>
                  </a:cubicBezTo>
                  <a:cubicBezTo>
                    <a:pt x="198" y="41"/>
                    <a:pt x="168" y="38"/>
                    <a:pt x="154" y="37"/>
                  </a:cubicBezTo>
                  <a:cubicBezTo>
                    <a:pt x="121" y="34"/>
                    <a:pt x="73" y="30"/>
                    <a:pt x="34" y="27"/>
                  </a:cubicBezTo>
                  <a:cubicBezTo>
                    <a:pt x="20" y="27"/>
                    <a:pt x="8" y="2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3"/>
                    <a:pt x="2" y="24"/>
                    <a:pt x="2" y="29"/>
                  </a:cubicBezTo>
                  <a:cubicBezTo>
                    <a:pt x="3" y="42"/>
                    <a:pt x="23" y="56"/>
                    <a:pt x="58" y="64"/>
                  </a:cubicBezTo>
                  <a:cubicBezTo>
                    <a:pt x="74" y="68"/>
                    <a:pt x="196" y="82"/>
                    <a:pt x="225" y="85"/>
                  </a:cubicBezTo>
                  <a:cubicBezTo>
                    <a:pt x="225" y="84"/>
                    <a:pt x="225" y="84"/>
                    <a:pt x="224" y="83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8" name="Freeform 118">
              <a:extLst>
                <a:ext uri="{FF2B5EF4-FFF2-40B4-BE49-F238E27FC236}">
                  <a16:creationId xmlns:a16="http://schemas.microsoft.com/office/drawing/2014/main" xmlns="" id="{39A51E62-666F-854B-9BA5-1C2E9E690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7" y="1944"/>
              <a:ext cx="38" cy="53"/>
            </a:xfrm>
            <a:custGeom>
              <a:avLst/>
              <a:gdLst>
                <a:gd name="T0" fmla="*/ 0 w 15"/>
                <a:gd name="T1" fmla="*/ 56 h 20"/>
                <a:gd name="T2" fmla="*/ 96 w 15"/>
                <a:gd name="T3" fmla="*/ 0 h 20"/>
                <a:gd name="T4" fmla="*/ 51 w 15"/>
                <a:gd name="T5" fmla="*/ 191 h 20"/>
                <a:gd name="T6" fmla="*/ 243 w 15"/>
                <a:gd name="T7" fmla="*/ 90 h 20"/>
                <a:gd name="T8" fmla="*/ 63 w 15"/>
                <a:gd name="T9" fmla="*/ 37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0">
                  <a:moveTo>
                    <a:pt x="0" y="3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7" y="3"/>
                    <a:pt x="5" y="7"/>
                    <a:pt x="3" y="10"/>
                  </a:cubicBezTo>
                  <a:cubicBezTo>
                    <a:pt x="6" y="9"/>
                    <a:pt x="10" y="5"/>
                    <a:pt x="15" y="5"/>
                  </a:cubicBezTo>
                  <a:cubicBezTo>
                    <a:pt x="15" y="11"/>
                    <a:pt x="9" y="17"/>
                    <a:pt x="4" y="20"/>
                  </a:cubicBezTo>
                </a:path>
              </a:pathLst>
            </a:custGeom>
            <a:noFill/>
            <a:ln w="15875" cap="flat">
              <a:solidFill>
                <a:srgbClr val="88A9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9" name="Freeform 119">
              <a:extLst>
                <a:ext uri="{FF2B5EF4-FFF2-40B4-BE49-F238E27FC236}">
                  <a16:creationId xmlns:a16="http://schemas.microsoft.com/office/drawing/2014/main" xmlns="" id="{53820FD6-3B98-6346-AB1B-5D644BA71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" y="3173"/>
              <a:ext cx="46" cy="46"/>
            </a:xfrm>
            <a:custGeom>
              <a:avLst/>
              <a:gdLst>
                <a:gd name="T0" fmla="*/ 66 w 18"/>
                <a:gd name="T1" fmla="*/ 103 h 17"/>
                <a:gd name="T2" fmla="*/ 66 w 18"/>
                <a:gd name="T3" fmla="*/ 336 h 17"/>
                <a:gd name="T4" fmla="*/ 184 w 18"/>
                <a:gd name="T5" fmla="*/ 38 h 17"/>
                <a:gd name="T6" fmla="*/ 302 w 18"/>
                <a:gd name="T7" fmla="*/ 219 h 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17">
                  <a:moveTo>
                    <a:pt x="4" y="5"/>
                  </a:moveTo>
                  <a:cubicBezTo>
                    <a:pt x="1" y="9"/>
                    <a:pt x="0" y="14"/>
                    <a:pt x="4" y="17"/>
                  </a:cubicBezTo>
                  <a:cubicBezTo>
                    <a:pt x="13" y="17"/>
                    <a:pt x="6" y="4"/>
                    <a:pt x="11" y="2"/>
                  </a:cubicBezTo>
                  <a:cubicBezTo>
                    <a:pt x="16" y="0"/>
                    <a:pt x="18" y="8"/>
                    <a:pt x="18" y="11"/>
                  </a:cubicBezTo>
                </a:path>
              </a:pathLst>
            </a:custGeom>
            <a:noFill/>
            <a:ln w="15875" cap="flat">
              <a:solidFill>
                <a:srgbClr val="B0BF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0" name="Freeform 120">
              <a:extLst>
                <a:ext uri="{FF2B5EF4-FFF2-40B4-BE49-F238E27FC236}">
                  <a16:creationId xmlns:a16="http://schemas.microsoft.com/office/drawing/2014/main" xmlns="" id="{F8918943-D1E2-AC4F-96E9-29917C66B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5" y="2597"/>
              <a:ext cx="22" cy="22"/>
            </a:xfrm>
            <a:custGeom>
              <a:avLst/>
              <a:gdLst>
                <a:gd name="T0" fmla="*/ 0 w 9"/>
                <a:gd name="T1" fmla="*/ 129 h 8"/>
                <a:gd name="T2" fmla="*/ 103 w 9"/>
                <a:gd name="T3" fmla="*/ 22 h 8"/>
                <a:gd name="T4" fmla="*/ 71 w 9"/>
                <a:gd name="T5" fmla="*/ 168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cubicBezTo>
                    <a:pt x="1" y="5"/>
                    <a:pt x="4" y="0"/>
                    <a:pt x="7" y="1"/>
                  </a:cubicBezTo>
                  <a:cubicBezTo>
                    <a:pt x="9" y="2"/>
                    <a:pt x="6" y="7"/>
                    <a:pt x="5" y="8"/>
                  </a:cubicBezTo>
                </a:path>
              </a:pathLst>
            </a:custGeom>
            <a:noFill/>
            <a:ln w="15875" cap="flat">
              <a:solidFill>
                <a:srgbClr val="FDD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1" name="Freeform 121">
              <a:extLst>
                <a:ext uri="{FF2B5EF4-FFF2-40B4-BE49-F238E27FC236}">
                  <a16:creationId xmlns:a16="http://schemas.microsoft.com/office/drawing/2014/main" xmlns="" id="{B0336D84-523E-724D-B8DB-51DEC04F5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" y="2643"/>
              <a:ext cx="17" cy="13"/>
            </a:xfrm>
            <a:custGeom>
              <a:avLst/>
              <a:gdLst>
                <a:gd name="T0" fmla="*/ 0 w 7"/>
                <a:gd name="T1" fmla="*/ 88 h 5"/>
                <a:gd name="T2" fmla="*/ 100 w 7"/>
                <a:gd name="T3" fmla="*/ 0 h 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7" h="5">
                  <a:moveTo>
                    <a:pt x="0" y="5"/>
                  </a:moveTo>
                  <a:cubicBezTo>
                    <a:pt x="2" y="3"/>
                    <a:pt x="4" y="1"/>
                    <a:pt x="7" y="0"/>
                  </a:cubicBezTo>
                </a:path>
              </a:pathLst>
            </a:custGeom>
            <a:noFill/>
            <a:ln w="15875" cap="flat">
              <a:solidFill>
                <a:srgbClr val="FDD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932" name="Connecteur droit avec flèche 931">
            <a:extLst>
              <a:ext uri="{FF2B5EF4-FFF2-40B4-BE49-F238E27FC236}">
                <a16:creationId xmlns:a16="http://schemas.microsoft.com/office/drawing/2014/main" xmlns="" id="{86789018-80FF-4547-A090-0AACB85564FD}"/>
              </a:ext>
            </a:extLst>
          </p:cNvPr>
          <p:cNvCxnSpPr>
            <a:cxnSpLocks/>
          </p:cNvCxnSpPr>
          <p:nvPr/>
        </p:nvCxnSpPr>
        <p:spPr>
          <a:xfrm>
            <a:off x="6683975" y="2570646"/>
            <a:ext cx="2260328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34" name="ZoneTexte 933">
            <a:extLst>
              <a:ext uri="{FF2B5EF4-FFF2-40B4-BE49-F238E27FC236}">
                <a16:creationId xmlns:a16="http://schemas.microsoft.com/office/drawing/2014/main" xmlns="" id="{5675CF21-E57F-A343-80EB-2861E596462A}"/>
              </a:ext>
            </a:extLst>
          </p:cNvPr>
          <p:cNvSpPr txBox="1"/>
          <p:nvPr/>
        </p:nvSpPr>
        <p:spPr>
          <a:xfrm>
            <a:off x="7430860" y="2163218"/>
            <a:ext cx="8226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24-48h</a:t>
            </a:r>
          </a:p>
        </p:txBody>
      </p:sp>
      <p:sp>
        <p:nvSpPr>
          <p:cNvPr id="935" name="ZoneTexte 934">
            <a:extLst>
              <a:ext uri="{FF2B5EF4-FFF2-40B4-BE49-F238E27FC236}">
                <a16:creationId xmlns:a16="http://schemas.microsoft.com/office/drawing/2014/main" xmlns="" id="{07AD7E41-ABEA-7D4C-8D67-FF3B983BE1EA}"/>
              </a:ext>
            </a:extLst>
          </p:cNvPr>
          <p:cNvSpPr txBox="1"/>
          <p:nvPr/>
        </p:nvSpPr>
        <p:spPr>
          <a:xfrm>
            <a:off x="7248919" y="2570646"/>
            <a:ext cx="11304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Incubation</a:t>
            </a:r>
          </a:p>
        </p:txBody>
      </p:sp>
      <p:grpSp>
        <p:nvGrpSpPr>
          <p:cNvPr id="1012" name="Groupe 1011">
            <a:extLst>
              <a:ext uri="{FF2B5EF4-FFF2-40B4-BE49-F238E27FC236}">
                <a16:creationId xmlns:a16="http://schemas.microsoft.com/office/drawing/2014/main" xmlns="" id="{F05179ED-0663-814F-89B8-A54924B34E69}"/>
              </a:ext>
            </a:extLst>
          </p:cNvPr>
          <p:cNvGrpSpPr/>
          <p:nvPr/>
        </p:nvGrpSpPr>
        <p:grpSpPr>
          <a:xfrm>
            <a:off x="9036497" y="2297679"/>
            <a:ext cx="1439243" cy="637607"/>
            <a:chOff x="9154334" y="2784529"/>
            <a:chExt cx="1439243" cy="637607"/>
          </a:xfrm>
        </p:grpSpPr>
        <p:grpSp>
          <p:nvGrpSpPr>
            <p:cNvPr id="324" name="Groupe 323">
              <a:extLst>
                <a:ext uri="{FF2B5EF4-FFF2-40B4-BE49-F238E27FC236}">
                  <a16:creationId xmlns:a16="http://schemas.microsoft.com/office/drawing/2014/main" xmlns="" id="{20F6E7A9-7A22-9A45-82C0-D220C7885A25}"/>
                </a:ext>
              </a:extLst>
            </p:cNvPr>
            <p:cNvGrpSpPr/>
            <p:nvPr/>
          </p:nvGrpSpPr>
          <p:grpSpPr>
            <a:xfrm>
              <a:off x="9164722" y="2784529"/>
              <a:ext cx="1428855" cy="637607"/>
              <a:chOff x="4526568" y="5982068"/>
              <a:chExt cx="2143755" cy="956621"/>
            </a:xfrm>
          </p:grpSpPr>
          <p:grpSp>
            <p:nvGrpSpPr>
              <p:cNvPr id="325" name="Groupe 324">
                <a:extLst>
                  <a:ext uri="{FF2B5EF4-FFF2-40B4-BE49-F238E27FC236}">
                    <a16:creationId xmlns:a16="http://schemas.microsoft.com/office/drawing/2014/main" xmlns="" id="{2B0D5513-E4FB-5E4E-9CD4-08ABEA72510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526568" y="6480476"/>
                <a:ext cx="593801" cy="430742"/>
                <a:chOff x="7746260" y="2933013"/>
                <a:chExt cx="707363" cy="513120"/>
              </a:xfrm>
            </p:grpSpPr>
            <p:grpSp>
              <p:nvGrpSpPr>
                <p:cNvPr id="508" name="Groupe 507">
                  <a:extLst>
                    <a:ext uri="{FF2B5EF4-FFF2-40B4-BE49-F238E27FC236}">
                      <a16:creationId xmlns:a16="http://schemas.microsoft.com/office/drawing/2014/main" xmlns="" id="{860B0374-FBCC-3149-84E7-24E623E47FD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7746260" y="2933013"/>
                  <a:ext cx="707363" cy="513120"/>
                  <a:chOff x="1173989" y="4309868"/>
                  <a:chExt cx="1540820" cy="1117708"/>
                </a:xfrm>
              </p:grpSpPr>
              <p:sp>
                <p:nvSpPr>
                  <p:cNvPr id="516" name="Freeform 4">
                    <a:extLst>
                      <a:ext uri="{FF2B5EF4-FFF2-40B4-BE49-F238E27FC236}">
                        <a16:creationId xmlns:a16="http://schemas.microsoft.com/office/drawing/2014/main" xmlns="" id="{385CCC17-BD1A-4A48-9F5D-6A3505213C2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20714" y="4875951"/>
                    <a:ext cx="1460719" cy="400373"/>
                  </a:xfrm>
                  <a:custGeom>
                    <a:avLst/>
                    <a:gdLst>
                      <a:gd name="T0" fmla="*/ 10246 w 525"/>
                      <a:gd name="T1" fmla="*/ 5368 h 135"/>
                      <a:gd name="T2" fmla="*/ 0 w 525"/>
                      <a:gd name="T3" fmla="*/ 0 h 135"/>
                      <a:gd name="T4" fmla="*/ 10246 w 525"/>
                      <a:gd name="T5" fmla="*/ 6827 h 135"/>
                      <a:gd name="T6" fmla="*/ 20540 w 525"/>
                      <a:gd name="T7" fmla="*/ 0 h 135"/>
                      <a:gd name="T8" fmla="*/ 10246 w 525"/>
                      <a:gd name="T9" fmla="*/ 5368 h 13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525" h="135">
                        <a:moveTo>
                          <a:pt x="262" y="106"/>
                        </a:moveTo>
                        <a:cubicBezTo>
                          <a:pt x="138" y="106"/>
                          <a:pt x="34" y="61"/>
                          <a:pt x="0" y="0"/>
                        </a:cubicBezTo>
                        <a:cubicBezTo>
                          <a:pt x="6" y="80"/>
                          <a:pt x="121" y="135"/>
                          <a:pt x="262" y="135"/>
                        </a:cubicBezTo>
                        <a:cubicBezTo>
                          <a:pt x="404" y="135"/>
                          <a:pt x="519" y="80"/>
                          <a:pt x="525" y="0"/>
                        </a:cubicBezTo>
                        <a:cubicBezTo>
                          <a:pt x="491" y="61"/>
                          <a:pt x="386" y="106"/>
                          <a:pt x="262" y="106"/>
                        </a:cubicBezTo>
                        <a:close/>
                      </a:path>
                    </a:pathLst>
                  </a:custGeom>
                  <a:solidFill>
                    <a:srgbClr val="D3676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7" name="Freeform 5">
                    <a:extLst>
                      <a:ext uri="{FF2B5EF4-FFF2-40B4-BE49-F238E27FC236}">
                        <a16:creationId xmlns:a16="http://schemas.microsoft.com/office/drawing/2014/main" xmlns="" id="{50953459-EAF6-5044-8E4F-9E384BF7AE3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15152" y="4338784"/>
                    <a:ext cx="1471844" cy="821877"/>
                  </a:xfrm>
                  <a:custGeom>
                    <a:avLst/>
                    <a:gdLst>
                      <a:gd name="T0" fmla="*/ 2939 w 529"/>
                      <a:gd name="T1" fmla="*/ 11907 h 277"/>
                      <a:gd name="T2" fmla="*/ 0 w 529"/>
                      <a:gd name="T3" fmla="*/ 6990 h 277"/>
                      <a:gd name="T4" fmla="*/ 2939 w 529"/>
                      <a:gd name="T5" fmla="*/ 2129 h 277"/>
                      <a:gd name="T6" fmla="*/ 10326 w 529"/>
                      <a:gd name="T7" fmla="*/ 0 h 277"/>
                      <a:gd name="T8" fmla="*/ 17757 w 529"/>
                      <a:gd name="T9" fmla="*/ 2129 h 277"/>
                      <a:gd name="T10" fmla="*/ 20698 w 529"/>
                      <a:gd name="T11" fmla="*/ 6990 h 277"/>
                      <a:gd name="T12" fmla="*/ 17757 w 529"/>
                      <a:gd name="T13" fmla="*/ 11907 h 277"/>
                      <a:gd name="T14" fmla="*/ 10326 w 529"/>
                      <a:gd name="T15" fmla="*/ 14036 h 277"/>
                      <a:gd name="T16" fmla="*/ 2939 w 529"/>
                      <a:gd name="T17" fmla="*/ 11907 h 27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529" h="277">
                        <a:moveTo>
                          <a:pt x="75" y="235"/>
                        </a:moveTo>
                        <a:cubicBezTo>
                          <a:pt x="26" y="209"/>
                          <a:pt x="0" y="174"/>
                          <a:pt x="0" y="138"/>
                        </a:cubicBezTo>
                        <a:cubicBezTo>
                          <a:pt x="0" y="102"/>
                          <a:pt x="26" y="68"/>
                          <a:pt x="75" y="42"/>
                        </a:cubicBezTo>
                        <a:cubicBezTo>
                          <a:pt x="125" y="15"/>
                          <a:pt x="193" y="0"/>
                          <a:pt x="264" y="0"/>
                        </a:cubicBezTo>
                        <a:cubicBezTo>
                          <a:pt x="336" y="0"/>
                          <a:pt x="403" y="15"/>
                          <a:pt x="454" y="42"/>
                        </a:cubicBezTo>
                        <a:cubicBezTo>
                          <a:pt x="502" y="68"/>
                          <a:pt x="529" y="102"/>
                          <a:pt x="529" y="138"/>
                        </a:cubicBezTo>
                        <a:cubicBezTo>
                          <a:pt x="529" y="174"/>
                          <a:pt x="502" y="209"/>
                          <a:pt x="454" y="235"/>
                        </a:cubicBezTo>
                        <a:cubicBezTo>
                          <a:pt x="403" y="262"/>
                          <a:pt x="336" y="277"/>
                          <a:pt x="264" y="277"/>
                        </a:cubicBezTo>
                        <a:cubicBezTo>
                          <a:pt x="193" y="277"/>
                          <a:pt x="125" y="262"/>
                          <a:pt x="75" y="235"/>
                        </a:cubicBezTo>
                        <a:close/>
                      </a:path>
                    </a:pathLst>
                  </a:custGeom>
                  <a:solidFill>
                    <a:srgbClr val="D9F1F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8" name="Freeform 6">
                    <a:extLst>
                      <a:ext uri="{FF2B5EF4-FFF2-40B4-BE49-F238E27FC236}">
                        <a16:creationId xmlns:a16="http://schemas.microsoft.com/office/drawing/2014/main" xmlns="" id="{800898AC-B77E-7542-83DF-E9CB2D29E1D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187339" y="4748054"/>
                    <a:ext cx="1527470" cy="679522"/>
                  </a:xfrm>
                  <a:custGeom>
                    <a:avLst/>
                    <a:gdLst>
                      <a:gd name="T0" fmla="*/ 21478 w 549"/>
                      <a:gd name="T1" fmla="*/ 4101 h 229"/>
                      <a:gd name="T2" fmla="*/ 10714 w 549"/>
                      <a:gd name="T3" fmla="*/ 11604 h 229"/>
                      <a:gd name="T4" fmla="*/ 0 w 549"/>
                      <a:gd name="T5" fmla="*/ 4101 h 229"/>
                      <a:gd name="T6" fmla="*/ 0 w 549"/>
                      <a:gd name="T7" fmla="*/ 0 h 229"/>
                      <a:gd name="T8" fmla="*/ 10714 w 549"/>
                      <a:gd name="T9" fmla="*/ 7561 h 229"/>
                      <a:gd name="T10" fmla="*/ 21478 w 549"/>
                      <a:gd name="T11" fmla="*/ 0 h 229"/>
                      <a:gd name="T12" fmla="*/ 21478 w 549"/>
                      <a:gd name="T13" fmla="*/ 4101 h 22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549" h="229">
                        <a:moveTo>
                          <a:pt x="549" y="81"/>
                        </a:moveTo>
                        <a:cubicBezTo>
                          <a:pt x="549" y="163"/>
                          <a:pt x="426" y="229"/>
                          <a:pt x="274" y="229"/>
                        </a:cubicBezTo>
                        <a:cubicBezTo>
                          <a:pt x="123" y="229"/>
                          <a:pt x="0" y="163"/>
                          <a:pt x="0" y="8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82"/>
                          <a:pt x="123" y="149"/>
                          <a:pt x="274" y="149"/>
                        </a:cubicBezTo>
                        <a:cubicBezTo>
                          <a:pt x="426" y="149"/>
                          <a:pt x="549" y="82"/>
                          <a:pt x="549" y="0"/>
                        </a:cubicBezTo>
                        <a:lnTo>
                          <a:pt x="549" y="81"/>
                        </a:lnTo>
                        <a:close/>
                      </a:path>
                    </a:pathLst>
                  </a:custGeom>
                  <a:solidFill>
                    <a:srgbClr val="D9F1F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9" name="Freeform 7">
                    <a:extLst>
                      <a:ext uri="{FF2B5EF4-FFF2-40B4-BE49-F238E27FC236}">
                        <a16:creationId xmlns:a16="http://schemas.microsoft.com/office/drawing/2014/main" xmlns="" id="{225B9FCE-1278-0E46-8B45-008F4AFB578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15152" y="4867054"/>
                    <a:ext cx="1471844" cy="507139"/>
                  </a:xfrm>
                  <a:custGeom>
                    <a:avLst/>
                    <a:gdLst>
                      <a:gd name="T0" fmla="*/ 20698 w 529"/>
                      <a:gd name="T1" fmla="*/ 0 h 171"/>
                      <a:gd name="T2" fmla="*/ 10326 w 529"/>
                      <a:gd name="T3" fmla="*/ 5517 h 171"/>
                      <a:gd name="T4" fmla="*/ 0 w 529"/>
                      <a:gd name="T5" fmla="*/ 0 h 171"/>
                      <a:gd name="T6" fmla="*/ 0 w 529"/>
                      <a:gd name="T7" fmla="*/ 2027 h 171"/>
                      <a:gd name="T8" fmla="*/ 10326 w 529"/>
                      <a:gd name="T9" fmla="*/ 8648 h 171"/>
                      <a:gd name="T10" fmla="*/ 20698 w 529"/>
                      <a:gd name="T11" fmla="*/ 2027 h 171"/>
                      <a:gd name="T12" fmla="*/ 20698 w 529"/>
                      <a:gd name="T13" fmla="*/ 0 h 17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529" h="171">
                        <a:moveTo>
                          <a:pt x="529" y="0"/>
                        </a:moveTo>
                        <a:cubicBezTo>
                          <a:pt x="496" y="63"/>
                          <a:pt x="390" y="109"/>
                          <a:pt x="264" y="109"/>
                        </a:cubicBezTo>
                        <a:cubicBezTo>
                          <a:pt x="138" y="109"/>
                          <a:pt x="32" y="63"/>
                          <a:pt x="0" y="0"/>
                        </a:cubicBezTo>
                        <a:cubicBezTo>
                          <a:pt x="0" y="40"/>
                          <a:pt x="0" y="40"/>
                          <a:pt x="0" y="40"/>
                        </a:cubicBezTo>
                        <a:cubicBezTo>
                          <a:pt x="0" y="106"/>
                          <a:pt x="118" y="171"/>
                          <a:pt x="264" y="171"/>
                        </a:cubicBezTo>
                        <a:cubicBezTo>
                          <a:pt x="410" y="171"/>
                          <a:pt x="529" y="101"/>
                          <a:pt x="529" y="40"/>
                        </a:cubicBezTo>
                        <a:lnTo>
                          <a:pt x="529" y="0"/>
                        </a:lnTo>
                        <a:close/>
                      </a:path>
                    </a:pathLst>
                  </a:custGeom>
                  <a:solidFill>
                    <a:srgbClr val="A91F2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0" name="Freeform 8">
                    <a:extLst>
                      <a:ext uri="{FF2B5EF4-FFF2-40B4-BE49-F238E27FC236}">
                        <a16:creationId xmlns:a16="http://schemas.microsoft.com/office/drawing/2014/main" xmlns="" id="{8C44458A-34AC-6248-B556-135F67FFD2B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20714" y="4875951"/>
                    <a:ext cx="1460719" cy="400373"/>
                  </a:xfrm>
                  <a:custGeom>
                    <a:avLst/>
                    <a:gdLst>
                      <a:gd name="T0" fmla="*/ 10246 w 525"/>
                      <a:gd name="T1" fmla="*/ 5368 h 135"/>
                      <a:gd name="T2" fmla="*/ 0 w 525"/>
                      <a:gd name="T3" fmla="*/ 0 h 135"/>
                      <a:gd name="T4" fmla="*/ 10246 w 525"/>
                      <a:gd name="T5" fmla="*/ 6827 h 135"/>
                      <a:gd name="T6" fmla="*/ 20540 w 525"/>
                      <a:gd name="T7" fmla="*/ 0 h 135"/>
                      <a:gd name="T8" fmla="*/ 10246 w 525"/>
                      <a:gd name="T9" fmla="*/ 5368 h 13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525" h="135">
                        <a:moveTo>
                          <a:pt x="262" y="106"/>
                        </a:moveTo>
                        <a:cubicBezTo>
                          <a:pt x="138" y="106"/>
                          <a:pt x="34" y="61"/>
                          <a:pt x="0" y="0"/>
                        </a:cubicBezTo>
                        <a:cubicBezTo>
                          <a:pt x="6" y="80"/>
                          <a:pt x="121" y="135"/>
                          <a:pt x="262" y="135"/>
                        </a:cubicBezTo>
                        <a:cubicBezTo>
                          <a:pt x="404" y="135"/>
                          <a:pt x="519" y="80"/>
                          <a:pt x="525" y="0"/>
                        </a:cubicBezTo>
                        <a:cubicBezTo>
                          <a:pt x="491" y="61"/>
                          <a:pt x="386" y="106"/>
                          <a:pt x="262" y="106"/>
                        </a:cubicBezTo>
                        <a:close/>
                      </a:path>
                    </a:pathLst>
                  </a:custGeom>
                  <a:solidFill>
                    <a:srgbClr val="D3676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1" name="Oval 9">
                    <a:extLst>
                      <a:ext uri="{FF2B5EF4-FFF2-40B4-BE49-F238E27FC236}">
                        <a16:creationId xmlns:a16="http://schemas.microsoft.com/office/drawing/2014/main" xmlns="" id="{32F6E19C-B072-E749-877F-AB553B479C8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87339" y="4309868"/>
                    <a:ext cx="1527470" cy="880820"/>
                  </a:xfrm>
                  <a:prstGeom prst="ellipse">
                    <a:avLst/>
                  </a:prstGeom>
                  <a:solidFill>
                    <a:srgbClr val="F0F9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fr-FR" altLang="fr-FR" sz="1333"/>
                  </a:p>
                </p:txBody>
              </p:sp>
              <p:sp>
                <p:nvSpPr>
                  <p:cNvPr id="522" name="Freeform 10">
                    <a:extLst>
                      <a:ext uri="{FF2B5EF4-FFF2-40B4-BE49-F238E27FC236}">
                        <a16:creationId xmlns:a16="http://schemas.microsoft.com/office/drawing/2014/main" xmlns="" id="{2E511F01-D75F-8240-8D14-E57F4BF2C28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15152" y="4338784"/>
                    <a:ext cx="1471844" cy="821877"/>
                  </a:xfrm>
                  <a:custGeom>
                    <a:avLst/>
                    <a:gdLst>
                      <a:gd name="T0" fmla="*/ 2939 w 529"/>
                      <a:gd name="T1" fmla="*/ 11907 h 277"/>
                      <a:gd name="T2" fmla="*/ 0 w 529"/>
                      <a:gd name="T3" fmla="*/ 6990 h 277"/>
                      <a:gd name="T4" fmla="*/ 2939 w 529"/>
                      <a:gd name="T5" fmla="*/ 2129 h 277"/>
                      <a:gd name="T6" fmla="*/ 10326 w 529"/>
                      <a:gd name="T7" fmla="*/ 0 h 277"/>
                      <a:gd name="T8" fmla="*/ 17757 w 529"/>
                      <a:gd name="T9" fmla="*/ 2129 h 277"/>
                      <a:gd name="T10" fmla="*/ 20698 w 529"/>
                      <a:gd name="T11" fmla="*/ 6990 h 277"/>
                      <a:gd name="T12" fmla="*/ 17757 w 529"/>
                      <a:gd name="T13" fmla="*/ 11907 h 277"/>
                      <a:gd name="T14" fmla="*/ 10326 w 529"/>
                      <a:gd name="T15" fmla="*/ 14036 h 277"/>
                      <a:gd name="T16" fmla="*/ 2939 w 529"/>
                      <a:gd name="T17" fmla="*/ 11907 h 27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529" h="277">
                        <a:moveTo>
                          <a:pt x="75" y="235"/>
                        </a:moveTo>
                        <a:cubicBezTo>
                          <a:pt x="26" y="209"/>
                          <a:pt x="0" y="174"/>
                          <a:pt x="0" y="138"/>
                        </a:cubicBezTo>
                        <a:cubicBezTo>
                          <a:pt x="0" y="102"/>
                          <a:pt x="26" y="68"/>
                          <a:pt x="75" y="42"/>
                        </a:cubicBezTo>
                        <a:cubicBezTo>
                          <a:pt x="125" y="15"/>
                          <a:pt x="193" y="0"/>
                          <a:pt x="264" y="0"/>
                        </a:cubicBezTo>
                        <a:cubicBezTo>
                          <a:pt x="336" y="0"/>
                          <a:pt x="403" y="15"/>
                          <a:pt x="454" y="42"/>
                        </a:cubicBezTo>
                        <a:cubicBezTo>
                          <a:pt x="502" y="68"/>
                          <a:pt x="529" y="102"/>
                          <a:pt x="529" y="138"/>
                        </a:cubicBezTo>
                        <a:cubicBezTo>
                          <a:pt x="529" y="174"/>
                          <a:pt x="502" y="209"/>
                          <a:pt x="454" y="235"/>
                        </a:cubicBezTo>
                        <a:cubicBezTo>
                          <a:pt x="403" y="262"/>
                          <a:pt x="336" y="277"/>
                          <a:pt x="264" y="277"/>
                        </a:cubicBezTo>
                        <a:cubicBezTo>
                          <a:pt x="193" y="277"/>
                          <a:pt x="125" y="262"/>
                          <a:pt x="75" y="235"/>
                        </a:cubicBezTo>
                        <a:close/>
                      </a:path>
                    </a:pathLst>
                  </a:custGeom>
                  <a:solidFill>
                    <a:srgbClr val="BDE6F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3" name="Freeform 11">
                    <a:extLst>
                      <a:ext uri="{FF2B5EF4-FFF2-40B4-BE49-F238E27FC236}">
                        <a16:creationId xmlns:a16="http://schemas.microsoft.com/office/drawing/2014/main" xmlns="" id="{BB78CA0B-E277-D94D-BE1C-BF40EE22DF6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15152" y="4338784"/>
                    <a:ext cx="1471844" cy="560522"/>
                  </a:xfrm>
                  <a:custGeom>
                    <a:avLst/>
                    <a:gdLst>
                      <a:gd name="T0" fmla="*/ 675 w 529"/>
                      <a:gd name="T1" fmla="*/ 9501 h 189"/>
                      <a:gd name="T2" fmla="*/ 10326 w 529"/>
                      <a:gd name="T3" fmla="*/ 3549 h 189"/>
                      <a:gd name="T4" fmla="*/ 19948 w 529"/>
                      <a:gd name="T5" fmla="*/ 9557 h 189"/>
                      <a:gd name="T6" fmla="*/ 20698 w 529"/>
                      <a:gd name="T7" fmla="*/ 6976 h 189"/>
                      <a:gd name="T8" fmla="*/ 17757 w 529"/>
                      <a:gd name="T9" fmla="*/ 2125 h 189"/>
                      <a:gd name="T10" fmla="*/ 10326 w 529"/>
                      <a:gd name="T11" fmla="*/ 0 h 189"/>
                      <a:gd name="T12" fmla="*/ 2939 w 529"/>
                      <a:gd name="T13" fmla="*/ 2125 h 189"/>
                      <a:gd name="T14" fmla="*/ 0 w 529"/>
                      <a:gd name="T15" fmla="*/ 6976 h 189"/>
                      <a:gd name="T16" fmla="*/ 675 w 529"/>
                      <a:gd name="T17" fmla="*/ 9501 h 189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529" h="189">
                        <a:moveTo>
                          <a:pt x="17" y="188"/>
                        </a:moveTo>
                        <a:cubicBezTo>
                          <a:pt x="32" y="121"/>
                          <a:pt x="145" y="70"/>
                          <a:pt x="264" y="70"/>
                        </a:cubicBezTo>
                        <a:cubicBezTo>
                          <a:pt x="380" y="70"/>
                          <a:pt x="506" y="128"/>
                          <a:pt x="510" y="189"/>
                        </a:cubicBezTo>
                        <a:cubicBezTo>
                          <a:pt x="522" y="173"/>
                          <a:pt x="529" y="156"/>
                          <a:pt x="529" y="138"/>
                        </a:cubicBezTo>
                        <a:cubicBezTo>
                          <a:pt x="529" y="102"/>
                          <a:pt x="502" y="68"/>
                          <a:pt x="454" y="42"/>
                        </a:cubicBezTo>
                        <a:cubicBezTo>
                          <a:pt x="403" y="15"/>
                          <a:pt x="336" y="0"/>
                          <a:pt x="264" y="0"/>
                        </a:cubicBezTo>
                        <a:cubicBezTo>
                          <a:pt x="193" y="0"/>
                          <a:pt x="125" y="15"/>
                          <a:pt x="75" y="42"/>
                        </a:cubicBezTo>
                        <a:cubicBezTo>
                          <a:pt x="26" y="68"/>
                          <a:pt x="0" y="102"/>
                          <a:pt x="0" y="138"/>
                        </a:cubicBezTo>
                        <a:cubicBezTo>
                          <a:pt x="0" y="155"/>
                          <a:pt x="6" y="172"/>
                          <a:pt x="17" y="188"/>
                        </a:cubicBezTo>
                        <a:close/>
                      </a:path>
                    </a:pathLst>
                  </a:custGeom>
                  <a:solidFill>
                    <a:srgbClr val="AFE1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4" name="Freeform 12">
                    <a:extLst>
                      <a:ext uri="{FF2B5EF4-FFF2-40B4-BE49-F238E27FC236}">
                        <a16:creationId xmlns:a16="http://schemas.microsoft.com/office/drawing/2014/main" xmlns="" id="{456618FD-5466-7940-9B63-F1543A4DA11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173989" y="4528961"/>
                    <a:ext cx="324852" cy="338093"/>
                  </a:xfrm>
                  <a:custGeom>
                    <a:avLst/>
                    <a:gdLst>
                      <a:gd name="T0" fmla="*/ 4540 w 117"/>
                      <a:gd name="T1" fmla="*/ 1821 h 114"/>
                      <a:gd name="T2" fmla="*/ 1166 w 117"/>
                      <a:gd name="T3" fmla="*/ 5768 h 114"/>
                      <a:gd name="T4" fmla="*/ 2516 w 117"/>
                      <a:gd name="T5" fmla="*/ 0 h 114"/>
                      <a:gd name="T6" fmla="*/ 4540 w 117"/>
                      <a:gd name="T7" fmla="*/ 1821 h 11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17" h="114">
                        <a:moveTo>
                          <a:pt x="117" y="36"/>
                        </a:moveTo>
                        <a:cubicBezTo>
                          <a:pt x="67" y="55"/>
                          <a:pt x="37" y="92"/>
                          <a:pt x="30" y="114"/>
                        </a:cubicBezTo>
                        <a:cubicBezTo>
                          <a:pt x="0" y="69"/>
                          <a:pt x="37" y="26"/>
                          <a:pt x="65" y="0"/>
                        </a:cubicBezTo>
                        <a:cubicBezTo>
                          <a:pt x="59" y="20"/>
                          <a:pt x="48" y="52"/>
                          <a:pt x="117" y="36"/>
                        </a:cubicBezTo>
                        <a:close/>
                      </a:path>
                    </a:pathLst>
                  </a:custGeom>
                  <a:solidFill>
                    <a:srgbClr val="AFE1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5" name="Freeform 14">
                    <a:extLst>
                      <a:ext uri="{FF2B5EF4-FFF2-40B4-BE49-F238E27FC236}">
                        <a16:creationId xmlns:a16="http://schemas.microsoft.com/office/drawing/2014/main" xmlns="" id="{D98448DA-3F6E-8C42-A8D5-3F8BBC33B81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348652" y="5048334"/>
                    <a:ext cx="61188" cy="219093"/>
                  </a:xfrm>
                  <a:custGeom>
                    <a:avLst/>
                    <a:gdLst>
                      <a:gd name="T0" fmla="*/ 0 w 22"/>
                      <a:gd name="T1" fmla="*/ 3054 h 74"/>
                      <a:gd name="T2" fmla="*/ 863 w 22"/>
                      <a:gd name="T3" fmla="*/ 3714 h 74"/>
                      <a:gd name="T4" fmla="*/ 863 w 22"/>
                      <a:gd name="T5" fmla="*/ 703 h 74"/>
                      <a:gd name="T6" fmla="*/ 0 w 22"/>
                      <a:gd name="T7" fmla="*/ 0 h 74"/>
                      <a:gd name="T8" fmla="*/ 0 w 22"/>
                      <a:gd name="T9" fmla="*/ 3054 h 7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74">
                        <a:moveTo>
                          <a:pt x="0" y="61"/>
                        </a:moveTo>
                        <a:cubicBezTo>
                          <a:pt x="7" y="65"/>
                          <a:pt x="14" y="70"/>
                          <a:pt x="22" y="74"/>
                        </a:cubicBezTo>
                        <a:cubicBezTo>
                          <a:pt x="22" y="14"/>
                          <a:pt x="22" y="14"/>
                          <a:pt x="22" y="14"/>
                        </a:cubicBezTo>
                        <a:cubicBezTo>
                          <a:pt x="14" y="10"/>
                          <a:pt x="7" y="5"/>
                          <a:pt x="0" y="0"/>
                        </a:cubicBez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rgbClr val="AFE1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6" name="Freeform 15">
                    <a:extLst>
                      <a:ext uri="{FF2B5EF4-FFF2-40B4-BE49-F238E27FC236}">
                        <a16:creationId xmlns:a16="http://schemas.microsoft.com/office/drawing/2014/main" xmlns="" id="{70B0A12F-FE68-B341-8674-382EB9A0681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443215" y="5103941"/>
                    <a:ext cx="47838" cy="207971"/>
                  </a:xfrm>
                  <a:custGeom>
                    <a:avLst/>
                    <a:gdLst>
                      <a:gd name="T0" fmla="*/ 0 w 17"/>
                      <a:gd name="T1" fmla="*/ 3203 h 70"/>
                      <a:gd name="T2" fmla="*/ 698 w 17"/>
                      <a:gd name="T3" fmla="*/ 3569 h 70"/>
                      <a:gd name="T4" fmla="*/ 698 w 17"/>
                      <a:gd name="T5" fmla="*/ 401 h 70"/>
                      <a:gd name="T6" fmla="*/ 0 w 17"/>
                      <a:gd name="T7" fmla="*/ 0 h 70"/>
                      <a:gd name="T8" fmla="*/ 0 w 17"/>
                      <a:gd name="T9" fmla="*/ 3203 h 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7" h="70">
                        <a:moveTo>
                          <a:pt x="0" y="63"/>
                        </a:moveTo>
                        <a:cubicBezTo>
                          <a:pt x="5" y="65"/>
                          <a:pt x="11" y="68"/>
                          <a:pt x="17" y="70"/>
                        </a:cubicBezTo>
                        <a:cubicBezTo>
                          <a:pt x="17" y="8"/>
                          <a:pt x="17" y="8"/>
                          <a:pt x="17" y="8"/>
                        </a:cubicBezTo>
                        <a:cubicBezTo>
                          <a:pt x="11" y="5"/>
                          <a:pt x="5" y="3"/>
                          <a:pt x="0" y="0"/>
                        </a:cubicBezTo>
                        <a:lnTo>
                          <a:pt x="0" y="63"/>
                        </a:lnTo>
                        <a:close/>
                      </a:path>
                    </a:pathLst>
                  </a:custGeom>
                  <a:solidFill>
                    <a:srgbClr val="69C7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7" name="Freeform 16">
                    <a:extLst>
                      <a:ext uri="{FF2B5EF4-FFF2-40B4-BE49-F238E27FC236}">
                        <a16:creationId xmlns:a16="http://schemas.microsoft.com/office/drawing/2014/main" xmlns="" id="{5A87D47B-0C68-A54F-AC67-1BFA01F2756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65214" y="4968259"/>
                    <a:ext cx="27813" cy="222429"/>
                  </a:xfrm>
                  <a:custGeom>
                    <a:avLst/>
                    <a:gdLst>
                      <a:gd name="T0" fmla="*/ 0 w 10"/>
                      <a:gd name="T1" fmla="*/ 3277 h 75"/>
                      <a:gd name="T2" fmla="*/ 395 w 10"/>
                      <a:gd name="T3" fmla="*/ 3789 h 75"/>
                      <a:gd name="T4" fmla="*/ 395 w 10"/>
                      <a:gd name="T5" fmla="*/ 512 h 75"/>
                      <a:gd name="T6" fmla="*/ 0 w 10"/>
                      <a:gd name="T7" fmla="*/ 0 h 75"/>
                      <a:gd name="T8" fmla="*/ 0 w 10"/>
                      <a:gd name="T9" fmla="*/ 3277 h 7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0" h="75">
                        <a:moveTo>
                          <a:pt x="0" y="65"/>
                        </a:moveTo>
                        <a:cubicBezTo>
                          <a:pt x="3" y="68"/>
                          <a:pt x="7" y="72"/>
                          <a:pt x="10" y="75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7" y="6"/>
                          <a:pt x="3" y="3"/>
                          <a:pt x="0" y="0"/>
                        </a:cubicBezTo>
                        <a:lnTo>
                          <a:pt x="0" y="6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8" name="Freeform 17">
                    <a:extLst>
                      <a:ext uri="{FF2B5EF4-FFF2-40B4-BE49-F238E27FC236}">
                        <a16:creationId xmlns:a16="http://schemas.microsoft.com/office/drawing/2014/main" xmlns="" id="{1E2375F2-7424-474A-AFB7-474B1A1F59F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415403" y="5086147"/>
                    <a:ext cx="14463" cy="199074"/>
                  </a:xfrm>
                  <a:custGeom>
                    <a:avLst/>
                    <a:gdLst>
                      <a:gd name="T0" fmla="*/ 0 w 5"/>
                      <a:gd name="T1" fmla="*/ 3318 h 67"/>
                      <a:gd name="T2" fmla="*/ 229 w 5"/>
                      <a:gd name="T3" fmla="*/ 3412 h 67"/>
                      <a:gd name="T4" fmla="*/ 229 w 5"/>
                      <a:gd name="T5" fmla="*/ 94 h 67"/>
                      <a:gd name="T6" fmla="*/ 0 w 5"/>
                      <a:gd name="T7" fmla="*/ 0 h 67"/>
                      <a:gd name="T8" fmla="*/ 0 w 5"/>
                      <a:gd name="T9" fmla="*/ 3318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5" h="67">
                        <a:moveTo>
                          <a:pt x="0" y="65"/>
                        </a:moveTo>
                        <a:cubicBezTo>
                          <a:pt x="2" y="66"/>
                          <a:pt x="3" y="67"/>
                          <a:pt x="5" y="67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3" y="1"/>
                          <a:pt x="2" y="1"/>
                          <a:pt x="0" y="0"/>
                        </a:cubicBezTo>
                        <a:lnTo>
                          <a:pt x="0" y="6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9" name="Freeform 18">
                    <a:extLst>
                      <a:ext uri="{FF2B5EF4-FFF2-40B4-BE49-F238E27FC236}">
                        <a16:creationId xmlns:a16="http://schemas.microsoft.com/office/drawing/2014/main" xmlns="" id="{314F22ED-C395-274D-93DD-6379F0D9F3D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483408" y="5048334"/>
                    <a:ext cx="64525" cy="219093"/>
                  </a:xfrm>
                  <a:custGeom>
                    <a:avLst/>
                    <a:gdLst>
                      <a:gd name="T0" fmla="*/ 928 w 23"/>
                      <a:gd name="T1" fmla="*/ 3054 h 74"/>
                      <a:gd name="T2" fmla="*/ 0 w 23"/>
                      <a:gd name="T3" fmla="*/ 3714 h 74"/>
                      <a:gd name="T4" fmla="*/ 0 w 23"/>
                      <a:gd name="T5" fmla="*/ 703 h 74"/>
                      <a:gd name="T6" fmla="*/ 928 w 23"/>
                      <a:gd name="T7" fmla="*/ 0 h 74"/>
                      <a:gd name="T8" fmla="*/ 928 w 23"/>
                      <a:gd name="T9" fmla="*/ 3054 h 7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3" h="74">
                        <a:moveTo>
                          <a:pt x="23" y="61"/>
                        </a:moveTo>
                        <a:cubicBezTo>
                          <a:pt x="16" y="65"/>
                          <a:pt x="9" y="70"/>
                          <a:pt x="0" y="74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9" y="10"/>
                          <a:pt x="16" y="5"/>
                          <a:pt x="23" y="0"/>
                        </a:cubicBezTo>
                        <a:lnTo>
                          <a:pt x="23" y="61"/>
                        </a:lnTo>
                        <a:close/>
                      </a:path>
                    </a:pathLst>
                  </a:custGeom>
                  <a:solidFill>
                    <a:srgbClr val="69C7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0" name="Freeform 19">
                    <a:extLst>
                      <a:ext uri="{FF2B5EF4-FFF2-40B4-BE49-F238E27FC236}">
                        <a16:creationId xmlns:a16="http://schemas.microsoft.com/office/drawing/2014/main" xmlns="" id="{0F51ECBE-400F-824D-8C80-9F57D9168BF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405532" y="5103941"/>
                    <a:ext cx="47838" cy="207971"/>
                  </a:xfrm>
                  <a:custGeom>
                    <a:avLst/>
                    <a:gdLst>
                      <a:gd name="T0" fmla="*/ 698 w 17"/>
                      <a:gd name="T1" fmla="*/ 3203 h 70"/>
                      <a:gd name="T2" fmla="*/ 0 w 17"/>
                      <a:gd name="T3" fmla="*/ 3569 h 70"/>
                      <a:gd name="T4" fmla="*/ 0 w 17"/>
                      <a:gd name="T5" fmla="*/ 401 h 70"/>
                      <a:gd name="T6" fmla="*/ 698 w 17"/>
                      <a:gd name="T7" fmla="*/ 0 h 70"/>
                      <a:gd name="T8" fmla="*/ 698 w 17"/>
                      <a:gd name="T9" fmla="*/ 3203 h 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7" h="70">
                        <a:moveTo>
                          <a:pt x="17" y="63"/>
                        </a:moveTo>
                        <a:cubicBezTo>
                          <a:pt x="11" y="65"/>
                          <a:pt x="6" y="68"/>
                          <a:pt x="0" y="70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6" y="5"/>
                          <a:pt x="11" y="3"/>
                          <a:pt x="17" y="0"/>
                        </a:cubicBezTo>
                        <a:lnTo>
                          <a:pt x="17" y="63"/>
                        </a:lnTo>
                        <a:close/>
                      </a:path>
                    </a:pathLst>
                  </a:custGeom>
                  <a:solidFill>
                    <a:srgbClr val="69C7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1" name="Freeform 21">
                    <a:extLst>
                      <a:ext uri="{FF2B5EF4-FFF2-40B4-BE49-F238E27FC236}">
                        <a16:creationId xmlns:a16="http://schemas.microsoft.com/office/drawing/2014/main" xmlns="" id="{01AF9F92-A94D-0549-8032-6D1E0DC9B86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466720" y="5086147"/>
                    <a:ext cx="14463" cy="199074"/>
                  </a:xfrm>
                  <a:custGeom>
                    <a:avLst/>
                    <a:gdLst>
                      <a:gd name="T0" fmla="*/ 229 w 5"/>
                      <a:gd name="T1" fmla="*/ 3318 h 67"/>
                      <a:gd name="T2" fmla="*/ 0 w 5"/>
                      <a:gd name="T3" fmla="*/ 3412 h 67"/>
                      <a:gd name="T4" fmla="*/ 0 w 5"/>
                      <a:gd name="T5" fmla="*/ 94 h 67"/>
                      <a:gd name="T6" fmla="*/ 229 w 5"/>
                      <a:gd name="T7" fmla="*/ 0 h 67"/>
                      <a:gd name="T8" fmla="*/ 229 w 5"/>
                      <a:gd name="T9" fmla="*/ 3318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5" h="67">
                        <a:moveTo>
                          <a:pt x="5" y="65"/>
                        </a:moveTo>
                        <a:cubicBezTo>
                          <a:pt x="3" y="66"/>
                          <a:pt x="1" y="67"/>
                          <a:pt x="0" y="67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1"/>
                          <a:pt x="3" y="1"/>
                          <a:pt x="5" y="0"/>
                        </a:cubicBezTo>
                        <a:lnTo>
                          <a:pt x="5" y="6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2" name="Freeform 22">
                    <a:extLst>
                      <a:ext uri="{FF2B5EF4-FFF2-40B4-BE49-F238E27FC236}">
                        <a16:creationId xmlns:a16="http://schemas.microsoft.com/office/drawing/2014/main" xmlns="" id="{CF825EE3-8BD7-B549-BA36-616F99BE47A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607866" y="5163997"/>
                    <a:ext cx="130163" cy="224654"/>
                  </a:xfrm>
                  <a:custGeom>
                    <a:avLst/>
                    <a:gdLst>
                      <a:gd name="T0" fmla="*/ 0 w 47"/>
                      <a:gd name="T1" fmla="*/ 3192 h 76"/>
                      <a:gd name="T2" fmla="*/ 1802 w 47"/>
                      <a:gd name="T3" fmla="*/ 3793 h 76"/>
                      <a:gd name="T4" fmla="*/ 1802 w 47"/>
                      <a:gd name="T5" fmla="*/ 545 h 76"/>
                      <a:gd name="T6" fmla="*/ 0 w 47"/>
                      <a:gd name="T7" fmla="*/ 0 h 76"/>
                      <a:gd name="T8" fmla="*/ 0 w 47"/>
                      <a:gd name="T9" fmla="*/ 3192 h 7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7" h="76">
                        <a:moveTo>
                          <a:pt x="0" y="64"/>
                        </a:moveTo>
                        <a:cubicBezTo>
                          <a:pt x="12" y="72"/>
                          <a:pt x="34" y="75"/>
                          <a:pt x="47" y="76"/>
                        </a:cubicBezTo>
                        <a:cubicBezTo>
                          <a:pt x="47" y="11"/>
                          <a:pt x="47" y="11"/>
                          <a:pt x="47" y="11"/>
                        </a:cubicBezTo>
                        <a:cubicBezTo>
                          <a:pt x="26" y="8"/>
                          <a:pt x="12" y="5"/>
                          <a:pt x="0" y="0"/>
                        </a:cubicBezTo>
                        <a:lnTo>
                          <a:pt x="0" y="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3" name="Freeform 23">
                    <a:extLst>
                      <a:ext uri="{FF2B5EF4-FFF2-40B4-BE49-F238E27FC236}">
                        <a16:creationId xmlns:a16="http://schemas.microsoft.com/office/drawing/2014/main" xmlns="" id="{66A16B95-475F-AB46-B680-B86FCB58CDD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763617" y="5199586"/>
                    <a:ext cx="35600" cy="197962"/>
                  </a:xfrm>
                  <a:custGeom>
                    <a:avLst/>
                    <a:gdLst>
                      <a:gd name="T0" fmla="*/ 0 w 13"/>
                      <a:gd name="T1" fmla="*/ 3247 h 67"/>
                      <a:gd name="T2" fmla="*/ 478 w 13"/>
                      <a:gd name="T3" fmla="*/ 3339 h 67"/>
                      <a:gd name="T4" fmla="*/ 478 w 13"/>
                      <a:gd name="T5" fmla="*/ 56 h 67"/>
                      <a:gd name="T6" fmla="*/ 0 w 13"/>
                      <a:gd name="T7" fmla="*/ 0 h 67"/>
                      <a:gd name="T8" fmla="*/ 0 w 13"/>
                      <a:gd name="T9" fmla="*/ 3247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3" h="67">
                        <a:moveTo>
                          <a:pt x="0" y="65"/>
                        </a:moveTo>
                        <a:cubicBezTo>
                          <a:pt x="5" y="66"/>
                          <a:pt x="9" y="67"/>
                          <a:pt x="13" y="67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9" y="1"/>
                          <a:pt x="5" y="0"/>
                          <a:pt x="0" y="0"/>
                        </a:cubicBezTo>
                        <a:lnTo>
                          <a:pt x="0" y="65"/>
                        </a:lnTo>
                        <a:close/>
                      </a:path>
                    </a:pathLst>
                  </a:custGeom>
                  <a:solidFill>
                    <a:srgbClr val="69C7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4" name="Freeform 24">
                    <a:extLst>
                      <a:ext uri="{FF2B5EF4-FFF2-40B4-BE49-F238E27FC236}">
                        <a16:creationId xmlns:a16="http://schemas.microsoft.com/office/drawing/2014/main" xmlns="" id="{E9D9CA61-C4F6-D24D-A4D9-C81D58667B8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671279" y="5184016"/>
                    <a:ext cx="31150" cy="202411"/>
                  </a:xfrm>
                  <a:custGeom>
                    <a:avLst/>
                    <a:gdLst>
                      <a:gd name="T0" fmla="*/ 0 w 11"/>
                      <a:gd name="T1" fmla="*/ 3396 h 68"/>
                      <a:gd name="T2" fmla="*/ 461 w 11"/>
                      <a:gd name="T3" fmla="*/ 3487 h 68"/>
                      <a:gd name="T4" fmla="*/ 461 w 11"/>
                      <a:gd name="T5" fmla="*/ 94 h 68"/>
                      <a:gd name="T6" fmla="*/ 0 w 11"/>
                      <a:gd name="T7" fmla="*/ 0 h 68"/>
                      <a:gd name="T8" fmla="*/ 0 w 11"/>
                      <a:gd name="T9" fmla="*/ 3396 h 6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1" h="68">
                        <a:moveTo>
                          <a:pt x="0" y="66"/>
                        </a:moveTo>
                        <a:cubicBezTo>
                          <a:pt x="3" y="66"/>
                          <a:pt x="7" y="67"/>
                          <a:pt x="11" y="68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7" y="1"/>
                          <a:pt x="3" y="1"/>
                          <a:pt x="0" y="0"/>
                        </a:cubicBez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rgbClr val="69C7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5" name="Freeform 25">
                    <a:extLst>
                      <a:ext uri="{FF2B5EF4-FFF2-40B4-BE49-F238E27FC236}">
                        <a16:creationId xmlns:a16="http://schemas.microsoft.com/office/drawing/2014/main" xmlns="" id="{BE46CCEB-9DD4-5C44-851C-30C186F780D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348652" y="5048334"/>
                    <a:ext cx="61188" cy="195738"/>
                  </a:xfrm>
                  <a:custGeom>
                    <a:avLst/>
                    <a:gdLst>
                      <a:gd name="T0" fmla="*/ 0 w 22"/>
                      <a:gd name="T1" fmla="*/ 2637 h 66"/>
                      <a:gd name="T2" fmla="*/ 863 w 22"/>
                      <a:gd name="T3" fmla="*/ 3336 h 66"/>
                      <a:gd name="T4" fmla="*/ 863 w 22"/>
                      <a:gd name="T5" fmla="*/ 704 h 66"/>
                      <a:gd name="T6" fmla="*/ 0 w 22"/>
                      <a:gd name="T7" fmla="*/ 0 h 66"/>
                      <a:gd name="T8" fmla="*/ 0 w 22"/>
                      <a:gd name="T9" fmla="*/ 2637 h 6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66">
                        <a:moveTo>
                          <a:pt x="0" y="52"/>
                        </a:moveTo>
                        <a:cubicBezTo>
                          <a:pt x="7" y="56"/>
                          <a:pt x="14" y="61"/>
                          <a:pt x="22" y="66"/>
                        </a:cubicBezTo>
                        <a:cubicBezTo>
                          <a:pt x="22" y="14"/>
                          <a:pt x="22" y="14"/>
                          <a:pt x="22" y="14"/>
                        </a:cubicBezTo>
                        <a:cubicBezTo>
                          <a:pt x="14" y="10"/>
                          <a:pt x="7" y="5"/>
                          <a:pt x="0" y="0"/>
                        </a:cubicBezTo>
                        <a:lnTo>
                          <a:pt x="0" y="52"/>
                        </a:lnTo>
                        <a:close/>
                      </a:path>
                    </a:pathLst>
                  </a:custGeom>
                  <a:solidFill>
                    <a:srgbClr val="8200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6" name="Freeform 26">
                    <a:extLst>
                      <a:ext uri="{FF2B5EF4-FFF2-40B4-BE49-F238E27FC236}">
                        <a16:creationId xmlns:a16="http://schemas.microsoft.com/office/drawing/2014/main" xmlns="" id="{F55F7ECD-5C7E-AF4B-9E69-4AA7D33F897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443215" y="5103941"/>
                    <a:ext cx="47838" cy="177944"/>
                  </a:xfrm>
                  <a:custGeom>
                    <a:avLst/>
                    <a:gdLst>
                      <a:gd name="T0" fmla="*/ 0 w 17"/>
                      <a:gd name="T1" fmla="*/ 2675 h 60"/>
                      <a:gd name="T2" fmla="*/ 698 w 17"/>
                      <a:gd name="T3" fmla="*/ 3037 h 60"/>
                      <a:gd name="T4" fmla="*/ 698 w 17"/>
                      <a:gd name="T5" fmla="*/ 397 h 60"/>
                      <a:gd name="T6" fmla="*/ 0 w 17"/>
                      <a:gd name="T7" fmla="*/ 0 h 60"/>
                      <a:gd name="T8" fmla="*/ 0 w 17"/>
                      <a:gd name="T9" fmla="*/ 2675 h 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7" h="60">
                        <a:moveTo>
                          <a:pt x="0" y="53"/>
                        </a:moveTo>
                        <a:cubicBezTo>
                          <a:pt x="5" y="55"/>
                          <a:pt x="11" y="58"/>
                          <a:pt x="17" y="60"/>
                        </a:cubicBezTo>
                        <a:cubicBezTo>
                          <a:pt x="17" y="8"/>
                          <a:pt x="17" y="8"/>
                          <a:pt x="17" y="8"/>
                        </a:cubicBezTo>
                        <a:cubicBezTo>
                          <a:pt x="11" y="5"/>
                          <a:pt x="5" y="3"/>
                          <a:pt x="0" y="0"/>
                        </a:cubicBezTo>
                        <a:lnTo>
                          <a:pt x="0" y="53"/>
                        </a:lnTo>
                        <a:close/>
                      </a:path>
                    </a:pathLst>
                  </a:custGeom>
                  <a:solidFill>
                    <a:srgbClr val="8200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7" name="Freeform 27">
                    <a:extLst>
                      <a:ext uri="{FF2B5EF4-FFF2-40B4-BE49-F238E27FC236}">
                        <a16:creationId xmlns:a16="http://schemas.microsoft.com/office/drawing/2014/main" xmlns="" id="{88BDCF3B-797C-A54B-AA17-6B0AAC0516B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483408" y="5048334"/>
                    <a:ext cx="64525" cy="192401"/>
                  </a:xfrm>
                  <a:custGeom>
                    <a:avLst/>
                    <a:gdLst>
                      <a:gd name="T0" fmla="*/ 0 w 23"/>
                      <a:gd name="T1" fmla="*/ 3258 h 65"/>
                      <a:gd name="T2" fmla="*/ 928 w 23"/>
                      <a:gd name="T3" fmla="*/ 2563 h 65"/>
                      <a:gd name="T4" fmla="*/ 928 w 23"/>
                      <a:gd name="T5" fmla="*/ 0 h 65"/>
                      <a:gd name="T6" fmla="*/ 0 w 23"/>
                      <a:gd name="T7" fmla="*/ 695 h 65"/>
                      <a:gd name="T8" fmla="*/ 0 w 23"/>
                      <a:gd name="T9" fmla="*/ 3258 h 6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3" h="65">
                        <a:moveTo>
                          <a:pt x="0" y="65"/>
                        </a:moveTo>
                        <a:cubicBezTo>
                          <a:pt x="8" y="60"/>
                          <a:pt x="16" y="55"/>
                          <a:pt x="23" y="51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16" y="5"/>
                          <a:pt x="9" y="10"/>
                          <a:pt x="0" y="14"/>
                        </a:cubicBezTo>
                        <a:lnTo>
                          <a:pt x="0" y="65"/>
                        </a:lnTo>
                        <a:close/>
                      </a:path>
                    </a:pathLst>
                  </a:custGeom>
                  <a:solidFill>
                    <a:srgbClr val="8200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8" name="Freeform 28">
                    <a:extLst>
                      <a:ext uri="{FF2B5EF4-FFF2-40B4-BE49-F238E27FC236}">
                        <a16:creationId xmlns:a16="http://schemas.microsoft.com/office/drawing/2014/main" xmlns="" id="{BF9F89C9-B6C9-F443-803B-F0FFD79C7D6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405532" y="5103941"/>
                    <a:ext cx="47838" cy="175719"/>
                  </a:xfrm>
                  <a:custGeom>
                    <a:avLst/>
                    <a:gdLst>
                      <a:gd name="T0" fmla="*/ 0 w 17"/>
                      <a:gd name="T1" fmla="*/ 3034 h 59"/>
                      <a:gd name="T2" fmla="*/ 698 w 17"/>
                      <a:gd name="T3" fmla="*/ 2667 h 59"/>
                      <a:gd name="T4" fmla="*/ 698 w 17"/>
                      <a:gd name="T5" fmla="*/ 0 h 59"/>
                      <a:gd name="T6" fmla="*/ 0 w 17"/>
                      <a:gd name="T7" fmla="*/ 402 h 59"/>
                      <a:gd name="T8" fmla="*/ 0 w 17"/>
                      <a:gd name="T9" fmla="*/ 3034 h 5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7" h="59">
                        <a:moveTo>
                          <a:pt x="0" y="59"/>
                        </a:moveTo>
                        <a:cubicBezTo>
                          <a:pt x="6" y="57"/>
                          <a:pt x="11" y="54"/>
                          <a:pt x="17" y="5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1" y="3"/>
                          <a:pt x="6" y="5"/>
                          <a:pt x="0" y="8"/>
                        </a:cubicBezTo>
                        <a:lnTo>
                          <a:pt x="0" y="59"/>
                        </a:lnTo>
                        <a:close/>
                      </a:path>
                    </a:pathLst>
                  </a:custGeom>
                  <a:solidFill>
                    <a:srgbClr val="8200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39" name="Freeform 30">
                    <a:extLst>
                      <a:ext uri="{FF2B5EF4-FFF2-40B4-BE49-F238E27FC236}">
                        <a16:creationId xmlns:a16="http://schemas.microsoft.com/office/drawing/2014/main" xmlns="" id="{93950828-B6F0-8542-971A-AC31AE350E2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763617" y="5199586"/>
                    <a:ext cx="35600" cy="165710"/>
                  </a:xfrm>
                  <a:custGeom>
                    <a:avLst/>
                    <a:gdLst>
                      <a:gd name="T0" fmla="*/ 0 w 13"/>
                      <a:gd name="T1" fmla="*/ 2746 h 56"/>
                      <a:gd name="T2" fmla="*/ 478 w 13"/>
                      <a:gd name="T3" fmla="*/ 2804 h 56"/>
                      <a:gd name="T4" fmla="*/ 478 w 13"/>
                      <a:gd name="T5" fmla="*/ 56 h 56"/>
                      <a:gd name="T6" fmla="*/ 0 w 13"/>
                      <a:gd name="T7" fmla="*/ 0 h 56"/>
                      <a:gd name="T8" fmla="*/ 0 w 13"/>
                      <a:gd name="T9" fmla="*/ 2746 h 5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3" h="56">
                        <a:moveTo>
                          <a:pt x="0" y="55"/>
                        </a:moveTo>
                        <a:cubicBezTo>
                          <a:pt x="5" y="55"/>
                          <a:pt x="9" y="56"/>
                          <a:pt x="13" y="56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9" y="1"/>
                          <a:pt x="5" y="0"/>
                          <a:pt x="0" y="0"/>
                        </a:cubicBezTo>
                        <a:lnTo>
                          <a:pt x="0" y="55"/>
                        </a:lnTo>
                        <a:close/>
                      </a:path>
                    </a:pathLst>
                  </a:custGeom>
                  <a:solidFill>
                    <a:srgbClr val="8200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0" name="Freeform 31">
                    <a:extLst>
                      <a:ext uri="{FF2B5EF4-FFF2-40B4-BE49-F238E27FC236}">
                        <a16:creationId xmlns:a16="http://schemas.microsoft.com/office/drawing/2014/main" xmlns="" id="{C1689AB0-4D3A-184B-980A-04A4E5A0E6B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671279" y="5184016"/>
                    <a:ext cx="31150" cy="166822"/>
                  </a:xfrm>
                  <a:custGeom>
                    <a:avLst/>
                    <a:gdLst>
                      <a:gd name="T0" fmla="*/ 0 w 11"/>
                      <a:gd name="T1" fmla="*/ 2727 h 56"/>
                      <a:gd name="T2" fmla="*/ 461 w 11"/>
                      <a:gd name="T3" fmla="*/ 2885 h 56"/>
                      <a:gd name="T4" fmla="*/ 461 w 11"/>
                      <a:gd name="T5" fmla="*/ 94 h 56"/>
                      <a:gd name="T6" fmla="*/ 0 w 11"/>
                      <a:gd name="T7" fmla="*/ 0 h 56"/>
                      <a:gd name="T8" fmla="*/ 0 w 11"/>
                      <a:gd name="T9" fmla="*/ 2727 h 5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1" h="56">
                        <a:moveTo>
                          <a:pt x="0" y="53"/>
                        </a:moveTo>
                        <a:cubicBezTo>
                          <a:pt x="3" y="54"/>
                          <a:pt x="7" y="55"/>
                          <a:pt x="11" y="56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7" y="1"/>
                          <a:pt x="3" y="1"/>
                          <a:pt x="0" y="0"/>
                        </a:cubicBezTo>
                        <a:lnTo>
                          <a:pt x="0" y="53"/>
                        </a:lnTo>
                        <a:close/>
                      </a:path>
                    </a:pathLst>
                  </a:custGeom>
                  <a:solidFill>
                    <a:srgbClr val="8200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1" name="Freeform 32">
                    <a:extLst>
                      <a:ext uri="{FF2B5EF4-FFF2-40B4-BE49-F238E27FC236}">
                        <a16:creationId xmlns:a16="http://schemas.microsoft.com/office/drawing/2014/main" xmlns="" id="{48453DDE-5DA6-9E4A-8A6B-AEC41E7479C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908242" y="4897082"/>
                    <a:ext cx="703103" cy="242448"/>
                  </a:xfrm>
                  <a:custGeom>
                    <a:avLst/>
                    <a:gdLst>
                      <a:gd name="T0" fmla="*/ 0 w 253"/>
                      <a:gd name="T1" fmla="*/ 4099 h 82"/>
                      <a:gd name="T2" fmla="*/ 9852 w 253"/>
                      <a:gd name="T3" fmla="*/ 0 h 82"/>
                      <a:gd name="T4" fmla="*/ 0 w 253"/>
                      <a:gd name="T5" fmla="*/ 4099 h 8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53" h="82">
                        <a:moveTo>
                          <a:pt x="0" y="82"/>
                        </a:moveTo>
                        <a:cubicBezTo>
                          <a:pt x="57" y="82"/>
                          <a:pt x="193" y="71"/>
                          <a:pt x="253" y="0"/>
                        </a:cubicBezTo>
                        <a:cubicBezTo>
                          <a:pt x="233" y="14"/>
                          <a:pt x="140" y="68"/>
                          <a:pt x="0" y="82"/>
                        </a:cubicBezTo>
                        <a:close/>
                      </a:path>
                    </a:pathLst>
                  </a:custGeom>
                  <a:solidFill>
                    <a:srgbClr val="9CDA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2" name="Freeform 33">
                    <a:extLst>
                      <a:ext uri="{FF2B5EF4-FFF2-40B4-BE49-F238E27FC236}">
                        <a16:creationId xmlns:a16="http://schemas.microsoft.com/office/drawing/2014/main" xmlns="" id="{ACE530DB-BB21-8443-B3CD-99D36E44E06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348652" y="5048334"/>
                    <a:ext cx="61188" cy="97869"/>
                  </a:xfrm>
                  <a:custGeom>
                    <a:avLst/>
                    <a:gdLst>
                      <a:gd name="T0" fmla="*/ 0 w 22"/>
                      <a:gd name="T1" fmla="*/ 909 h 33"/>
                      <a:gd name="T2" fmla="*/ 863 w 22"/>
                      <a:gd name="T3" fmla="*/ 1672 h 33"/>
                      <a:gd name="T4" fmla="*/ 863 w 22"/>
                      <a:gd name="T5" fmla="*/ 704 h 33"/>
                      <a:gd name="T6" fmla="*/ 0 w 22"/>
                      <a:gd name="T7" fmla="*/ 0 h 33"/>
                      <a:gd name="T8" fmla="*/ 0 w 22"/>
                      <a:gd name="T9" fmla="*/ 909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33">
                        <a:moveTo>
                          <a:pt x="0" y="18"/>
                        </a:moveTo>
                        <a:cubicBezTo>
                          <a:pt x="7" y="24"/>
                          <a:pt x="14" y="29"/>
                          <a:pt x="22" y="33"/>
                        </a:cubicBezTo>
                        <a:cubicBezTo>
                          <a:pt x="22" y="14"/>
                          <a:pt x="22" y="14"/>
                          <a:pt x="22" y="14"/>
                        </a:cubicBezTo>
                        <a:cubicBezTo>
                          <a:pt x="14" y="10"/>
                          <a:pt x="7" y="5"/>
                          <a:pt x="0" y="0"/>
                        </a:cubicBez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C32D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3" name="Freeform 34">
                    <a:extLst>
                      <a:ext uri="{FF2B5EF4-FFF2-40B4-BE49-F238E27FC236}">
                        <a16:creationId xmlns:a16="http://schemas.microsoft.com/office/drawing/2014/main" xmlns="" id="{BC629EED-0925-BC41-8B82-CD869887BDE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443215" y="5103941"/>
                    <a:ext cx="47838" cy="83411"/>
                  </a:xfrm>
                  <a:custGeom>
                    <a:avLst/>
                    <a:gdLst>
                      <a:gd name="T0" fmla="*/ 0 w 17"/>
                      <a:gd name="T1" fmla="*/ 1077 h 28"/>
                      <a:gd name="T2" fmla="*/ 698 w 17"/>
                      <a:gd name="T3" fmla="*/ 1441 h 28"/>
                      <a:gd name="T4" fmla="*/ 698 w 17"/>
                      <a:gd name="T5" fmla="*/ 402 h 28"/>
                      <a:gd name="T6" fmla="*/ 0 w 17"/>
                      <a:gd name="T7" fmla="*/ 0 h 28"/>
                      <a:gd name="T8" fmla="*/ 0 w 17"/>
                      <a:gd name="T9" fmla="*/ 1077 h 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7" h="28">
                        <a:moveTo>
                          <a:pt x="0" y="21"/>
                        </a:moveTo>
                        <a:cubicBezTo>
                          <a:pt x="5" y="23"/>
                          <a:pt x="11" y="26"/>
                          <a:pt x="17" y="28"/>
                        </a:cubicBezTo>
                        <a:cubicBezTo>
                          <a:pt x="17" y="8"/>
                          <a:pt x="17" y="8"/>
                          <a:pt x="17" y="8"/>
                        </a:cubicBezTo>
                        <a:cubicBezTo>
                          <a:pt x="11" y="5"/>
                          <a:pt x="5" y="3"/>
                          <a:pt x="0" y="0"/>
                        </a:cubicBezTo>
                        <a:lnTo>
                          <a:pt x="0" y="21"/>
                        </a:lnTo>
                        <a:close/>
                      </a:path>
                    </a:pathLst>
                  </a:custGeom>
                  <a:solidFill>
                    <a:srgbClr val="C32D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4" name="Freeform 35">
                    <a:extLst>
                      <a:ext uri="{FF2B5EF4-FFF2-40B4-BE49-F238E27FC236}">
                        <a16:creationId xmlns:a16="http://schemas.microsoft.com/office/drawing/2014/main" xmlns="" id="{A3737C82-2BEC-B94B-8C50-7602E6D332A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483408" y="5048334"/>
                    <a:ext cx="64525" cy="100093"/>
                  </a:xfrm>
                  <a:custGeom>
                    <a:avLst/>
                    <a:gdLst>
                      <a:gd name="T0" fmla="*/ 0 w 23"/>
                      <a:gd name="T1" fmla="*/ 1668 h 34"/>
                      <a:gd name="T2" fmla="*/ 928 w 23"/>
                      <a:gd name="T3" fmla="*/ 982 h 34"/>
                      <a:gd name="T4" fmla="*/ 928 w 23"/>
                      <a:gd name="T5" fmla="*/ 0 h 34"/>
                      <a:gd name="T6" fmla="*/ 0 w 23"/>
                      <a:gd name="T7" fmla="*/ 686 h 34"/>
                      <a:gd name="T8" fmla="*/ 0 w 23"/>
                      <a:gd name="T9" fmla="*/ 1668 h 3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3" h="34">
                        <a:moveTo>
                          <a:pt x="0" y="34"/>
                        </a:moveTo>
                        <a:cubicBezTo>
                          <a:pt x="8" y="30"/>
                          <a:pt x="16" y="25"/>
                          <a:pt x="23" y="2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16" y="5"/>
                          <a:pt x="9" y="10"/>
                          <a:pt x="0" y="14"/>
                        </a:cubicBezTo>
                        <a:lnTo>
                          <a:pt x="0" y="34"/>
                        </a:lnTo>
                        <a:close/>
                      </a:path>
                    </a:pathLst>
                  </a:custGeom>
                  <a:solidFill>
                    <a:srgbClr val="C32D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5" name="Freeform 36">
                    <a:extLst>
                      <a:ext uri="{FF2B5EF4-FFF2-40B4-BE49-F238E27FC236}">
                        <a16:creationId xmlns:a16="http://schemas.microsoft.com/office/drawing/2014/main" xmlns="" id="{D392D431-BAD6-CF49-BFF1-BC103799379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405532" y="5103941"/>
                    <a:ext cx="47838" cy="86747"/>
                  </a:xfrm>
                  <a:custGeom>
                    <a:avLst/>
                    <a:gdLst>
                      <a:gd name="T0" fmla="*/ 0 w 17"/>
                      <a:gd name="T1" fmla="*/ 1520 h 29"/>
                      <a:gd name="T2" fmla="*/ 698 w 17"/>
                      <a:gd name="T3" fmla="*/ 1092 h 29"/>
                      <a:gd name="T4" fmla="*/ 698 w 17"/>
                      <a:gd name="T5" fmla="*/ 0 h 29"/>
                      <a:gd name="T6" fmla="*/ 0 w 17"/>
                      <a:gd name="T7" fmla="*/ 428 h 29"/>
                      <a:gd name="T8" fmla="*/ 0 w 17"/>
                      <a:gd name="T9" fmla="*/ 152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7" h="29">
                        <a:moveTo>
                          <a:pt x="0" y="29"/>
                        </a:moveTo>
                        <a:cubicBezTo>
                          <a:pt x="6" y="27"/>
                          <a:pt x="11" y="24"/>
                          <a:pt x="17" y="21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1" y="3"/>
                          <a:pt x="6" y="5"/>
                          <a:pt x="0" y="8"/>
                        </a:cubicBez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C32D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6" name="Freeform 38">
                    <a:extLst>
                      <a:ext uri="{FF2B5EF4-FFF2-40B4-BE49-F238E27FC236}">
                        <a16:creationId xmlns:a16="http://schemas.microsoft.com/office/drawing/2014/main" xmlns="" id="{C2B0B0FF-BC98-7540-AE51-52756FFFFC9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763617" y="5199586"/>
                    <a:ext cx="35600" cy="67841"/>
                  </a:xfrm>
                  <a:custGeom>
                    <a:avLst/>
                    <a:gdLst>
                      <a:gd name="T0" fmla="*/ 0 w 13"/>
                      <a:gd name="T1" fmla="*/ 1082 h 23"/>
                      <a:gd name="T2" fmla="*/ 478 w 13"/>
                      <a:gd name="T3" fmla="*/ 1140 h 23"/>
                      <a:gd name="T4" fmla="*/ 478 w 13"/>
                      <a:gd name="T5" fmla="*/ 56 h 23"/>
                      <a:gd name="T6" fmla="*/ 0 w 13"/>
                      <a:gd name="T7" fmla="*/ 0 h 23"/>
                      <a:gd name="T8" fmla="*/ 0 w 13"/>
                      <a:gd name="T9" fmla="*/ 1082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3" h="23">
                        <a:moveTo>
                          <a:pt x="0" y="22"/>
                        </a:moveTo>
                        <a:cubicBezTo>
                          <a:pt x="5" y="22"/>
                          <a:pt x="9" y="23"/>
                          <a:pt x="13" y="23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9" y="1"/>
                          <a:pt x="5" y="0"/>
                          <a:pt x="0" y="0"/>
                        </a:cubicBezTo>
                        <a:lnTo>
                          <a:pt x="0" y="22"/>
                        </a:lnTo>
                        <a:close/>
                      </a:path>
                    </a:pathLst>
                  </a:custGeom>
                  <a:solidFill>
                    <a:srgbClr val="C32D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7" name="Freeform 39">
                    <a:extLst>
                      <a:ext uri="{FF2B5EF4-FFF2-40B4-BE49-F238E27FC236}">
                        <a16:creationId xmlns:a16="http://schemas.microsoft.com/office/drawing/2014/main" xmlns="" id="{AE912758-4C0B-7E42-AFA3-D9A36881AB7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671279" y="5184016"/>
                    <a:ext cx="31150" cy="68953"/>
                  </a:xfrm>
                  <a:custGeom>
                    <a:avLst/>
                    <a:gdLst>
                      <a:gd name="T0" fmla="*/ 0 w 11"/>
                      <a:gd name="T1" fmla="*/ 1119 h 23"/>
                      <a:gd name="T2" fmla="*/ 461 w 11"/>
                      <a:gd name="T3" fmla="*/ 1213 h 23"/>
                      <a:gd name="T4" fmla="*/ 461 w 11"/>
                      <a:gd name="T5" fmla="*/ 94 h 23"/>
                      <a:gd name="T6" fmla="*/ 0 w 11"/>
                      <a:gd name="T7" fmla="*/ 0 h 23"/>
                      <a:gd name="T8" fmla="*/ 0 w 11"/>
                      <a:gd name="T9" fmla="*/ 1119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1" h="23">
                        <a:moveTo>
                          <a:pt x="0" y="21"/>
                        </a:moveTo>
                        <a:cubicBezTo>
                          <a:pt x="3" y="22"/>
                          <a:pt x="7" y="23"/>
                          <a:pt x="11" y="2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7" y="1"/>
                          <a:pt x="3" y="1"/>
                          <a:pt x="0" y="0"/>
                        </a:cubicBezTo>
                        <a:lnTo>
                          <a:pt x="0" y="21"/>
                        </a:lnTo>
                        <a:close/>
                      </a:path>
                    </a:pathLst>
                  </a:custGeom>
                  <a:solidFill>
                    <a:srgbClr val="C32D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8" name="Freeform 40">
                    <a:extLst>
                      <a:ext uri="{FF2B5EF4-FFF2-40B4-BE49-F238E27FC236}">
                        <a16:creationId xmlns:a16="http://schemas.microsoft.com/office/drawing/2014/main" xmlns="" id="{4D886B3B-4AA1-DA4C-89BD-E668F4E8656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997243" y="4356579"/>
                    <a:ext cx="664166" cy="338093"/>
                  </a:xfrm>
                  <a:custGeom>
                    <a:avLst/>
                    <a:gdLst>
                      <a:gd name="T0" fmla="*/ 0 w 239"/>
                      <a:gd name="T1" fmla="*/ 0 h 114"/>
                      <a:gd name="T2" fmla="*/ 9302 w 239"/>
                      <a:gd name="T3" fmla="*/ 5768 h 114"/>
                      <a:gd name="T4" fmla="*/ 105 w 239"/>
                      <a:gd name="T5" fmla="*/ 1272 h 114"/>
                      <a:gd name="T6" fmla="*/ 1634 w 239"/>
                      <a:gd name="T7" fmla="*/ 760 h 114"/>
                      <a:gd name="T8" fmla="*/ 0 w 239"/>
                      <a:gd name="T9" fmla="*/ 0 h 1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39" h="114">
                        <a:moveTo>
                          <a:pt x="0" y="0"/>
                        </a:moveTo>
                        <a:cubicBezTo>
                          <a:pt x="52" y="0"/>
                          <a:pt x="213" y="32"/>
                          <a:pt x="239" y="114"/>
                        </a:cubicBezTo>
                        <a:cubicBezTo>
                          <a:pt x="196" y="62"/>
                          <a:pt x="102" y="25"/>
                          <a:pt x="3" y="25"/>
                        </a:cubicBezTo>
                        <a:cubicBezTo>
                          <a:pt x="22" y="23"/>
                          <a:pt x="42" y="21"/>
                          <a:pt x="42" y="15"/>
                        </a:cubicBezTo>
                        <a:cubicBezTo>
                          <a:pt x="42" y="9"/>
                          <a:pt x="20" y="3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E6F6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49" name="Freeform 41">
                    <a:extLst>
                      <a:ext uri="{FF2B5EF4-FFF2-40B4-BE49-F238E27FC236}">
                        <a16:creationId xmlns:a16="http://schemas.microsoft.com/office/drawing/2014/main" xmlns="" id="{D7E0076F-C181-EF4D-BEE4-7197CA69F7F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24052" y="4498933"/>
                    <a:ext cx="246976" cy="240224"/>
                  </a:xfrm>
                  <a:custGeom>
                    <a:avLst/>
                    <a:gdLst>
                      <a:gd name="T0" fmla="*/ 2327 w 89"/>
                      <a:gd name="T1" fmla="*/ 0 h 81"/>
                      <a:gd name="T2" fmla="*/ 0 w 89"/>
                      <a:gd name="T3" fmla="*/ 4096 h 81"/>
                      <a:gd name="T4" fmla="*/ 3447 w 89"/>
                      <a:gd name="T5" fmla="*/ 456 h 81"/>
                      <a:gd name="T6" fmla="*/ 2128 w 89"/>
                      <a:gd name="T7" fmla="*/ 704 h 81"/>
                      <a:gd name="T8" fmla="*/ 2327 w 89"/>
                      <a:gd name="T9" fmla="*/ 0 h 8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89" h="81">
                        <a:moveTo>
                          <a:pt x="60" y="0"/>
                        </a:moveTo>
                        <a:cubicBezTo>
                          <a:pt x="41" y="10"/>
                          <a:pt x="1" y="42"/>
                          <a:pt x="0" y="81"/>
                        </a:cubicBezTo>
                        <a:cubicBezTo>
                          <a:pt x="8" y="65"/>
                          <a:pt x="26" y="30"/>
                          <a:pt x="89" y="9"/>
                        </a:cubicBezTo>
                        <a:cubicBezTo>
                          <a:pt x="69" y="16"/>
                          <a:pt x="57" y="17"/>
                          <a:pt x="55" y="14"/>
                        </a:cubicBezTo>
                        <a:cubicBezTo>
                          <a:pt x="52" y="11"/>
                          <a:pt x="54" y="3"/>
                          <a:pt x="60" y="0"/>
                        </a:cubicBezTo>
                        <a:close/>
                      </a:path>
                    </a:pathLst>
                  </a:custGeom>
                  <a:solidFill>
                    <a:srgbClr val="69C7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0" name="Freeform 42">
                    <a:extLst>
                      <a:ext uri="{FF2B5EF4-FFF2-40B4-BE49-F238E27FC236}">
                        <a16:creationId xmlns:a16="http://schemas.microsoft.com/office/drawing/2014/main" xmlns="" id="{A5E89102-02FE-2348-AB3C-DD17025F304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15152" y="4867054"/>
                    <a:ext cx="1471844" cy="507139"/>
                  </a:xfrm>
                  <a:custGeom>
                    <a:avLst/>
                    <a:gdLst>
                      <a:gd name="T0" fmla="*/ 20698 w 529"/>
                      <a:gd name="T1" fmla="*/ 0 h 171"/>
                      <a:gd name="T2" fmla="*/ 10326 w 529"/>
                      <a:gd name="T3" fmla="*/ 5517 h 171"/>
                      <a:gd name="T4" fmla="*/ 0 w 529"/>
                      <a:gd name="T5" fmla="*/ 0 h 171"/>
                      <a:gd name="T6" fmla="*/ 0 w 529"/>
                      <a:gd name="T7" fmla="*/ 2027 h 171"/>
                      <a:gd name="T8" fmla="*/ 10326 w 529"/>
                      <a:gd name="T9" fmla="*/ 8648 h 171"/>
                      <a:gd name="T10" fmla="*/ 20698 w 529"/>
                      <a:gd name="T11" fmla="*/ 2027 h 171"/>
                      <a:gd name="T12" fmla="*/ 20698 w 529"/>
                      <a:gd name="T13" fmla="*/ 0 h 17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529" h="171">
                        <a:moveTo>
                          <a:pt x="529" y="0"/>
                        </a:moveTo>
                        <a:cubicBezTo>
                          <a:pt x="496" y="63"/>
                          <a:pt x="390" y="109"/>
                          <a:pt x="264" y="109"/>
                        </a:cubicBezTo>
                        <a:cubicBezTo>
                          <a:pt x="138" y="109"/>
                          <a:pt x="32" y="63"/>
                          <a:pt x="0" y="0"/>
                        </a:cubicBezTo>
                        <a:cubicBezTo>
                          <a:pt x="0" y="40"/>
                          <a:pt x="0" y="40"/>
                          <a:pt x="0" y="40"/>
                        </a:cubicBezTo>
                        <a:cubicBezTo>
                          <a:pt x="0" y="106"/>
                          <a:pt x="118" y="171"/>
                          <a:pt x="264" y="171"/>
                        </a:cubicBezTo>
                        <a:cubicBezTo>
                          <a:pt x="410" y="171"/>
                          <a:pt x="529" y="101"/>
                          <a:pt x="529" y="40"/>
                        </a:cubicBezTo>
                        <a:lnTo>
                          <a:pt x="529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1" name="Freeform 43">
                    <a:extLst>
                      <a:ext uri="{FF2B5EF4-FFF2-40B4-BE49-F238E27FC236}">
                        <a16:creationId xmlns:a16="http://schemas.microsoft.com/office/drawing/2014/main" xmlns="" id="{3BF38214-FD19-A941-ADF3-3CED593C8CB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20714" y="4875951"/>
                    <a:ext cx="1460719" cy="400373"/>
                  </a:xfrm>
                  <a:custGeom>
                    <a:avLst/>
                    <a:gdLst>
                      <a:gd name="T0" fmla="*/ 10246 w 525"/>
                      <a:gd name="T1" fmla="*/ 5368 h 135"/>
                      <a:gd name="T2" fmla="*/ 0 w 525"/>
                      <a:gd name="T3" fmla="*/ 0 h 135"/>
                      <a:gd name="T4" fmla="*/ 10246 w 525"/>
                      <a:gd name="T5" fmla="*/ 6827 h 135"/>
                      <a:gd name="T6" fmla="*/ 20540 w 525"/>
                      <a:gd name="T7" fmla="*/ 0 h 135"/>
                      <a:gd name="T8" fmla="*/ 10246 w 525"/>
                      <a:gd name="T9" fmla="*/ 5368 h 13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525" h="135">
                        <a:moveTo>
                          <a:pt x="262" y="106"/>
                        </a:moveTo>
                        <a:cubicBezTo>
                          <a:pt x="138" y="106"/>
                          <a:pt x="34" y="61"/>
                          <a:pt x="0" y="0"/>
                        </a:cubicBezTo>
                        <a:cubicBezTo>
                          <a:pt x="6" y="80"/>
                          <a:pt x="121" y="135"/>
                          <a:pt x="262" y="135"/>
                        </a:cubicBezTo>
                        <a:cubicBezTo>
                          <a:pt x="404" y="135"/>
                          <a:pt x="519" y="80"/>
                          <a:pt x="525" y="0"/>
                        </a:cubicBezTo>
                        <a:cubicBezTo>
                          <a:pt x="491" y="61"/>
                          <a:pt x="386" y="106"/>
                          <a:pt x="262" y="106"/>
                        </a:cubicBez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2" name="Freeform 44">
                    <a:extLst>
                      <a:ext uri="{FF2B5EF4-FFF2-40B4-BE49-F238E27FC236}">
                        <a16:creationId xmlns:a16="http://schemas.microsoft.com/office/drawing/2014/main" xmlns="" id="{6FCDDAFE-62D3-CF48-8023-12B6495AC48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20714" y="4448887"/>
                    <a:ext cx="1457382" cy="711774"/>
                  </a:xfrm>
                  <a:custGeom>
                    <a:avLst/>
                    <a:gdLst>
                      <a:gd name="T0" fmla="*/ 20470 w 524"/>
                      <a:gd name="T1" fmla="*/ 6123 h 240"/>
                      <a:gd name="T2" fmla="*/ 10238 w 524"/>
                      <a:gd name="T3" fmla="*/ 0 h 240"/>
                      <a:gd name="T4" fmla="*/ 0 w 524"/>
                      <a:gd name="T5" fmla="*/ 5973 h 240"/>
                      <a:gd name="T6" fmla="*/ 2863 w 524"/>
                      <a:gd name="T7" fmla="*/ 10013 h 240"/>
                      <a:gd name="T8" fmla="*/ 10238 w 524"/>
                      <a:gd name="T9" fmla="*/ 12139 h 240"/>
                      <a:gd name="T10" fmla="*/ 17658 w 524"/>
                      <a:gd name="T11" fmla="*/ 10013 h 240"/>
                      <a:gd name="T12" fmla="*/ 20470 w 524"/>
                      <a:gd name="T13" fmla="*/ 6123 h 24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524" h="240">
                        <a:moveTo>
                          <a:pt x="524" y="121"/>
                        </a:moveTo>
                        <a:cubicBezTo>
                          <a:pt x="517" y="61"/>
                          <a:pt x="406" y="0"/>
                          <a:pt x="262" y="0"/>
                        </a:cubicBezTo>
                        <a:cubicBezTo>
                          <a:pt x="119" y="0"/>
                          <a:pt x="9" y="55"/>
                          <a:pt x="0" y="118"/>
                        </a:cubicBezTo>
                        <a:cubicBezTo>
                          <a:pt x="7" y="148"/>
                          <a:pt x="32" y="176"/>
                          <a:pt x="73" y="198"/>
                        </a:cubicBezTo>
                        <a:cubicBezTo>
                          <a:pt x="123" y="225"/>
                          <a:pt x="191" y="240"/>
                          <a:pt x="262" y="240"/>
                        </a:cubicBezTo>
                        <a:cubicBezTo>
                          <a:pt x="334" y="240"/>
                          <a:pt x="401" y="225"/>
                          <a:pt x="452" y="198"/>
                        </a:cubicBezTo>
                        <a:cubicBezTo>
                          <a:pt x="491" y="176"/>
                          <a:pt x="516" y="150"/>
                          <a:pt x="524" y="121"/>
                        </a:cubicBezTo>
                        <a:close/>
                      </a:path>
                    </a:pathLst>
                  </a:custGeom>
                  <a:solidFill>
                    <a:srgbClr val="E43E3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3" name="Freeform 45">
                    <a:extLst>
                      <a:ext uri="{FF2B5EF4-FFF2-40B4-BE49-F238E27FC236}">
                        <a16:creationId xmlns:a16="http://schemas.microsoft.com/office/drawing/2014/main" xmlns="" id="{0F621093-E897-EF41-9027-BD9BC7CC527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20714" y="4448887"/>
                    <a:ext cx="1457382" cy="711774"/>
                  </a:xfrm>
                  <a:custGeom>
                    <a:avLst/>
                    <a:gdLst>
                      <a:gd name="T0" fmla="*/ 20470 w 524"/>
                      <a:gd name="T1" fmla="*/ 6123 h 240"/>
                      <a:gd name="T2" fmla="*/ 10238 w 524"/>
                      <a:gd name="T3" fmla="*/ 0 h 240"/>
                      <a:gd name="T4" fmla="*/ 0 w 524"/>
                      <a:gd name="T5" fmla="*/ 5973 h 240"/>
                      <a:gd name="T6" fmla="*/ 2863 w 524"/>
                      <a:gd name="T7" fmla="*/ 10013 h 240"/>
                      <a:gd name="T8" fmla="*/ 10238 w 524"/>
                      <a:gd name="T9" fmla="*/ 12139 h 240"/>
                      <a:gd name="T10" fmla="*/ 17658 w 524"/>
                      <a:gd name="T11" fmla="*/ 10013 h 240"/>
                      <a:gd name="T12" fmla="*/ 20470 w 524"/>
                      <a:gd name="T13" fmla="*/ 6123 h 24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524" h="240">
                        <a:moveTo>
                          <a:pt x="524" y="121"/>
                        </a:moveTo>
                        <a:cubicBezTo>
                          <a:pt x="517" y="61"/>
                          <a:pt x="406" y="0"/>
                          <a:pt x="262" y="0"/>
                        </a:cubicBezTo>
                        <a:cubicBezTo>
                          <a:pt x="119" y="0"/>
                          <a:pt x="9" y="55"/>
                          <a:pt x="0" y="118"/>
                        </a:cubicBezTo>
                        <a:cubicBezTo>
                          <a:pt x="7" y="148"/>
                          <a:pt x="32" y="176"/>
                          <a:pt x="73" y="198"/>
                        </a:cubicBezTo>
                        <a:cubicBezTo>
                          <a:pt x="123" y="225"/>
                          <a:pt x="191" y="240"/>
                          <a:pt x="262" y="240"/>
                        </a:cubicBezTo>
                        <a:cubicBezTo>
                          <a:pt x="334" y="240"/>
                          <a:pt x="401" y="225"/>
                          <a:pt x="452" y="198"/>
                        </a:cubicBezTo>
                        <a:cubicBezTo>
                          <a:pt x="491" y="176"/>
                          <a:pt x="516" y="150"/>
                          <a:pt x="524" y="121"/>
                        </a:cubicBezTo>
                        <a:close/>
                      </a:path>
                    </a:pathLst>
                  </a:custGeom>
                  <a:solidFill>
                    <a:srgbClr val="E7575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4" name="Freeform 46">
                    <a:extLst>
                      <a:ext uri="{FF2B5EF4-FFF2-40B4-BE49-F238E27FC236}">
                        <a16:creationId xmlns:a16="http://schemas.microsoft.com/office/drawing/2014/main" xmlns="" id="{A881959C-D5FC-EC4E-85EF-6E0C5B67D31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62989" y="4546756"/>
                    <a:ext cx="1370606" cy="613905"/>
                  </a:xfrm>
                  <a:custGeom>
                    <a:avLst/>
                    <a:gdLst>
                      <a:gd name="T0" fmla="*/ 9629 w 493"/>
                      <a:gd name="T1" fmla="*/ 0 h 207"/>
                      <a:gd name="T2" fmla="*/ 0 w 493"/>
                      <a:gd name="T3" fmla="*/ 5917 h 207"/>
                      <a:gd name="T4" fmla="*/ 2262 w 493"/>
                      <a:gd name="T5" fmla="*/ 8341 h 207"/>
                      <a:gd name="T6" fmla="*/ 9629 w 493"/>
                      <a:gd name="T7" fmla="*/ 10467 h 207"/>
                      <a:gd name="T8" fmla="*/ 17043 w 493"/>
                      <a:gd name="T9" fmla="*/ 8341 h 207"/>
                      <a:gd name="T10" fmla="*/ 19227 w 493"/>
                      <a:gd name="T11" fmla="*/ 6008 h 207"/>
                      <a:gd name="T12" fmla="*/ 9629 w 493"/>
                      <a:gd name="T13" fmla="*/ 0 h 20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93" h="207">
                        <a:moveTo>
                          <a:pt x="247" y="0"/>
                        </a:moveTo>
                        <a:cubicBezTo>
                          <a:pt x="128" y="0"/>
                          <a:pt x="15" y="51"/>
                          <a:pt x="0" y="117"/>
                        </a:cubicBezTo>
                        <a:cubicBezTo>
                          <a:pt x="13" y="135"/>
                          <a:pt x="32" y="151"/>
                          <a:pt x="58" y="165"/>
                        </a:cubicBezTo>
                        <a:cubicBezTo>
                          <a:pt x="108" y="192"/>
                          <a:pt x="176" y="207"/>
                          <a:pt x="247" y="207"/>
                        </a:cubicBezTo>
                        <a:cubicBezTo>
                          <a:pt x="319" y="207"/>
                          <a:pt x="386" y="192"/>
                          <a:pt x="437" y="165"/>
                        </a:cubicBezTo>
                        <a:cubicBezTo>
                          <a:pt x="461" y="151"/>
                          <a:pt x="481" y="136"/>
                          <a:pt x="493" y="119"/>
                        </a:cubicBezTo>
                        <a:cubicBezTo>
                          <a:pt x="489" y="58"/>
                          <a:pt x="363" y="0"/>
                          <a:pt x="247" y="0"/>
                        </a:cubicBezTo>
                        <a:close/>
                      </a:path>
                    </a:pathLst>
                  </a:custGeom>
                  <a:solidFill>
                    <a:srgbClr val="DD001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5" name="Freeform 47">
                    <a:extLst>
                      <a:ext uri="{FF2B5EF4-FFF2-40B4-BE49-F238E27FC236}">
                        <a16:creationId xmlns:a16="http://schemas.microsoft.com/office/drawing/2014/main" xmlns="" id="{E1E8D9C7-922B-CC47-9DDD-AF46D2A3DE6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42964" y="4475578"/>
                    <a:ext cx="859966" cy="325859"/>
                  </a:xfrm>
                  <a:custGeom>
                    <a:avLst/>
                    <a:gdLst>
                      <a:gd name="T0" fmla="*/ 0 w 309"/>
                      <a:gd name="T1" fmla="*/ 5535 h 110"/>
                      <a:gd name="T2" fmla="*/ 9048 w 309"/>
                      <a:gd name="T3" fmla="*/ 0 h 110"/>
                      <a:gd name="T4" fmla="*/ 12103 w 309"/>
                      <a:gd name="T5" fmla="*/ 453 h 110"/>
                      <a:gd name="T6" fmla="*/ 0 w 309"/>
                      <a:gd name="T7" fmla="*/ 5535 h 11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09" h="110">
                        <a:moveTo>
                          <a:pt x="0" y="110"/>
                        </a:moveTo>
                        <a:cubicBezTo>
                          <a:pt x="14" y="48"/>
                          <a:pt x="120" y="0"/>
                          <a:pt x="231" y="0"/>
                        </a:cubicBezTo>
                        <a:cubicBezTo>
                          <a:pt x="257" y="0"/>
                          <a:pt x="283" y="3"/>
                          <a:pt x="309" y="9"/>
                        </a:cubicBezTo>
                        <a:cubicBezTo>
                          <a:pt x="254" y="0"/>
                          <a:pt x="50" y="6"/>
                          <a:pt x="0" y="1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6" name="Freeform 48">
                    <a:extLst>
                      <a:ext uri="{FF2B5EF4-FFF2-40B4-BE49-F238E27FC236}">
                        <a16:creationId xmlns:a16="http://schemas.microsoft.com/office/drawing/2014/main" xmlns="" id="{3FD99BD6-EC60-A141-82EA-9340825E32A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426528" y="4635727"/>
                    <a:ext cx="66750" cy="67841"/>
                  </a:xfrm>
                  <a:custGeom>
                    <a:avLst/>
                    <a:gdLst>
                      <a:gd name="T0" fmla="*/ 83 w 24"/>
                      <a:gd name="T1" fmla="*/ 745 h 23"/>
                      <a:gd name="T2" fmla="*/ 363 w 24"/>
                      <a:gd name="T3" fmla="*/ 90 h 23"/>
                      <a:gd name="T4" fmla="*/ 863 w 24"/>
                      <a:gd name="T5" fmla="*/ 395 h 23"/>
                      <a:gd name="T6" fmla="*/ 625 w 24"/>
                      <a:gd name="T7" fmla="*/ 1048 h 23"/>
                      <a:gd name="T8" fmla="*/ 83 w 24"/>
                      <a:gd name="T9" fmla="*/ 745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4" h="23">
                        <a:moveTo>
                          <a:pt x="2" y="15"/>
                        </a:moveTo>
                        <a:cubicBezTo>
                          <a:pt x="0" y="9"/>
                          <a:pt x="3" y="4"/>
                          <a:pt x="9" y="2"/>
                        </a:cubicBezTo>
                        <a:cubicBezTo>
                          <a:pt x="14" y="0"/>
                          <a:pt x="20" y="2"/>
                          <a:pt x="22" y="8"/>
                        </a:cubicBezTo>
                        <a:cubicBezTo>
                          <a:pt x="24" y="13"/>
                          <a:pt x="21" y="19"/>
                          <a:pt x="16" y="21"/>
                        </a:cubicBezTo>
                        <a:cubicBezTo>
                          <a:pt x="10" y="23"/>
                          <a:pt x="4" y="20"/>
                          <a:pt x="2" y="1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7" name="Freeform 49">
                    <a:extLst>
                      <a:ext uri="{FF2B5EF4-FFF2-40B4-BE49-F238E27FC236}">
                        <a16:creationId xmlns:a16="http://schemas.microsoft.com/office/drawing/2014/main" xmlns="" id="{57B423EA-8032-5A49-A2E0-B41A3B60564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491053" y="4626830"/>
                    <a:ext cx="44500" cy="47822"/>
                  </a:xfrm>
                  <a:custGeom>
                    <a:avLst/>
                    <a:gdLst>
                      <a:gd name="T0" fmla="*/ 83 w 16"/>
                      <a:gd name="T1" fmla="*/ 527 h 16"/>
                      <a:gd name="T2" fmla="*/ 238 w 16"/>
                      <a:gd name="T3" fmla="*/ 59 h 16"/>
                      <a:gd name="T4" fmla="*/ 595 w 16"/>
                      <a:gd name="T5" fmla="*/ 253 h 16"/>
                      <a:gd name="T6" fmla="*/ 438 w 16"/>
                      <a:gd name="T7" fmla="*/ 736 h 16"/>
                      <a:gd name="T8" fmla="*/ 83 w 16"/>
                      <a:gd name="T9" fmla="*/ 527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6" h="16">
                        <a:moveTo>
                          <a:pt x="2" y="10"/>
                        </a:moveTo>
                        <a:cubicBezTo>
                          <a:pt x="0" y="6"/>
                          <a:pt x="2" y="2"/>
                          <a:pt x="6" y="1"/>
                        </a:cubicBezTo>
                        <a:cubicBezTo>
                          <a:pt x="10" y="0"/>
                          <a:pt x="14" y="1"/>
                          <a:pt x="15" y="5"/>
                        </a:cubicBezTo>
                        <a:cubicBezTo>
                          <a:pt x="16" y="9"/>
                          <a:pt x="15" y="13"/>
                          <a:pt x="11" y="14"/>
                        </a:cubicBezTo>
                        <a:cubicBezTo>
                          <a:pt x="7" y="16"/>
                          <a:pt x="3" y="14"/>
                          <a:pt x="2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8" name="Freeform 50">
                    <a:extLst>
                      <a:ext uri="{FF2B5EF4-FFF2-40B4-BE49-F238E27FC236}">
                        <a16:creationId xmlns:a16="http://schemas.microsoft.com/office/drawing/2014/main" xmlns="" id="{8A495DEF-02BE-C14C-A5C7-4239774003C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387590" y="4683550"/>
                    <a:ext cx="44500" cy="46710"/>
                  </a:xfrm>
                  <a:custGeom>
                    <a:avLst/>
                    <a:gdLst>
                      <a:gd name="T0" fmla="*/ 83 w 16"/>
                      <a:gd name="T1" fmla="*/ 470 h 16"/>
                      <a:gd name="T2" fmla="*/ 238 w 16"/>
                      <a:gd name="T3" fmla="*/ 55 h 16"/>
                      <a:gd name="T4" fmla="*/ 595 w 16"/>
                      <a:gd name="T5" fmla="*/ 234 h 16"/>
                      <a:gd name="T6" fmla="*/ 438 w 16"/>
                      <a:gd name="T7" fmla="*/ 669 h 16"/>
                      <a:gd name="T8" fmla="*/ 83 w 16"/>
                      <a:gd name="T9" fmla="*/ 470 h 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6" h="16">
                        <a:moveTo>
                          <a:pt x="2" y="10"/>
                        </a:moveTo>
                        <a:cubicBezTo>
                          <a:pt x="0" y="6"/>
                          <a:pt x="2" y="2"/>
                          <a:pt x="6" y="1"/>
                        </a:cubicBezTo>
                        <a:cubicBezTo>
                          <a:pt x="10" y="0"/>
                          <a:pt x="14" y="1"/>
                          <a:pt x="15" y="5"/>
                        </a:cubicBezTo>
                        <a:cubicBezTo>
                          <a:pt x="16" y="9"/>
                          <a:pt x="15" y="13"/>
                          <a:pt x="11" y="14"/>
                        </a:cubicBezTo>
                        <a:cubicBezTo>
                          <a:pt x="7" y="16"/>
                          <a:pt x="3" y="14"/>
                          <a:pt x="2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59" name="Freeform 51">
                    <a:extLst>
                      <a:ext uri="{FF2B5EF4-FFF2-40B4-BE49-F238E27FC236}">
                        <a16:creationId xmlns:a16="http://schemas.microsoft.com/office/drawing/2014/main" xmlns="" id="{8FA52617-1450-CA4B-9BDD-45AD19DA187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20714" y="4448887"/>
                    <a:ext cx="1457382" cy="711774"/>
                  </a:xfrm>
                  <a:custGeom>
                    <a:avLst/>
                    <a:gdLst>
                      <a:gd name="T0" fmla="*/ 20470 w 524"/>
                      <a:gd name="T1" fmla="*/ 6123 h 240"/>
                      <a:gd name="T2" fmla="*/ 10238 w 524"/>
                      <a:gd name="T3" fmla="*/ 0 h 240"/>
                      <a:gd name="T4" fmla="*/ 0 w 524"/>
                      <a:gd name="T5" fmla="*/ 5973 h 240"/>
                      <a:gd name="T6" fmla="*/ 2863 w 524"/>
                      <a:gd name="T7" fmla="*/ 10013 h 240"/>
                      <a:gd name="T8" fmla="*/ 10238 w 524"/>
                      <a:gd name="T9" fmla="*/ 12139 h 240"/>
                      <a:gd name="T10" fmla="*/ 17658 w 524"/>
                      <a:gd name="T11" fmla="*/ 10013 h 240"/>
                      <a:gd name="T12" fmla="*/ 20470 w 524"/>
                      <a:gd name="T13" fmla="*/ 6123 h 24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524" h="240">
                        <a:moveTo>
                          <a:pt x="524" y="121"/>
                        </a:moveTo>
                        <a:cubicBezTo>
                          <a:pt x="517" y="61"/>
                          <a:pt x="406" y="0"/>
                          <a:pt x="262" y="0"/>
                        </a:cubicBezTo>
                        <a:cubicBezTo>
                          <a:pt x="119" y="0"/>
                          <a:pt x="9" y="55"/>
                          <a:pt x="0" y="118"/>
                        </a:cubicBezTo>
                        <a:cubicBezTo>
                          <a:pt x="7" y="148"/>
                          <a:pt x="32" y="176"/>
                          <a:pt x="73" y="198"/>
                        </a:cubicBezTo>
                        <a:cubicBezTo>
                          <a:pt x="123" y="225"/>
                          <a:pt x="191" y="240"/>
                          <a:pt x="262" y="240"/>
                        </a:cubicBezTo>
                        <a:cubicBezTo>
                          <a:pt x="334" y="240"/>
                          <a:pt x="401" y="225"/>
                          <a:pt x="452" y="198"/>
                        </a:cubicBezTo>
                        <a:cubicBezTo>
                          <a:pt x="491" y="176"/>
                          <a:pt x="516" y="150"/>
                          <a:pt x="524" y="121"/>
                        </a:cubicBez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0" name="Freeform 52">
                    <a:extLst>
                      <a:ext uri="{FF2B5EF4-FFF2-40B4-BE49-F238E27FC236}">
                        <a16:creationId xmlns:a16="http://schemas.microsoft.com/office/drawing/2014/main" xmlns="" id="{B7FE3065-7799-7F4D-BFD1-0F558004BBE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187339" y="4748054"/>
                    <a:ext cx="1527470" cy="679522"/>
                  </a:xfrm>
                  <a:custGeom>
                    <a:avLst/>
                    <a:gdLst>
                      <a:gd name="T0" fmla="*/ 21478 w 549"/>
                      <a:gd name="T1" fmla="*/ 4101 h 229"/>
                      <a:gd name="T2" fmla="*/ 10714 w 549"/>
                      <a:gd name="T3" fmla="*/ 11604 h 229"/>
                      <a:gd name="T4" fmla="*/ 0 w 549"/>
                      <a:gd name="T5" fmla="*/ 4101 h 229"/>
                      <a:gd name="T6" fmla="*/ 0 w 549"/>
                      <a:gd name="T7" fmla="*/ 0 h 229"/>
                      <a:gd name="T8" fmla="*/ 10714 w 549"/>
                      <a:gd name="T9" fmla="*/ 7561 h 229"/>
                      <a:gd name="T10" fmla="*/ 21478 w 549"/>
                      <a:gd name="T11" fmla="*/ 0 h 229"/>
                      <a:gd name="T12" fmla="*/ 21478 w 549"/>
                      <a:gd name="T13" fmla="*/ 4101 h 22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549" h="229">
                        <a:moveTo>
                          <a:pt x="549" y="81"/>
                        </a:moveTo>
                        <a:cubicBezTo>
                          <a:pt x="549" y="163"/>
                          <a:pt x="426" y="229"/>
                          <a:pt x="274" y="229"/>
                        </a:cubicBezTo>
                        <a:cubicBezTo>
                          <a:pt x="123" y="229"/>
                          <a:pt x="0" y="163"/>
                          <a:pt x="0" y="8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82"/>
                          <a:pt x="123" y="149"/>
                          <a:pt x="274" y="149"/>
                        </a:cubicBezTo>
                        <a:cubicBezTo>
                          <a:pt x="426" y="149"/>
                          <a:pt x="549" y="82"/>
                          <a:pt x="549" y="0"/>
                        </a:cubicBezTo>
                        <a:lnTo>
                          <a:pt x="549" y="81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1" name="Oval 53">
                    <a:extLst>
                      <a:ext uri="{FF2B5EF4-FFF2-40B4-BE49-F238E27FC236}">
                        <a16:creationId xmlns:a16="http://schemas.microsoft.com/office/drawing/2014/main" xmlns="" id="{07F4AB35-F566-B643-8A66-A10D42D882B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87339" y="4309868"/>
                    <a:ext cx="1527470" cy="880820"/>
                  </a:xfrm>
                  <a:prstGeom prst="ellipse">
                    <a:avLst/>
                  </a:prstGeom>
                  <a:noFill/>
                  <a:ln w="7938" cap="rnd">
                    <a:solidFill>
                      <a:srgbClr val="3333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fr-FR" altLang="fr-FR" sz="1333"/>
                  </a:p>
                </p:txBody>
              </p:sp>
              <p:sp>
                <p:nvSpPr>
                  <p:cNvPr id="562" name="Freeform 54">
                    <a:extLst>
                      <a:ext uri="{FF2B5EF4-FFF2-40B4-BE49-F238E27FC236}">
                        <a16:creationId xmlns:a16="http://schemas.microsoft.com/office/drawing/2014/main" xmlns="" id="{E86EA0AC-283C-ED42-98BA-28AB051C0B3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215152" y="4338784"/>
                    <a:ext cx="1471844" cy="821877"/>
                  </a:xfrm>
                  <a:custGeom>
                    <a:avLst/>
                    <a:gdLst>
                      <a:gd name="T0" fmla="*/ 2939 w 529"/>
                      <a:gd name="T1" fmla="*/ 11907 h 277"/>
                      <a:gd name="T2" fmla="*/ 0 w 529"/>
                      <a:gd name="T3" fmla="*/ 6990 h 277"/>
                      <a:gd name="T4" fmla="*/ 2939 w 529"/>
                      <a:gd name="T5" fmla="*/ 2129 h 277"/>
                      <a:gd name="T6" fmla="*/ 10326 w 529"/>
                      <a:gd name="T7" fmla="*/ 0 h 277"/>
                      <a:gd name="T8" fmla="*/ 17757 w 529"/>
                      <a:gd name="T9" fmla="*/ 2129 h 277"/>
                      <a:gd name="T10" fmla="*/ 20698 w 529"/>
                      <a:gd name="T11" fmla="*/ 6990 h 277"/>
                      <a:gd name="T12" fmla="*/ 17757 w 529"/>
                      <a:gd name="T13" fmla="*/ 11907 h 277"/>
                      <a:gd name="T14" fmla="*/ 10326 w 529"/>
                      <a:gd name="T15" fmla="*/ 14036 h 277"/>
                      <a:gd name="T16" fmla="*/ 2939 w 529"/>
                      <a:gd name="T17" fmla="*/ 11907 h 27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529" h="277">
                        <a:moveTo>
                          <a:pt x="75" y="235"/>
                        </a:moveTo>
                        <a:cubicBezTo>
                          <a:pt x="26" y="209"/>
                          <a:pt x="0" y="174"/>
                          <a:pt x="0" y="138"/>
                        </a:cubicBezTo>
                        <a:cubicBezTo>
                          <a:pt x="0" y="102"/>
                          <a:pt x="26" y="68"/>
                          <a:pt x="75" y="42"/>
                        </a:cubicBezTo>
                        <a:cubicBezTo>
                          <a:pt x="125" y="15"/>
                          <a:pt x="193" y="0"/>
                          <a:pt x="264" y="0"/>
                        </a:cubicBezTo>
                        <a:cubicBezTo>
                          <a:pt x="336" y="0"/>
                          <a:pt x="403" y="15"/>
                          <a:pt x="454" y="42"/>
                        </a:cubicBezTo>
                        <a:cubicBezTo>
                          <a:pt x="502" y="68"/>
                          <a:pt x="529" y="102"/>
                          <a:pt x="529" y="138"/>
                        </a:cubicBezTo>
                        <a:cubicBezTo>
                          <a:pt x="529" y="174"/>
                          <a:pt x="502" y="209"/>
                          <a:pt x="454" y="235"/>
                        </a:cubicBezTo>
                        <a:cubicBezTo>
                          <a:pt x="403" y="262"/>
                          <a:pt x="336" y="277"/>
                          <a:pt x="264" y="277"/>
                        </a:cubicBezTo>
                        <a:cubicBezTo>
                          <a:pt x="193" y="277"/>
                          <a:pt x="125" y="262"/>
                          <a:pt x="75" y="235"/>
                        </a:cubicBez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333333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3" name="Freeform 55">
                    <a:extLst>
                      <a:ext uri="{FF2B5EF4-FFF2-40B4-BE49-F238E27FC236}">
                        <a16:creationId xmlns:a16="http://schemas.microsoft.com/office/drawing/2014/main" xmlns="" id="{E0010270-8343-E84A-8C00-E637F137413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432090" y="4543419"/>
                    <a:ext cx="1082467" cy="177944"/>
                  </a:xfrm>
                  <a:custGeom>
                    <a:avLst/>
                    <a:gdLst>
                      <a:gd name="T0" fmla="*/ 0 w 389"/>
                      <a:gd name="T1" fmla="*/ 2368 h 60"/>
                      <a:gd name="T2" fmla="*/ 0 w 389"/>
                      <a:gd name="T3" fmla="*/ 2368 h 60"/>
                      <a:gd name="T4" fmla="*/ 7276 w 389"/>
                      <a:gd name="T5" fmla="*/ 93 h 60"/>
                      <a:gd name="T6" fmla="*/ 15228 w 389"/>
                      <a:gd name="T7" fmla="*/ 3037 h 60"/>
                      <a:gd name="T8" fmla="*/ 15228 w 389"/>
                      <a:gd name="T9" fmla="*/ 3037 h 60"/>
                      <a:gd name="T10" fmla="*/ 7276 w 389"/>
                      <a:gd name="T11" fmla="*/ 0 h 60"/>
                      <a:gd name="T12" fmla="*/ 0 w 389"/>
                      <a:gd name="T13" fmla="*/ 2368 h 6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89" h="60">
                        <a:moveTo>
                          <a:pt x="0" y="47"/>
                        </a:moveTo>
                        <a:cubicBezTo>
                          <a:pt x="0" y="47"/>
                          <a:pt x="0" y="47"/>
                          <a:pt x="0" y="47"/>
                        </a:cubicBezTo>
                        <a:cubicBezTo>
                          <a:pt x="48" y="18"/>
                          <a:pt x="118" y="2"/>
                          <a:pt x="186" y="2"/>
                        </a:cubicBezTo>
                        <a:cubicBezTo>
                          <a:pt x="258" y="2"/>
                          <a:pt x="340" y="25"/>
                          <a:pt x="389" y="60"/>
                        </a:cubicBezTo>
                        <a:cubicBezTo>
                          <a:pt x="389" y="60"/>
                          <a:pt x="389" y="60"/>
                          <a:pt x="389" y="60"/>
                        </a:cubicBezTo>
                        <a:cubicBezTo>
                          <a:pt x="340" y="24"/>
                          <a:pt x="259" y="0"/>
                          <a:pt x="186" y="0"/>
                        </a:cubicBezTo>
                        <a:cubicBezTo>
                          <a:pt x="118" y="0"/>
                          <a:pt x="49" y="18"/>
                          <a:pt x="0" y="47"/>
                        </a:cubicBezTo>
                        <a:close/>
                      </a:path>
                    </a:pathLst>
                  </a:custGeom>
                  <a:solidFill>
                    <a:srgbClr val="F6C6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64" name="Oval 56">
                    <a:extLst>
                      <a:ext uri="{FF2B5EF4-FFF2-40B4-BE49-F238E27FC236}">
                        <a16:creationId xmlns:a16="http://schemas.microsoft.com/office/drawing/2014/main" xmlns="" id="{1ED366F4-AB53-A54C-9879-EF43A1EF2F2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393153" y="5130633"/>
                    <a:ext cx="38938" cy="3892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fr-FR" altLang="fr-FR" sz="1333"/>
                  </a:p>
                </p:txBody>
              </p:sp>
              <p:sp>
                <p:nvSpPr>
                  <p:cNvPr id="565" name="Oval 57">
                    <a:extLst>
                      <a:ext uri="{FF2B5EF4-FFF2-40B4-BE49-F238E27FC236}">
                        <a16:creationId xmlns:a16="http://schemas.microsoft.com/office/drawing/2014/main" xmlns="" id="{160F3B7F-A0EC-5446-8340-020049A07C4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437653" y="5160661"/>
                    <a:ext cx="27813" cy="26692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fr-FR" altLang="fr-FR" sz="1333"/>
                  </a:p>
                </p:txBody>
              </p:sp>
              <p:sp>
                <p:nvSpPr>
                  <p:cNvPr id="566" name="Oval 58">
                    <a:extLst>
                      <a:ext uri="{FF2B5EF4-FFF2-40B4-BE49-F238E27FC236}">
                        <a16:creationId xmlns:a16="http://schemas.microsoft.com/office/drawing/2014/main" xmlns="" id="{80641732-7960-2C4D-A156-52E57AD1411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368677" y="5119511"/>
                    <a:ext cx="24475" cy="28916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fr-FR" altLang="fr-FR" sz="1333"/>
                  </a:p>
                </p:txBody>
              </p:sp>
              <p:sp>
                <p:nvSpPr>
                  <p:cNvPr id="567" name="Freeform 63">
                    <a:extLst>
                      <a:ext uri="{FF2B5EF4-FFF2-40B4-BE49-F238E27FC236}">
                        <a16:creationId xmlns:a16="http://schemas.microsoft.com/office/drawing/2014/main" xmlns="" id="{CB6FB0C6-3A06-FE4F-9802-B432A22728B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511220" y="4329887"/>
                    <a:ext cx="92338" cy="142355"/>
                  </a:xfrm>
                  <a:custGeom>
                    <a:avLst/>
                    <a:gdLst>
                      <a:gd name="T0" fmla="*/ 0 w 33"/>
                      <a:gd name="T1" fmla="*/ 1821 h 48"/>
                      <a:gd name="T2" fmla="*/ 126 w 33"/>
                      <a:gd name="T3" fmla="*/ 2424 h 48"/>
                      <a:gd name="T4" fmla="*/ 1323 w 33"/>
                      <a:gd name="T5" fmla="*/ 605 h 48"/>
                      <a:gd name="T6" fmla="*/ 1195 w 33"/>
                      <a:gd name="T7" fmla="*/ 0 h 48"/>
                      <a:gd name="T8" fmla="*/ 0 w 33"/>
                      <a:gd name="T9" fmla="*/ 182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3" h="48">
                        <a:moveTo>
                          <a:pt x="0" y="36"/>
                        </a:moveTo>
                        <a:cubicBezTo>
                          <a:pt x="1" y="40"/>
                          <a:pt x="2" y="44"/>
                          <a:pt x="3" y="48"/>
                        </a:cubicBezTo>
                        <a:cubicBezTo>
                          <a:pt x="33" y="12"/>
                          <a:pt x="33" y="12"/>
                          <a:pt x="33" y="12"/>
                        </a:cubicBezTo>
                        <a:cubicBezTo>
                          <a:pt x="32" y="8"/>
                          <a:pt x="31" y="4"/>
                          <a:pt x="30" y="0"/>
                        </a:cubicBezTo>
                        <a:lnTo>
                          <a:pt x="0" y="3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fr-FR" sz="1333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509" name="Ellipse 508">
                  <a:extLst>
                    <a:ext uri="{FF2B5EF4-FFF2-40B4-BE49-F238E27FC236}">
                      <a16:creationId xmlns:a16="http://schemas.microsoft.com/office/drawing/2014/main" xmlns="" id="{F3848C45-63EE-7640-BAA0-2D512D79BA8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36655">
                  <a:off x="8032723" y="3114152"/>
                  <a:ext cx="46025" cy="460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isometricTop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9978" tIns="39989" rIns="79978" bIns="39989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fr-FR" sz="1333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0" name="Ellipse 509">
                  <a:extLst>
                    <a:ext uri="{FF2B5EF4-FFF2-40B4-BE49-F238E27FC236}">
                      <a16:creationId xmlns:a16="http://schemas.microsoft.com/office/drawing/2014/main" xmlns="" id="{C9240E0A-ABAC-3E42-8E4E-3525FB4F9A9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36655">
                  <a:off x="8185123" y="3266552"/>
                  <a:ext cx="46025" cy="460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isometricTop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9978" tIns="39989" rIns="79978" bIns="39989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fr-FR" sz="1333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1" name="Ellipse 510">
                  <a:extLst>
                    <a:ext uri="{FF2B5EF4-FFF2-40B4-BE49-F238E27FC236}">
                      <a16:creationId xmlns:a16="http://schemas.microsoft.com/office/drawing/2014/main" xmlns="" id="{BA7C0F3A-ACFD-E242-B65A-C188FB2D0D2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36655">
                  <a:off x="7912123" y="3164509"/>
                  <a:ext cx="46025" cy="460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isometricTop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9978" tIns="39989" rIns="79978" bIns="39989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fr-FR" sz="1333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2" name="Ellipse 511">
                  <a:extLst>
                    <a:ext uri="{FF2B5EF4-FFF2-40B4-BE49-F238E27FC236}">
                      <a16:creationId xmlns:a16="http://schemas.microsoft.com/office/drawing/2014/main" xmlns="" id="{26F68F3A-6B8E-C94F-92AE-1BFF49B5C9D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36655">
                  <a:off x="8207649" y="3145956"/>
                  <a:ext cx="46025" cy="460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isometricTop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9978" tIns="39989" rIns="79978" bIns="39989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fr-FR" sz="1333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3" name="Ellipse 512">
                  <a:extLst>
                    <a:ext uri="{FF2B5EF4-FFF2-40B4-BE49-F238E27FC236}">
                      <a16:creationId xmlns:a16="http://schemas.microsoft.com/office/drawing/2014/main" xmlns="" id="{13C9404F-3EFE-F44D-9081-77637726AA3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36655">
                  <a:off x="8053927" y="3194986"/>
                  <a:ext cx="46025" cy="460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isometricTop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9978" tIns="39989" rIns="79978" bIns="39989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fr-FR" sz="1333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4" name="Ellipse 513">
                  <a:extLst>
                    <a:ext uri="{FF2B5EF4-FFF2-40B4-BE49-F238E27FC236}">
                      <a16:creationId xmlns:a16="http://schemas.microsoft.com/office/drawing/2014/main" xmlns="" id="{09DE82A4-6BDD-F949-8424-43FEF85678B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36655">
                  <a:off x="8146692" y="3081015"/>
                  <a:ext cx="46025" cy="460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isometricTop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9978" tIns="39989" rIns="79978" bIns="39989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fr-FR" sz="1333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5" name="Ellipse 514">
                  <a:extLst>
                    <a:ext uri="{FF2B5EF4-FFF2-40B4-BE49-F238E27FC236}">
                      <a16:creationId xmlns:a16="http://schemas.microsoft.com/office/drawing/2014/main" xmlns="" id="{535E42B0-61D0-9A46-AA28-E56749CF386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236655">
                  <a:off x="7961159" y="3233415"/>
                  <a:ext cx="46025" cy="4602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isometricTopU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79978" tIns="39989" rIns="79978" bIns="39989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fr-FR" sz="1333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26" name="Groupe 325">
                <a:extLst>
                  <a:ext uri="{FF2B5EF4-FFF2-40B4-BE49-F238E27FC236}">
                    <a16:creationId xmlns:a16="http://schemas.microsoft.com/office/drawing/2014/main" xmlns="" id="{465B652B-F363-C04B-B5E5-42AC818FD38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607234" y="5982068"/>
                <a:ext cx="594454" cy="432152"/>
                <a:chOff x="3386369" y="5197297"/>
                <a:chExt cx="1537482" cy="1117708"/>
              </a:xfrm>
            </p:grpSpPr>
            <p:sp>
              <p:nvSpPr>
                <p:cNvPr id="464" name="Freeform 88">
                  <a:extLst>
                    <a:ext uri="{FF2B5EF4-FFF2-40B4-BE49-F238E27FC236}">
                      <a16:creationId xmlns:a16="http://schemas.microsoft.com/office/drawing/2014/main" xmlns="" id="{27384BA3-EEDC-5042-B04F-3667203F324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763380"/>
                  <a:ext cx="1459607" cy="400373"/>
                </a:xfrm>
                <a:custGeom>
                  <a:avLst/>
                  <a:gdLst>
                    <a:gd name="T0" fmla="*/ 10254 w 525"/>
                    <a:gd name="T1" fmla="*/ 5368 h 135"/>
                    <a:gd name="T2" fmla="*/ 0 w 525"/>
                    <a:gd name="T3" fmla="*/ 0 h 135"/>
                    <a:gd name="T4" fmla="*/ 10254 w 525"/>
                    <a:gd name="T5" fmla="*/ 6827 h 135"/>
                    <a:gd name="T6" fmla="*/ 20477 w 525"/>
                    <a:gd name="T7" fmla="*/ 0 h 135"/>
                    <a:gd name="T8" fmla="*/ 10254 w 525"/>
                    <a:gd name="T9" fmla="*/ 5368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3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3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3" y="106"/>
                      </a:cubicBezTo>
                      <a:close/>
                    </a:path>
                  </a:pathLst>
                </a:custGeom>
                <a:solidFill>
                  <a:srgbClr val="D367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5" name="Freeform 89">
                  <a:extLst>
                    <a:ext uri="{FF2B5EF4-FFF2-40B4-BE49-F238E27FC236}">
                      <a16:creationId xmlns:a16="http://schemas.microsoft.com/office/drawing/2014/main" xmlns="" id="{20F87F24-E9FA-8D43-A8D1-2FB4BA54BEE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226213"/>
                  <a:ext cx="1470732" cy="821877"/>
                </a:xfrm>
                <a:custGeom>
                  <a:avLst/>
                  <a:gdLst>
                    <a:gd name="T0" fmla="*/ 2916 w 529"/>
                    <a:gd name="T1" fmla="*/ 11907 h 277"/>
                    <a:gd name="T2" fmla="*/ 0 w 529"/>
                    <a:gd name="T3" fmla="*/ 6990 h 277"/>
                    <a:gd name="T4" fmla="*/ 2916 w 529"/>
                    <a:gd name="T5" fmla="*/ 2129 h 277"/>
                    <a:gd name="T6" fmla="*/ 10329 w 529"/>
                    <a:gd name="T7" fmla="*/ 0 h 277"/>
                    <a:gd name="T8" fmla="*/ 17711 w 529"/>
                    <a:gd name="T9" fmla="*/ 2129 h 277"/>
                    <a:gd name="T10" fmla="*/ 20635 w 529"/>
                    <a:gd name="T11" fmla="*/ 6990 h 277"/>
                    <a:gd name="T12" fmla="*/ 17711 w 529"/>
                    <a:gd name="T13" fmla="*/ 11907 h 277"/>
                    <a:gd name="T14" fmla="*/ 10329 w 529"/>
                    <a:gd name="T15" fmla="*/ 14036 h 277"/>
                    <a:gd name="T16" fmla="*/ 2916 w 529"/>
                    <a:gd name="T17" fmla="*/ 11907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6" y="15"/>
                        <a:pt x="193" y="0"/>
                        <a:pt x="265" y="0"/>
                      </a:cubicBezTo>
                      <a:cubicBezTo>
                        <a:pt x="336" y="0"/>
                        <a:pt x="404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4" y="262"/>
                        <a:pt x="336" y="277"/>
                        <a:pt x="265" y="277"/>
                      </a:cubicBezTo>
                      <a:cubicBezTo>
                        <a:pt x="193" y="277"/>
                        <a:pt x="126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6" name="Freeform 90">
                  <a:extLst>
                    <a:ext uri="{FF2B5EF4-FFF2-40B4-BE49-F238E27FC236}">
                      <a16:creationId xmlns:a16="http://schemas.microsoft.com/office/drawing/2014/main" xmlns="" id="{7EAAC31D-EB4A-CF4F-A7AF-0ED986D67B8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397494" y="5635483"/>
                  <a:ext cx="1526357" cy="679522"/>
                </a:xfrm>
                <a:custGeom>
                  <a:avLst/>
                  <a:gdLst>
                    <a:gd name="T0" fmla="*/ 21415 w 549"/>
                    <a:gd name="T1" fmla="*/ 4101 h 229"/>
                    <a:gd name="T2" fmla="*/ 10724 w 549"/>
                    <a:gd name="T3" fmla="*/ 11604 h 229"/>
                    <a:gd name="T4" fmla="*/ 0 w 549"/>
                    <a:gd name="T5" fmla="*/ 4101 h 229"/>
                    <a:gd name="T6" fmla="*/ 0 w 549"/>
                    <a:gd name="T7" fmla="*/ 0 h 229"/>
                    <a:gd name="T8" fmla="*/ 10724 w 549"/>
                    <a:gd name="T9" fmla="*/ 7561 h 229"/>
                    <a:gd name="T10" fmla="*/ 21415 w 549"/>
                    <a:gd name="T11" fmla="*/ 0 h 229"/>
                    <a:gd name="T12" fmla="*/ 21415 w 549"/>
                    <a:gd name="T13" fmla="*/ 410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5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5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7" name="Freeform 91">
                  <a:extLst>
                    <a:ext uri="{FF2B5EF4-FFF2-40B4-BE49-F238E27FC236}">
                      <a16:creationId xmlns:a16="http://schemas.microsoft.com/office/drawing/2014/main" xmlns="" id="{26D2C238-897D-B84C-BA3E-6AB7A13CDDE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754483"/>
                  <a:ext cx="1470732" cy="507139"/>
                </a:xfrm>
                <a:custGeom>
                  <a:avLst/>
                  <a:gdLst>
                    <a:gd name="T0" fmla="*/ 20635 w 529"/>
                    <a:gd name="T1" fmla="*/ 0 h 171"/>
                    <a:gd name="T2" fmla="*/ 10329 w 529"/>
                    <a:gd name="T3" fmla="*/ 5517 h 171"/>
                    <a:gd name="T4" fmla="*/ 0 w 529"/>
                    <a:gd name="T5" fmla="*/ 0 h 171"/>
                    <a:gd name="T6" fmla="*/ 0 w 529"/>
                    <a:gd name="T7" fmla="*/ 2027 h 171"/>
                    <a:gd name="T8" fmla="*/ 10329 w 529"/>
                    <a:gd name="T9" fmla="*/ 8648 h 171"/>
                    <a:gd name="T10" fmla="*/ 20635 w 529"/>
                    <a:gd name="T11" fmla="*/ 2027 h 171"/>
                    <a:gd name="T12" fmla="*/ 20635 w 529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9" h="171">
                      <a:moveTo>
                        <a:pt x="529" y="0"/>
                      </a:moveTo>
                      <a:cubicBezTo>
                        <a:pt x="497" y="63"/>
                        <a:pt x="391" y="109"/>
                        <a:pt x="265" y="109"/>
                      </a:cubicBezTo>
                      <a:cubicBezTo>
                        <a:pt x="139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9" y="171"/>
                        <a:pt x="265" y="171"/>
                      </a:cubicBezTo>
                      <a:cubicBezTo>
                        <a:pt x="411" y="171"/>
                        <a:pt x="529" y="101"/>
                        <a:pt x="529" y="40"/>
                      </a:cubicBezTo>
                      <a:lnTo>
                        <a:pt x="529" y="0"/>
                      </a:lnTo>
                      <a:close/>
                    </a:path>
                  </a:pathLst>
                </a:custGeom>
                <a:solidFill>
                  <a:srgbClr val="1980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8" name="Freeform 92">
                  <a:extLst>
                    <a:ext uri="{FF2B5EF4-FFF2-40B4-BE49-F238E27FC236}">
                      <a16:creationId xmlns:a16="http://schemas.microsoft.com/office/drawing/2014/main" xmlns="" id="{ADBA3A45-1273-C040-A389-64109B1786A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763380"/>
                  <a:ext cx="1459607" cy="400373"/>
                </a:xfrm>
                <a:custGeom>
                  <a:avLst/>
                  <a:gdLst>
                    <a:gd name="T0" fmla="*/ 10254 w 525"/>
                    <a:gd name="T1" fmla="*/ 5368 h 135"/>
                    <a:gd name="T2" fmla="*/ 0 w 525"/>
                    <a:gd name="T3" fmla="*/ 0 h 135"/>
                    <a:gd name="T4" fmla="*/ 10254 w 525"/>
                    <a:gd name="T5" fmla="*/ 6827 h 135"/>
                    <a:gd name="T6" fmla="*/ 20477 w 525"/>
                    <a:gd name="T7" fmla="*/ 0 h 135"/>
                    <a:gd name="T8" fmla="*/ 10254 w 525"/>
                    <a:gd name="T9" fmla="*/ 5368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3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3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3" y="106"/>
                      </a:cubicBezTo>
                      <a:close/>
                    </a:path>
                  </a:pathLst>
                </a:custGeom>
                <a:solidFill>
                  <a:srgbClr val="539C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9" name="Oval 93">
                  <a:extLst>
                    <a:ext uri="{FF2B5EF4-FFF2-40B4-BE49-F238E27FC236}">
                      <a16:creationId xmlns:a16="http://schemas.microsoft.com/office/drawing/2014/main" xmlns="" id="{4372DA58-DFC1-4D4B-9F6F-577FFAD9EC8F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397494" y="5197297"/>
                  <a:ext cx="1526357" cy="880820"/>
                </a:xfrm>
                <a:prstGeom prst="ellipse">
                  <a:avLst/>
                </a:prstGeom>
                <a:solidFill>
                  <a:srgbClr val="F0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470" name="Freeform 94">
                  <a:extLst>
                    <a:ext uri="{FF2B5EF4-FFF2-40B4-BE49-F238E27FC236}">
                      <a16:creationId xmlns:a16="http://schemas.microsoft.com/office/drawing/2014/main" xmlns="" id="{76DBB82A-60F2-D441-B7C4-E42C7446164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226213"/>
                  <a:ext cx="1470732" cy="821877"/>
                </a:xfrm>
                <a:custGeom>
                  <a:avLst/>
                  <a:gdLst>
                    <a:gd name="T0" fmla="*/ 2916 w 529"/>
                    <a:gd name="T1" fmla="*/ 11907 h 277"/>
                    <a:gd name="T2" fmla="*/ 0 w 529"/>
                    <a:gd name="T3" fmla="*/ 6990 h 277"/>
                    <a:gd name="T4" fmla="*/ 2916 w 529"/>
                    <a:gd name="T5" fmla="*/ 2129 h 277"/>
                    <a:gd name="T6" fmla="*/ 10329 w 529"/>
                    <a:gd name="T7" fmla="*/ 0 h 277"/>
                    <a:gd name="T8" fmla="*/ 17711 w 529"/>
                    <a:gd name="T9" fmla="*/ 2129 h 277"/>
                    <a:gd name="T10" fmla="*/ 20635 w 529"/>
                    <a:gd name="T11" fmla="*/ 6990 h 277"/>
                    <a:gd name="T12" fmla="*/ 17711 w 529"/>
                    <a:gd name="T13" fmla="*/ 11907 h 277"/>
                    <a:gd name="T14" fmla="*/ 10329 w 529"/>
                    <a:gd name="T15" fmla="*/ 14036 h 277"/>
                    <a:gd name="T16" fmla="*/ 2916 w 529"/>
                    <a:gd name="T17" fmla="*/ 11907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6" y="15"/>
                        <a:pt x="193" y="0"/>
                        <a:pt x="265" y="0"/>
                      </a:cubicBezTo>
                      <a:cubicBezTo>
                        <a:pt x="336" y="0"/>
                        <a:pt x="404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4" y="262"/>
                        <a:pt x="336" y="277"/>
                        <a:pt x="265" y="277"/>
                      </a:cubicBezTo>
                      <a:cubicBezTo>
                        <a:pt x="193" y="277"/>
                        <a:pt x="126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BDE6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1" name="Freeform 95">
                  <a:extLst>
                    <a:ext uri="{FF2B5EF4-FFF2-40B4-BE49-F238E27FC236}">
                      <a16:creationId xmlns:a16="http://schemas.microsoft.com/office/drawing/2014/main" xmlns="" id="{3959F21E-6C99-3147-A22E-4093B1B8EBF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226213"/>
                  <a:ext cx="1470732" cy="560522"/>
                </a:xfrm>
                <a:custGeom>
                  <a:avLst/>
                  <a:gdLst>
                    <a:gd name="T0" fmla="*/ 655 w 529"/>
                    <a:gd name="T1" fmla="*/ 9501 h 189"/>
                    <a:gd name="T2" fmla="*/ 10329 w 529"/>
                    <a:gd name="T3" fmla="*/ 3549 h 189"/>
                    <a:gd name="T4" fmla="*/ 19927 w 529"/>
                    <a:gd name="T5" fmla="*/ 9557 h 189"/>
                    <a:gd name="T6" fmla="*/ 20635 w 529"/>
                    <a:gd name="T7" fmla="*/ 6976 h 189"/>
                    <a:gd name="T8" fmla="*/ 17711 w 529"/>
                    <a:gd name="T9" fmla="*/ 2125 h 189"/>
                    <a:gd name="T10" fmla="*/ 10329 w 529"/>
                    <a:gd name="T11" fmla="*/ 0 h 189"/>
                    <a:gd name="T12" fmla="*/ 2916 w 529"/>
                    <a:gd name="T13" fmla="*/ 2125 h 189"/>
                    <a:gd name="T14" fmla="*/ 0 w 529"/>
                    <a:gd name="T15" fmla="*/ 6976 h 189"/>
                    <a:gd name="T16" fmla="*/ 655 w 529"/>
                    <a:gd name="T17" fmla="*/ 9501 h 1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189">
                      <a:moveTo>
                        <a:pt x="17" y="188"/>
                      </a:moveTo>
                      <a:cubicBezTo>
                        <a:pt x="32" y="121"/>
                        <a:pt x="146" y="70"/>
                        <a:pt x="265" y="70"/>
                      </a:cubicBezTo>
                      <a:cubicBezTo>
                        <a:pt x="380" y="70"/>
                        <a:pt x="507" y="128"/>
                        <a:pt x="511" y="189"/>
                      </a:cubicBezTo>
                      <a:cubicBezTo>
                        <a:pt x="523" y="173"/>
                        <a:pt x="529" y="156"/>
                        <a:pt x="529" y="138"/>
                      </a:cubicBezTo>
                      <a:cubicBezTo>
                        <a:pt x="529" y="102"/>
                        <a:pt x="502" y="68"/>
                        <a:pt x="454" y="42"/>
                      </a:cubicBezTo>
                      <a:cubicBezTo>
                        <a:pt x="404" y="15"/>
                        <a:pt x="336" y="0"/>
                        <a:pt x="265" y="0"/>
                      </a:cubicBezTo>
                      <a:cubicBezTo>
                        <a:pt x="193" y="0"/>
                        <a:pt x="126" y="15"/>
                        <a:pt x="75" y="42"/>
                      </a:cubicBezTo>
                      <a:cubicBezTo>
                        <a:pt x="27" y="68"/>
                        <a:pt x="0" y="102"/>
                        <a:pt x="0" y="138"/>
                      </a:cubicBezTo>
                      <a:cubicBezTo>
                        <a:pt x="0" y="155"/>
                        <a:pt x="6" y="172"/>
                        <a:pt x="17" y="188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2" name="Freeform 96">
                  <a:extLst>
                    <a:ext uri="{FF2B5EF4-FFF2-40B4-BE49-F238E27FC236}">
                      <a16:creationId xmlns:a16="http://schemas.microsoft.com/office/drawing/2014/main" xmlns="" id="{9CE9C0B5-877E-A247-A7A6-1864F933E18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386369" y="5416390"/>
                  <a:ext cx="325964" cy="338093"/>
                </a:xfrm>
                <a:custGeom>
                  <a:avLst/>
                  <a:gdLst>
                    <a:gd name="T0" fmla="*/ 4603 w 117"/>
                    <a:gd name="T1" fmla="*/ 1821 h 114"/>
                    <a:gd name="T2" fmla="*/ 1180 w 117"/>
                    <a:gd name="T3" fmla="*/ 5768 h 114"/>
                    <a:gd name="T4" fmla="*/ 2514 w 117"/>
                    <a:gd name="T5" fmla="*/ 0 h 114"/>
                    <a:gd name="T6" fmla="*/ 4603 w 117"/>
                    <a:gd name="T7" fmla="*/ 1821 h 11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7" h="114">
                      <a:moveTo>
                        <a:pt x="117" y="36"/>
                      </a:moveTo>
                      <a:cubicBezTo>
                        <a:pt x="67" y="55"/>
                        <a:pt x="37" y="92"/>
                        <a:pt x="30" y="114"/>
                      </a:cubicBezTo>
                      <a:cubicBezTo>
                        <a:pt x="0" y="69"/>
                        <a:pt x="36" y="26"/>
                        <a:pt x="64" y="0"/>
                      </a:cubicBezTo>
                      <a:cubicBezTo>
                        <a:pt x="58" y="20"/>
                        <a:pt x="47" y="52"/>
                        <a:pt x="117" y="36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3" name="Freeform 98">
                  <a:extLst>
                    <a:ext uri="{FF2B5EF4-FFF2-40B4-BE49-F238E27FC236}">
                      <a16:creationId xmlns:a16="http://schemas.microsoft.com/office/drawing/2014/main" xmlns="" id="{81E455EE-FDC6-2648-A118-5C04A79B7F1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558807" y="5935763"/>
                  <a:ext cx="64525" cy="219093"/>
                </a:xfrm>
                <a:custGeom>
                  <a:avLst/>
                  <a:gdLst>
                    <a:gd name="T0" fmla="*/ 0 w 23"/>
                    <a:gd name="T1" fmla="*/ 3054 h 74"/>
                    <a:gd name="T2" fmla="*/ 928 w 23"/>
                    <a:gd name="T3" fmla="*/ 3714 h 74"/>
                    <a:gd name="T4" fmla="*/ 928 w 23"/>
                    <a:gd name="T5" fmla="*/ 703 h 74"/>
                    <a:gd name="T6" fmla="*/ 0 w 23"/>
                    <a:gd name="T7" fmla="*/ 0 h 74"/>
                    <a:gd name="T8" fmla="*/ 0 w 23"/>
                    <a:gd name="T9" fmla="*/ 3054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74">
                      <a:moveTo>
                        <a:pt x="0" y="61"/>
                      </a:moveTo>
                      <a:cubicBezTo>
                        <a:pt x="7" y="65"/>
                        <a:pt x="14" y="70"/>
                        <a:pt x="23" y="7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4" name="Freeform 99">
                  <a:extLst>
                    <a:ext uri="{FF2B5EF4-FFF2-40B4-BE49-F238E27FC236}">
                      <a16:creationId xmlns:a16="http://schemas.microsoft.com/office/drawing/2014/main" xmlns="" id="{9765626C-975B-EF48-A04A-1F9E9C3302C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53370" y="5991370"/>
                  <a:ext cx="47838" cy="207971"/>
                </a:xfrm>
                <a:custGeom>
                  <a:avLst/>
                  <a:gdLst>
                    <a:gd name="T0" fmla="*/ 0 w 17"/>
                    <a:gd name="T1" fmla="*/ 3203 h 70"/>
                    <a:gd name="T2" fmla="*/ 698 w 17"/>
                    <a:gd name="T3" fmla="*/ 3569 h 70"/>
                    <a:gd name="T4" fmla="*/ 698 w 17"/>
                    <a:gd name="T5" fmla="*/ 401 h 70"/>
                    <a:gd name="T6" fmla="*/ 0 w 17"/>
                    <a:gd name="T7" fmla="*/ 0 h 70"/>
                    <a:gd name="T8" fmla="*/ 0 w 17"/>
                    <a:gd name="T9" fmla="*/ 3203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70">
                      <a:moveTo>
                        <a:pt x="0" y="63"/>
                      </a:moveTo>
                      <a:cubicBezTo>
                        <a:pt x="6" y="65"/>
                        <a:pt x="11" y="68"/>
                        <a:pt x="17" y="7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6" y="3"/>
                        <a:pt x="0" y="0"/>
                      </a:cubicBez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5" name="Freeform 100">
                  <a:extLst>
                    <a:ext uri="{FF2B5EF4-FFF2-40B4-BE49-F238E27FC236}">
                      <a16:creationId xmlns:a16="http://schemas.microsoft.com/office/drawing/2014/main" xmlns="" id="{DED27ED2-6960-E94D-A214-A456B7FA49E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78707" y="5855688"/>
                  <a:ext cx="27813" cy="222429"/>
                </a:xfrm>
                <a:custGeom>
                  <a:avLst/>
                  <a:gdLst>
                    <a:gd name="T0" fmla="*/ 0 w 10"/>
                    <a:gd name="T1" fmla="*/ 3277 h 75"/>
                    <a:gd name="T2" fmla="*/ 395 w 10"/>
                    <a:gd name="T3" fmla="*/ 3789 h 75"/>
                    <a:gd name="T4" fmla="*/ 395 w 10"/>
                    <a:gd name="T5" fmla="*/ 512 h 75"/>
                    <a:gd name="T6" fmla="*/ 0 w 10"/>
                    <a:gd name="T7" fmla="*/ 0 h 75"/>
                    <a:gd name="T8" fmla="*/ 0 w 10"/>
                    <a:gd name="T9" fmla="*/ 3277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" h="75">
                      <a:moveTo>
                        <a:pt x="0" y="65"/>
                      </a:moveTo>
                      <a:cubicBezTo>
                        <a:pt x="3" y="68"/>
                        <a:pt x="6" y="72"/>
                        <a:pt x="10" y="75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6" y="6"/>
                        <a:pt x="3" y="3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6" name="Freeform 101">
                  <a:extLst>
                    <a:ext uri="{FF2B5EF4-FFF2-40B4-BE49-F238E27FC236}">
                      <a16:creationId xmlns:a16="http://schemas.microsoft.com/office/drawing/2014/main" xmlns="" id="{60430BF8-0485-4448-AAFF-A8768A8EB12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25558" y="5973576"/>
                  <a:ext cx="14463" cy="199074"/>
                </a:xfrm>
                <a:custGeom>
                  <a:avLst/>
                  <a:gdLst>
                    <a:gd name="T0" fmla="*/ 0 w 5"/>
                    <a:gd name="T1" fmla="*/ 3318 h 67"/>
                    <a:gd name="T2" fmla="*/ 229 w 5"/>
                    <a:gd name="T3" fmla="*/ 3412 h 67"/>
                    <a:gd name="T4" fmla="*/ 229 w 5"/>
                    <a:gd name="T5" fmla="*/ 94 h 67"/>
                    <a:gd name="T6" fmla="*/ 0 w 5"/>
                    <a:gd name="T7" fmla="*/ 0 h 67"/>
                    <a:gd name="T8" fmla="*/ 0 w 5"/>
                    <a:gd name="T9" fmla="*/ 3318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7">
                      <a:moveTo>
                        <a:pt x="0" y="65"/>
                      </a:moveTo>
                      <a:cubicBezTo>
                        <a:pt x="2" y="66"/>
                        <a:pt x="4" y="67"/>
                        <a:pt x="5" y="67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1"/>
                        <a:pt x="2" y="1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7" name="Freeform 106">
                  <a:extLst>
                    <a:ext uri="{FF2B5EF4-FFF2-40B4-BE49-F238E27FC236}">
                      <a16:creationId xmlns:a16="http://schemas.microsoft.com/office/drawing/2014/main" xmlns="" id="{5A3B49B1-1FCC-134F-8A15-3612DA04590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818021" y="6051426"/>
                  <a:ext cx="130163" cy="224654"/>
                </a:xfrm>
                <a:custGeom>
                  <a:avLst/>
                  <a:gdLst>
                    <a:gd name="T0" fmla="*/ 0 w 47"/>
                    <a:gd name="T1" fmla="*/ 3192 h 76"/>
                    <a:gd name="T2" fmla="*/ 1802 w 47"/>
                    <a:gd name="T3" fmla="*/ 3793 h 76"/>
                    <a:gd name="T4" fmla="*/ 1802 w 47"/>
                    <a:gd name="T5" fmla="*/ 545 h 76"/>
                    <a:gd name="T6" fmla="*/ 0 w 47"/>
                    <a:gd name="T7" fmla="*/ 0 h 76"/>
                    <a:gd name="T8" fmla="*/ 0 w 47"/>
                    <a:gd name="T9" fmla="*/ 3192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7" h="76">
                      <a:moveTo>
                        <a:pt x="0" y="64"/>
                      </a:moveTo>
                      <a:cubicBezTo>
                        <a:pt x="13" y="72"/>
                        <a:pt x="34" y="75"/>
                        <a:pt x="47" y="76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26" y="8"/>
                        <a:pt x="12" y="5"/>
                        <a:pt x="0" y="0"/>
                      </a:cubicBez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8" name="Freeform 107">
                  <a:extLst>
                    <a:ext uri="{FF2B5EF4-FFF2-40B4-BE49-F238E27FC236}">
                      <a16:creationId xmlns:a16="http://schemas.microsoft.com/office/drawing/2014/main" xmlns="" id="{BE83AA89-5432-3448-BD5F-4032BFECA2E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975997" y="6087015"/>
                  <a:ext cx="36713" cy="197962"/>
                </a:xfrm>
                <a:custGeom>
                  <a:avLst/>
                  <a:gdLst>
                    <a:gd name="T0" fmla="*/ 0 w 13"/>
                    <a:gd name="T1" fmla="*/ 3247 h 67"/>
                    <a:gd name="T2" fmla="*/ 541 w 13"/>
                    <a:gd name="T3" fmla="*/ 3339 h 67"/>
                    <a:gd name="T4" fmla="*/ 541 w 13"/>
                    <a:gd name="T5" fmla="*/ 56 h 67"/>
                    <a:gd name="T6" fmla="*/ 0 w 13"/>
                    <a:gd name="T7" fmla="*/ 0 h 67"/>
                    <a:gd name="T8" fmla="*/ 0 w 13"/>
                    <a:gd name="T9" fmla="*/ 3247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67">
                      <a:moveTo>
                        <a:pt x="0" y="65"/>
                      </a:moveTo>
                      <a:cubicBezTo>
                        <a:pt x="4" y="66"/>
                        <a:pt x="8" y="67"/>
                        <a:pt x="13" y="67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8" y="1"/>
                        <a:pt x="4" y="0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9" name="Freeform 108">
                  <a:extLst>
                    <a:ext uri="{FF2B5EF4-FFF2-40B4-BE49-F238E27FC236}">
                      <a16:creationId xmlns:a16="http://schemas.microsoft.com/office/drawing/2014/main" xmlns="" id="{DB3D2D22-4890-E044-ACBA-0981CB0B447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881434" y="6071445"/>
                  <a:ext cx="31150" cy="202411"/>
                </a:xfrm>
                <a:custGeom>
                  <a:avLst/>
                  <a:gdLst>
                    <a:gd name="T0" fmla="*/ 0 w 11"/>
                    <a:gd name="T1" fmla="*/ 3396 h 68"/>
                    <a:gd name="T2" fmla="*/ 461 w 11"/>
                    <a:gd name="T3" fmla="*/ 3487 h 68"/>
                    <a:gd name="T4" fmla="*/ 461 w 11"/>
                    <a:gd name="T5" fmla="*/ 94 h 68"/>
                    <a:gd name="T6" fmla="*/ 0 w 11"/>
                    <a:gd name="T7" fmla="*/ 0 h 68"/>
                    <a:gd name="T8" fmla="*/ 0 w 11"/>
                    <a:gd name="T9" fmla="*/ 3396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68">
                      <a:moveTo>
                        <a:pt x="0" y="66"/>
                      </a:moveTo>
                      <a:cubicBezTo>
                        <a:pt x="4" y="66"/>
                        <a:pt x="7" y="67"/>
                        <a:pt x="11" y="68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0" name="Freeform 109">
                  <a:extLst>
                    <a:ext uri="{FF2B5EF4-FFF2-40B4-BE49-F238E27FC236}">
                      <a16:creationId xmlns:a16="http://schemas.microsoft.com/office/drawing/2014/main" xmlns="" id="{4A4A4F01-BFFF-2A4D-BD2E-B9F92AE1E1C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558807" y="5935763"/>
                  <a:ext cx="64525" cy="195738"/>
                </a:xfrm>
                <a:custGeom>
                  <a:avLst/>
                  <a:gdLst>
                    <a:gd name="T0" fmla="*/ 0 w 23"/>
                    <a:gd name="T1" fmla="*/ 2637 h 66"/>
                    <a:gd name="T2" fmla="*/ 928 w 23"/>
                    <a:gd name="T3" fmla="*/ 3336 h 66"/>
                    <a:gd name="T4" fmla="*/ 928 w 23"/>
                    <a:gd name="T5" fmla="*/ 704 h 66"/>
                    <a:gd name="T6" fmla="*/ 0 w 23"/>
                    <a:gd name="T7" fmla="*/ 0 h 66"/>
                    <a:gd name="T8" fmla="*/ 0 w 23"/>
                    <a:gd name="T9" fmla="*/ 2637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66">
                      <a:moveTo>
                        <a:pt x="0" y="52"/>
                      </a:moveTo>
                      <a:cubicBezTo>
                        <a:pt x="7" y="56"/>
                        <a:pt x="15" y="61"/>
                        <a:pt x="23" y="66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005B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1" name="Freeform 110">
                  <a:extLst>
                    <a:ext uri="{FF2B5EF4-FFF2-40B4-BE49-F238E27FC236}">
                      <a16:creationId xmlns:a16="http://schemas.microsoft.com/office/drawing/2014/main" xmlns="" id="{4FA5B127-CD0F-BB4E-9371-5CA9F575BCE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53370" y="5991370"/>
                  <a:ext cx="47838" cy="177944"/>
                </a:xfrm>
                <a:custGeom>
                  <a:avLst/>
                  <a:gdLst>
                    <a:gd name="T0" fmla="*/ 0 w 17"/>
                    <a:gd name="T1" fmla="*/ 2675 h 60"/>
                    <a:gd name="T2" fmla="*/ 698 w 17"/>
                    <a:gd name="T3" fmla="*/ 3037 h 60"/>
                    <a:gd name="T4" fmla="*/ 698 w 17"/>
                    <a:gd name="T5" fmla="*/ 397 h 60"/>
                    <a:gd name="T6" fmla="*/ 0 w 17"/>
                    <a:gd name="T7" fmla="*/ 0 h 60"/>
                    <a:gd name="T8" fmla="*/ 0 w 17"/>
                    <a:gd name="T9" fmla="*/ 2675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60">
                      <a:moveTo>
                        <a:pt x="0" y="53"/>
                      </a:moveTo>
                      <a:cubicBezTo>
                        <a:pt x="6" y="55"/>
                        <a:pt x="11" y="58"/>
                        <a:pt x="17" y="6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6" y="3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005B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2" name="Freeform 114">
                  <a:extLst>
                    <a:ext uri="{FF2B5EF4-FFF2-40B4-BE49-F238E27FC236}">
                      <a16:creationId xmlns:a16="http://schemas.microsoft.com/office/drawing/2014/main" xmlns="" id="{86D7198E-CB07-4842-A007-4C3C55654E1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975997" y="6087015"/>
                  <a:ext cx="36713" cy="165710"/>
                </a:xfrm>
                <a:custGeom>
                  <a:avLst/>
                  <a:gdLst>
                    <a:gd name="T0" fmla="*/ 0 w 13"/>
                    <a:gd name="T1" fmla="*/ 2746 h 56"/>
                    <a:gd name="T2" fmla="*/ 541 w 13"/>
                    <a:gd name="T3" fmla="*/ 2804 h 56"/>
                    <a:gd name="T4" fmla="*/ 541 w 13"/>
                    <a:gd name="T5" fmla="*/ 56 h 56"/>
                    <a:gd name="T6" fmla="*/ 0 w 13"/>
                    <a:gd name="T7" fmla="*/ 0 h 56"/>
                    <a:gd name="T8" fmla="*/ 0 w 13"/>
                    <a:gd name="T9" fmla="*/ 2746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56">
                      <a:moveTo>
                        <a:pt x="0" y="55"/>
                      </a:moveTo>
                      <a:cubicBezTo>
                        <a:pt x="4" y="55"/>
                        <a:pt x="8" y="56"/>
                        <a:pt x="13" y="56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8" y="1"/>
                        <a:pt x="4" y="0"/>
                        <a:pt x="0" y="0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005B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3" name="Freeform 115">
                  <a:extLst>
                    <a:ext uri="{FF2B5EF4-FFF2-40B4-BE49-F238E27FC236}">
                      <a16:creationId xmlns:a16="http://schemas.microsoft.com/office/drawing/2014/main" xmlns="" id="{4CBA0CBE-EB56-504D-8121-5C4F9DAE642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881434" y="6071445"/>
                  <a:ext cx="31150" cy="166822"/>
                </a:xfrm>
                <a:custGeom>
                  <a:avLst/>
                  <a:gdLst>
                    <a:gd name="T0" fmla="*/ 0 w 11"/>
                    <a:gd name="T1" fmla="*/ 2727 h 56"/>
                    <a:gd name="T2" fmla="*/ 461 w 11"/>
                    <a:gd name="T3" fmla="*/ 2885 h 56"/>
                    <a:gd name="T4" fmla="*/ 461 w 11"/>
                    <a:gd name="T5" fmla="*/ 94 h 56"/>
                    <a:gd name="T6" fmla="*/ 0 w 11"/>
                    <a:gd name="T7" fmla="*/ 0 h 56"/>
                    <a:gd name="T8" fmla="*/ 0 w 11"/>
                    <a:gd name="T9" fmla="*/ 272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56">
                      <a:moveTo>
                        <a:pt x="0" y="53"/>
                      </a:moveTo>
                      <a:cubicBezTo>
                        <a:pt x="4" y="54"/>
                        <a:pt x="7" y="55"/>
                        <a:pt x="11" y="56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005B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4" name="Freeform 116">
                  <a:extLst>
                    <a:ext uri="{FF2B5EF4-FFF2-40B4-BE49-F238E27FC236}">
                      <a16:creationId xmlns:a16="http://schemas.microsoft.com/office/drawing/2014/main" xmlns="" id="{209DAB12-317C-3242-B2CD-552F510AFBA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120622" y="5784511"/>
                  <a:ext cx="700878" cy="242448"/>
                </a:xfrm>
                <a:custGeom>
                  <a:avLst/>
                  <a:gdLst>
                    <a:gd name="T0" fmla="*/ 0 w 252"/>
                    <a:gd name="T1" fmla="*/ 4099 h 82"/>
                    <a:gd name="T2" fmla="*/ 9845 w 252"/>
                    <a:gd name="T3" fmla="*/ 0 h 82"/>
                    <a:gd name="T4" fmla="*/ 0 w 252"/>
                    <a:gd name="T5" fmla="*/ 4099 h 8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52" h="82">
                      <a:moveTo>
                        <a:pt x="0" y="82"/>
                      </a:moveTo>
                      <a:cubicBezTo>
                        <a:pt x="57" y="82"/>
                        <a:pt x="192" y="71"/>
                        <a:pt x="252" y="0"/>
                      </a:cubicBezTo>
                      <a:cubicBezTo>
                        <a:pt x="232" y="14"/>
                        <a:pt x="140" y="68"/>
                        <a:pt x="0" y="82"/>
                      </a:cubicBezTo>
                      <a:close/>
                    </a:path>
                  </a:pathLst>
                </a:custGeom>
                <a:solidFill>
                  <a:srgbClr val="9C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5" name="Freeform 117">
                  <a:extLst>
                    <a:ext uri="{FF2B5EF4-FFF2-40B4-BE49-F238E27FC236}">
                      <a16:creationId xmlns:a16="http://schemas.microsoft.com/office/drawing/2014/main" xmlns="" id="{B7B1BDD6-6482-DF44-A2D0-429D1E258C3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558807" y="5935763"/>
                  <a:ext cx="64525" cy="97869"/>
                </a:xfrm>
                <a:custGeom>
                  <a:avLst/>
                  <a:gdLst>
                    <a:gd name="T0" fmla="*/ 0 w 23"/>
                    <a:gd name="T1" fmla="*/ 909 h 33"/>
                    <a:gd name="T2" fmla="*/ 928 w 23"/>
                    <a:gd name="T3" fmla="*/ 1672 h 33"/>
                    <a:gd name="T4" fmla="*/ 928 w 23"/>
                    <a:gd name="T5" fmla="*/ 704 h 33"/>
                    <a:gd name="T6" fmla="*/ 0 w 23"/>
                    <a:gd name="T7" fmla="*/ 0 h 33"/>
                    <a:gd name="T8" fmla="*/ 0 w 23"/>
                    <a:gd name="T9" fmla="*/ 909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33">
                      <a:moveTo>
                        <a:pt x="0" y="18"/>
                      </a:moveTo>
                      <a:cubicBezTo>
                        <a:pt x="7" y="24"/>
                        <a:pt x="14" y="29"/>
                        <a:pt x="23" y="33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447B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6" name="Freeform 118">
                  <a:extLst>
                    <a:ext uri="{FF2B5EF4-FFF2-40B4-BE49-F238E27FC236}">
                      <a16:creationId xmlns:a16="http://schemas.microsoft.com/office/drawing/2014/main" xmlns="" id="{20E213B8-5893-7640-A7E4-878BBD3FAAD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53370" y="5991370"/>
                  <a:ext cx="47838" cy="83411"/>
                </a:xfrm>
                <a:custGeom>
                  <a:avLst/>
                  <a:gdLst>
                    <a:gd name="T0" fmla="*/ 0 w 17"/>
                    <a:gd name="T1" fmla="*/ 1077 h 28"/>
                    <a:gd name="T2" fmla="*/ 698 w 17"/>
                    <a:gd name="T3" fmla="*/ 1441 h 28"/>
                    <a:gd name="T4" fmla="*/ 698 w 17"/>
                    <a:gd name="T5" fmla="*/ 402 h 28"/>
                    <a:gd name="T6" fmla="*/ 0 w 17"/>
                    <a:gd name="T7" fmla="*/ 0 h 28"/>
                    <a:gd name="T8" fmla="*/ 0 w 17"/>
                    <a:gd name="T9" fmla="*/ 1077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28">
                      <a:moveTo>
                        <a:pt x="0" y="21"/>
                      </a:moveTo>
                      <a:cubicBezTo>
                        <a:pt x="6" y="23"/>
                        <a:pt x="11" y="26"/>
                        <a:pt x="17" y="2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6" y="3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447B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7" name="Freeform 122">
                  <a:extLst>
                    <a:ext uri="{FF2B5EF4-FFF2-40B4-BE49-F238E27FC236}">
                      <a16:creationId xmlns:a16="http://schemas.microsoft.com/office/drawing/2014/main" xmlns="" id="{B08F722B-D11A-2D40-A894-CB368DC63EC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975997" y="6087015"/>
                  <a:ext cx="36713" cy="67841"/>
                </a:xfrm>
                <a:custGeom>
                  <a:avLst/>
                  <a:gdLst>
                    <a:gd name="T0" fmla="*/ 0 w 13"/>
                    <a:gd name="T1" fmla="*/ 1082 h 23"/>
                    <a:gd name="T2" fmla="*/ 541 w 13"/>
                    <a:gd name="T3" fmla="*/ 1140 h 23"/>
                    <a:gd name="T4" fmla="*/ 541 w 13"/>
                    <a:gd name="T5" fmla="*/ 56 h 23"/>
                    <a:gd name="T6" fmla="*/ 0 w 13"/>
                    <a:gd name="T7" fmla="*/ 0 h 23"/>
                    <a:gd name="T8" fmla="*/ 0 w 13"/>
                    <a:gd name="T9" fmla="*/ 1082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3">
                      <a:moveTo>
                        <a:pt x="0" y="22"/>
                      </a:moveTo>
                      <a:cubicBezTo>
                        <a:pt x="4" y="22"/>
                        <a:pt x="8" y="23"/>
                        <a:pt x="13" y="23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8" y="1"/>
                        <a:pt x="4" y="0"/>
                        <a:pt x="0" y="0"/>
                      </a:cubicBez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47B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8" name="Freeform 123">
                  <a:extLst>
                    <a:ext uri="{FF2B5EF4-FFF2-40B4-BE49-F238E27FC236}">
                      <a16:creationId xmlns:a16="http://schemas.microsoft.com/office/drawing/2014/main" xmlns="" id="{D27C07DB-A78D-7948-A248-5EB37394DE3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881434" y="6071445"/>
                  <a:ext cx="31150" cy="68953"/>
                </a:xfrm>
                <a:custGeom>
                  <a:avLst/>
                  <a:gdLst>
                    <a:gd name="T0" fmla="*/ 0 w 11"/>
                    <a:gd name="T1" fmla="*/ 1119 h 23"/>
                    <a:gd name="T2" fmla="*/ 461 w 11"/>
                    <a:gd name="T3" fmla="*/ 1213 h 23"/>
                    <a:gd name="T4" fmla="*/ 461 w 11"/>
                    <a:gd name="T5" fmla="*/ 94 h 23"/>
                    <a:gd name="T6" fmla="*/ 0 w 11"/>
                    <a:gd name="T7" fmla="*/ 0 h 23"/>
                    <a:gd name="T8" fmla="*/ 0 w 11"/>
                    <a:gd name="T9" fmla="*/ 1119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23">
                      <a:moveTo>
                        <a:pt x="0" y="21"/>
                      </a:moveTo>
                      <a:cubicBezTo>
                        <a:pt x="4" y="22"/>
                        <a:pt x="7" y="23"/>
                        <a:pt x="11" y="2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447B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9" name="Freeform 124">
                  <a:extLst>
                    <a:ext uri="{FF2B5EF4-FFF2-40B4-BE49-F238E27FC236}">
                      <a16:creationId xmlns:a16="http://schemas.microsoft.com/office/drawing/2014/main" xmlns="" id="{65606AC8-194A-3446-B058-45AE332BE77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207398" y="5244008"/>
                  <a:ext cx="664166" cy="338093"/>
                </a:xfrm>
                <a:custGeom>
                  <a:avLst/>
                  <a:gdLst>
                    <a:gd name="T0" fmla="*/ 0 w 239"/>
                    <a:gd name="T1" fmla="*/ 0 h 114"/>
                    <a:gd name="T2" fmla="*/ 9302 w 239"/>
                    <a:gd name="T3" fmla="*/ 5768 h 114"/>
                    <a:gd name="T4" fmla="*/ 105 w 239"/>
                    <a:gd name="T5" fmla="*/ 1272 h 114"/>
                    <a:gd name="T6" fmla="*/ 1634 w 239"/>
                    <a:gd name="T7" fmla="*/ 760 h 114"/>
                    <a:gd name="T8" fmla="*/ 0 w 239"/>
                    <a:gd name="T9" fmla="*/ 0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9" h="114">
                      <a:moveTo>
                        <a:pt x="0" y="0"/>
                      </a:moveTo>
                      <a:cubicBezTo>
                        <a:pt x="52" y="0"/>
                        <a:pt x="213" y="32"/>
                        <a:pt x="239" y="114"/>
                      </a:cubicBezTo>
                      <a:cubicBezTo>
                        <a:pt x="196" y="62"/>
                        <a:pt x="102" y="25"/>
                        <a:pt x="3" y="25"/>
                      </a:cubicBezTo>
                      <a:cubicBezTo>
                        <a:pt x="22" y="23"/>
                        <a:pt x="42" y="21"/>
                        <a:pt x="42" y="15"/>
                      </a:cubicBezTo>
                      <a:cubicBezTo>
                        <a:pt x="42" y="9"/>
                        <a:pt x="20" y="3"/>
                        <a:pt x="0" y="0"/>
                      </a:cubicBezTo>
                      <a:close/>
                    </a:path>
                  </a:pathLst>
                </a:custGeom>
                <a:solidFill>
                  <a:srgbClr val="E6F6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0" name="Freeform 125">
                  <a:extLst>
                    <a:ext uri="{FF2B5EF4-FFF2-40B4-BE49-F238E27FC236}">
                      <a16:creationId xmlns:a16="http://schemas.microsoft.com/office/drawing/2014/main" xmlns="" id="{FA5943C9-9B29-7049-963A-65045B42E3F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6432" y="5386362"/>
                  <a:ext cx="248089" cy="240224"/>
                </a:xfrm>
                <a:custGeom>
                  <a:avLst/>
                  <a:gdLst>
                    <a:gd name="T0" fmla="*/ 2330 w 89"/>
                    <a:gd name="T1" fmla="*/ 0 h 81"/>
                    <a:gd name="T2" fmla="*/ 0 w 89"/>
                    <a:gd name="T3" fmla="*/ 4096 h 81"/>
                    <a:gd name="T4" fmla="*/ 3510 w 89"/>
                    <a:gd name="T5" fmla="*/ 456 h 81"/>
                    <a:gd name="T6" fmla="*/ 2122 w 89"/>
                    <a:gd name="T7" fmla="*/ 704 h 81"/>
                    <a:gd name="T8" fmla="*/ 2330 w 89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" h="81">
                      <a:moveTo>
                        <a:pt x="59" y="0"/>
                      </a:moveTo>
                      <a:cubicBezTo>
                        <a:pt x="40" y="10"/>
                        <a:pt x="0" y="42"/>
                        <a:pt x="0" y="81"/>
                      </a:cubicBezTo>
                      <a:cubicBezTo>
                        <a:pt x="8" y="65"/>
                        <a:pt x="25" y="30"/>
                        <a:pt x="89" y="9"/>
                      </a:cubicBezTo>
                      <a:cubicBezTo>
                        <a:pt x="68" y="16"/>
                        <a:pt x="57" y="17"/>
                        <a:pt x="54" y="14"/>
                      </a:cubicBezTo>
                      <a:cubicBezTo>
                        <a:pt x="51" y="11"/>
                        <a:pt x="53" y="3"/>
                        <a:pt x="59" y="0"/>
                      </a:cubicBez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1" name="Freeform 126">
                  <a:extLst>
                    <a:ext uri="{FF2B5EF4-FFF2-40B4-BE49-F238E27FC236}">
                      <a16:creationId xmlns:a16="http://schemas.microsoft.com/office/drawing/2014/main" xmlns="" id="{52324CA1-EAED-E34A-9382-A7E60E7BF11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754483"/>
                  <a:ext cx="1470732" cy="507139"/>
                </a:xfrm>
                <a:custGeom>
                  <a:avLst/>
                  <a:gdLst>
                    <a:gd name="T0" fmla="*/ 20635 w 529"/>
                    <a:gd name="T1" fmla="*/ 0 h 171"/>
                    <a:gd name="T2" fmla="*/ 10329 w 529"/>
                    <a:gd name="T3" fmla="*/ 5517 h 171"/>
                    <a:gd name="T4" fmla="*/ 0 w 529"/>
                    <a:gd name="T5" fmla="*/ 0 h 171"/>
                    <a:gd name="T6" fmla="*/ 0 w 529"/>
                    <a:gd name="T7" fmla="*/ 2027 h 171"/>
                    <a:gd name="T8" fmla="*/ 10329 w 529"/>
                    <a:gd name="T9" fmla="*/ 8648 h 171"/>
                    <a:gd name="T10" fmla="*/ 20635 w 529"/>
                    <a:gd name="T11" fmla="*/ 2027 h 171"/>
                    <a:gd name="T12" fmla="*/ 20635 w 529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9" h="171">
                      <a:moveTo>
                        <a:pt x="529" y="0"/>
                      </a:moveTo>
                      <a:cubicBezTo>
                        <a:pt x="497" y="63"/>
                        <a:pt x="391" y="109"/>
                        <a:pt x="265" y="109"/>
                      </a:cubicBezTo>
                      <a:cubicBezTo>
                        <a:pt x="139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9" y="171"/>
                        <a:pt x="265" y="171"/>
                      </a:cubicBezTo>
                      <a:cubicBezTo>
                        <a:pt x="411" y="171"/>
                        <a:pt x="529" y="101"/>
                        <a:pt x="529" y="40"/>
                      </a:cubicBezTo>
                      <a:lnTo>
                        <a:pt x="529" y="0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2" name="Freeform 127">
                  <a:extLst>
                    <a:ext uri="{FF2B5EF4-FFF2-40B4-BE49-F238E27FC236}">
                      <a16:creationId xmlns:a16="http://schemas.microsoft.com/office/drawing/2014/main" xmlns="" id="{599E7629-A0D7-204F-9A69-E9654FE5364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763380"/>
                  <a:ext cx="1459607" cy="400373"/>
                </a:xfrm>
                <a:custGeom>
                  <a:avLst/>
                  <a:gdLst>
                    <a:gd name="T0" fmla="*/ 10254 w 525"/>
                    <a:gd name="T1" fmla="*/ 5368 h 135"/>
                    <a:gd name="T2" fmla="*/ 0 w 525"/>
                    <a:gd name="T3" fmla="*/ 0 h 135"/>
                    <a:gd name="T4" fmla="*/ 10254 w 525"/>
                    <a:gd name="T5" fmla="*/ 6827 h 135"/>
                    <a:gd name="T6" fmla="*/ 20477 w 525"/>
                    <a:gd name="T7" fmla="*/ 0 h 135"/>
                    <a:gd name="T8" fmla="*/ 10254 w 525"/>
                    <a:gd name="T9" fmla="*/ 5368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3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3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3" y="106"/>
                      </a:cubicBezTo>
                      <a:close/>
                    </a:path>
                  </a:pathLst>
                </a:custGeom>
                <a:noFill/>
                <a:ln w="7938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3" name="Freeform 128">
                  <a:extLst>
                    <a:ext uri="{FF2B5EF4-FFF2-40B4-BE49-F238E27FC236}">
                      <a16:creationId xmlns:a16="http://schemas.microsoft.com/office/drawing/2014/main" xmlns="" id="{38879B57-5349-764D-9F8A-9DAEA8C9F08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336316"/>
                  <a:ext cx="1457382" cy="711774"/>
                </a:xfrm>
                <a:custGeom>
                  <a:avLst/>
                  <a:gdLst>
                    <a:gd name="T0" fmla="*/ 20470 w 524"/>
                    <a:gd name="T1" fmla="*/ 6123 h 240"/>
                    <a:gd name="T2" fmla="*/ 10283 w 524"/>
                    <a:gd name="T3" fmla="*/ 0 h 240"/>
                    <a:gd name="T4" fmla="*/ 0 w 524"/>
                    <a:gd name="T5" fmla="*/ 5973 h 240"/>
                    <a:gd name="T6" fmla="*/ 2863 w 524"/>
                    <a:gd name="T7" fmla="*/ 10013 h 240"/>
                    <a:gd name="T8" fmla="*/ 10283 w 524"/>
                    <a:gd name="T9" fmla="*/ 12139 h 240"/>
                    <a:gd name="T10" fmla="*/ 17658 w 524"/>
                    <a:gd name="T11" fmla="*/ 10013 h 240"/>
                    <a:gd name="T12" fmla="*/ 20470 w 524"/>
                    <a:gd name="T13" fmla="*/ 612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3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4" y="225"/>
                        <a:pt x="191" y="240"/>
                        <a:pt x="263" y="240"/>
                      </a:cubicBezTo>
                      <a:cubicBezTo>
                        <a:pt x="334" y="240"/>
                        <a:pt x="402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E43E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4" name="Freeform 129">
                  <a:extLst>
                    <a:ext uri="{FF2B5EF4-FFF2-40B4-BE49-F238E27FC236}">
                      <a16:creationId xmlns:a16="http://schemas.microsoft.com/office/drawing/2014/main" xmlns="" id="{90791489-E6DD-B144-B518-24D8F010424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336316"/>
                  <a:ext cx="1457382" cy="711774"/>
                </a:xfrm>
                <a:custGeom>
                  <a:avLst/>
                  <a:gdLst>
                    <a:gd name="T0" fmla="*/ 20470 w 524"/>
                    <a:gd name="T1" fmla="*/ 6123 h 240"/>
                    <a:gd name="T2" fmla="*/ 10283 w 524"/>
                    <a:gd name="T3" fmla="*/ 0 h 240"/>
                    <a:gd name="T4" fmla="*/ 0 w 524"/>
                    <a:gd name="T5" fmla="*/ 5973 h 240"/>
                    <a:gd name="T6" fmla="*/ 2863 w 524"/>
                    <a:gd name="T7" fmla="*/ 10013 h 240"/>
                    <a:gd name="T8" fmla="*/ 10283 w 524"/>
                    <a:gd name="T9" fmla="*/ 12139 h 240"/>
                    <a:gd name="T10" fmla="*/ 17658 w 524"/>
                    <a:gd name="T11" fmla="*/ 10013 h 240"/>
                    <a:gd name="T12" fmla="*/ 20470 w 524"/>
                    <a:gd name="T13" fmla="*/ 612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3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4" y="225"/>
                        <a:pt x="191" y="240"/>
                        <a:pt x="263" y="240"/>
                      </a:cubicBezTo>
                      <a:cubicBezTo>
                        <a:pt x="334" y="240"/>
                        <a:pt x="402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A0D5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5" name="Freeform 130">
                  <a:extLst>
                    <a:ext uri="{FF2B5EF4-FFF2-40B4-BE49-F238E27FC236}">
                      <a16:creationId xmlns:a16="http://schemas.microsoft.com/office/drawing/2014/main" xmlns="" id="{153A57CC-A21B-B34D-8F8E-C3CA541EB02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73144" y="5434185"/>
                  <a:ext cx="1372831" cy="613905"/>
                </a:xfrm>
                <a:custGeom>
                  <a:avLst/>
                  <a:gdLst>
                    <a:gd name="T0" fmla="*/ 9647 w 494"/>
                    <a:gd name="T1" fmla="*/ 0 h 207"/>
                    <a:gd name="T2" fmla="*/ 0 w 494"/>
                    <a:gd name="T3" fmla="*/ 5917 h 207"/>
                    <a:gd name="T4" fmla="*/ 2258 w 494"/>
                    <a:gd name="T5" fmla="*/ 8341 h 207"/>
                    <a:gd name="T6" fmla="*/ 9647 w 494"/>
                    <a:gd name="T7" fmla="*/ 10467 h 207"/>
                    <a:gd name="T8" fmla="*/ 17021 w 494"/>
                    <a:gd name="T9" fmla="*/ 8341 h 207"/>
                    <a:gd name="T10" fmla="*/ 19237 w 494"/>
                    <a:gd name="T11" fmla="*/ 6008 h 207"/>
                    <a:gd name="T12" fmla="*/ 9647 w 494"/>
                    <a:gd name="T13" fmla="*/ 0 h 2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94" h="207">
                      <a:moveTo>
                        <a:pt x="248" y="0"/>
                      </a:moveTo>
                      <a:cubicBezTo>
                        <a:pt x="129" y="0"/>
                        <a:pt x="15" y="51"/>
                        <a:pt x="0" y="117"/>
                      </a:cubicBezTo>
                      <a:cubicBezTo>
                        <a:pt x="13" y="135"/>
                        <a:pt x="33" y="151"/>
                        <a:pt x="58" y="165"/>
                      </a:cubicBezTo>
                      <a:cubicBezTo>
                        <a:pt x="109" y="192"/>
                        <a:pt x="176" y="207"/>
                        <a:pt x="248" y="207"/>
                      </a:cubicBezTo>
                      <a:cubicBezTo>
                        <a:pt x="319" y="207"/>
                        <a:pt x="387" y="192"/>
                        <a:pt x="437" y="165"/>
                      </a:cubicBezTo>
                      <a:cubicBezTo>
                        <a:pt x="462" y="151"/>
                        <a:pt x="481" y="136"/>
                        <a:pt x="494" y="119"/>
                      </a:cubicBezTo>
                      <a:cubicBezTo>
                        <a:pt x="490" y="58"/>
                        <a:pt x="363" y="0"/>
                        <a:pt x="248" y="0"/>
                      </a:cubicBezTo>
                      <a:close/>
                    </a:path>
                  </a:pathLst>
                </a:custGeom>
                <a:solidFill>
                  <a:srgbClr val="7FC3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6" name="Freeform 131">
                  <a:extLst>
                    <a:ext uri="{FF2B5EF4-FFF2-40B4-BE49-F238E27FC236}">
                      <a16:creationId xmlns:a16="http://schemas.microsoft.com/office/drawing/2014/main" xmlns="" id="{8CDEFDE8-2F14-0747-8CE6-7A3D4AA35FF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56457" y="5363007"/>
                  <a:ext cx="856629" cy="325859"/>
                </a:xfrm>
                <a:custGeom>
                  <a:avLst/>
                  <a:gdLst>
                    <a:gd name="T0" fmla="*/ 0 w 308"/>
                    <a:gd name="T1" fmla="*/ 5535 h 110"/>
                    <a:gd name="T2" fmla="*/ 8988 w 308"/>
                    <a:gd name="T3" fmla="*/ 0 h 110"/>
                    <a:gd name="T4" fmla="*/ 12033 w 308"/>
                    <a:gd name="T5" fmla="*/ 453 h 110"/>
                    <a:gd name="T6" fmla="*/ 0 w 308"/>
                    <a:gd name="T7" fmla="*/ 5535 h 1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08" h="110">
                      <a:moveTo>
                        <a:pt x="0" y="110"/>
                      </a:moveTo>
                      <a:cubicBezTo>
                        <a:pt x="14" y="48"/>
                        <a:pt x="119" y="0"/>
                        <a:pt x="230" y="0"/>
                      </a:cubicBezTo>
                      <a:cubicBezTo>
                        <a:pt x="256" y="0"/>
                        <a:pt x="283" y="3"/>
                        <a:pt x="308" y="9"/>
                      </a:cubicBezTo>
                      <a:cubicBezTo>
                        <a:pt x="253" y="0"/>
                        <a:pt x="49" y="6"/>
                        <a:pt x="0" y="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7" name="Freeform 132">
                  <a:extLst>
                    <a:ext uri="{FF2B5EF4-FFF2-40B4-BE49-F238E27FC236}">
                      <a16:creationId xmlns:a16="http://schemas.microsoft.com/office/drawing/2014/main" xmlns="" id="{509FF002-7C6A-AC47-A4C2-E47B4EAAB4C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336316"/>
                  <a:ext cx="1457382" cy="711774"/>
                </a:xfrm>
                <a:custGeom>
                  <a:avLst/>
                  <a:gdLst>
                    <a:gd name="T0" fmla="*/ 20470 w 524"/>
                    <a:gd name="T1" fmla="*/ 6123 h 240"/>
                    <a:gd name="T2" fmla="*/ 10283 w 524"/>
                    <a:gd name="T3" fmla="*/ 0 h 240"/>
                    <a:gd name="T4" fmla="*/ 0 w 524"/>
                    <a:gd name="T5" fmla="*/ 5973 h 240"/>
                    <a:gd name="T6" fmla="*/ 2863 w 524"/>
                    <a:gd name="T7" fmla="*/ 10013 h 240"/>
                    <a:gd name="T8" fmla="*/ 10283 w 524"/>
                    <a:gd name="T9" fmla="*/ 12139 h 240"/>
                    <a:gd name="T10" fmla="*/ 17658 w 524"/>
                    <a:gd name="T11" fmla="*/ 10013 h 240"/>
                    <a:gd name="T12" fmla="*/ 20470 w 524"/>
                    <a:gd name="T13" fmla="*/ 612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3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4" y="225"/>
                        <a:pt x="191" y="240"/>
                        <a:pt x="263" y="240"/>
                      </a:cubicBezTo>
                      <a:cubicBezTo>
                        <a:pt x="334" y="240"/>
                        <a:pt x="402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8" name="Freeform 133">
                  <a:extLst>
                    <a:ext uri="{FF2B5EF4-FFF2-40B4-BE49-F238E27FC236}">
                      <a16:creationId xmlns:a16="http://schemas.microsoft.com/office/drawing/2014/main" xmlns="" id="{507599F4-0C95-9947-A9EC-BDA8423FCE9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397494" y="5635483"/>
                  <a:ext cx="1526357" cy="679522"/>
                </a:xfrm>
                <a:custGeom>
                  <a:avLst/>
                  <a:gdLst>
                    <a:gd name="T0" fmla="*/ 21415 w 549"/>
                    <a:gd name="T1" fmla="*/ 4101 h 229"/>
                    <a:gd name="T2" fmla="*/ 10724 w 549"/>
                    <a:gd name="T3" fmla="*/ 11604 h 229"/>
                    <a:gd name="T4" fmla="*/ 0 w 549"/>
                    <a:gd name="T5" fmla="*/ 4101 h 229"/>
                    <a:gd name="T6" fmla="*/ 0 w 549"/>
                    <a:gd name="T7" fmla="*/ 0 h 229"/>
                    <a:gd name="T8" fmla="*/ 10724 w 549"/>
                    <a:gd name="T9" fmla="*/ 7561 h 229"/>
                    <a:gd name="T10" fmla="*/ 21415 w 549"/>
                    <a:gd name="T11" fmla="*/ 0 h 229"/>
                    <a:gd name="T12" fmla="*/ 21415 w 549"/>
                    <a:gd name="T13" fmla="*/ 410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5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5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9" name="Oval 134">
                  <a:extLst>
                    <a:ext uri="{FF2B5EF4-FFF2-40B4-BE49-F238E27FC236}">
                      <a16:creationId xmlns:a16="http://schemas.microsoft.com/office/drawing/2014/main" xmlns="" id="{AAD0862B-6C4D-4841-9114-D4253D2CAAA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397494" y="5197297"/>
                  <a:ext cx="1526357" cy="880820"/>
                </a:xfrm>
                <a:prstGeom prst="ellipse">
                  <a:avLst/>
                </a:prstGeom>
                <a:noFill/>
                <a:ln w="7938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500" name="Freeform 135">
                  <a:extLst>
                    <a:ext uri="{FF2B5EF4-FFF2-40B4-BE49-F238E27FC236}">
                      <a16:creationId xmlns:a16="http://schemas.microsoft.com/office/drawing/2014/main" xmlns="" id="{C05DF47F-CBF6-9244-A9AF-758AFB1F6BE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226213"/>
                  <a:ext cx="1470732" cy="821877"/>
                </a:xfrm>
                <a:custGeom>
                  <a:avLst/>
                  <a:gdLst>
                    <a:gd name="T0" fmla="*/ 2916 w 529"/>
                    <a:gd name="T1" fmla="*/ 11907 h 277"/>
                    <a:gd name="T2" fmla="*/ 0 w 529"/>
                    <a:gd name="T3" fmla="*/ 6990 h 277"/>
                    <a:gd name="T4" fmla="*/ 2916 w 529"/>
                    <a:gd name="T5" fmla="*/ 2129 h 277"/>
                    <a:gd name="T6" fmla="*/ 10329 w 529"/>
                    <a:gd name="T7" fmla="*/ 0 h 277"/>
                    <a:gd name="T8" fmla="*/ 17711 w 529"/>
                    <a:gd name="T9" fmla="*/ 2129 h 277"/>
                    <a:gd name="T10" fmla="*/ 20635 w 529"/>
                    <a:gd name="T11" fmla="*/ 6990 h 277"/>
                    <a:gd name="T12" fmla="*/ 17711 w 529"/>
                    <a:gd name="T13" fmla="*/ 11907 h 277"/>
                    <a:gd name="T14" fmla="*/ 10329 w 529"/>
                    <a:gd name="T15" fmla="*/ 14036 h 277"/>
                    <a:gd name="T16" fmla="*/ 2916 w 529"/>
                    <a:gd name="T17" fmla="*/ 11907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6" y="15"/>
                        <a:pt x="193" y="0"/>
                        <a:pt x="265" y="0"/>
                      </a:cubicBezTo>
                      <a:cubicBezTo>
                        <a:pt x="336" y="0"/>
                        <a:pt x="404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4" y="262"/>
                        <a:pt x="336" y="277"/>
                        <a:pt x="265" y="277"/>
                      </a:cubicBezTo>
                      <a:cubicBezTo>
                        <a:pt x="193" y="277"/>
                        <a:pt x="126" y="262"/>
                        <a:pt x="75" y="235"/>
                      </a:cubicBez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1" name="Freeform 136">
                  <a:extLst>
                    <a:ext uri="{FF2B5EF4-FFF2-40B4-BE49-F238E27FC236}">
                      <a16:creationId xmlns:a16="http://schemas.microsoft.com/office/drawing/2014/main" xmlns="" id="{4A37ADCC-A400-4545-A343-E5ECDE23244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42245" y="5430848"/>
                  <a:ext cx="1081355" cy="177944"/>
                </a:xfrm>
                <a:custGeom>
                  <a:avLst/>
                  <a:gdLst>
                    <a:gd name="T0" fmla="*/ 0 w 389"/>
                    <a:gd name="T1" fmla="*/ 2368 h 60"/>
                    <a:gd name="T2" fmla="*/ 0 w 389"/>
                    <a:gd name="T3" fmla="*/ 2368 h 60"/>
                    <a:gd name="T4" fmla="*/ 7286 w 389"/>
                    <a:gd name="T5" fmla="*/ 93 h 60"/>
                    <a:gd name="T6" fmla="*/ 15165 w 389"/>
                    <a:gd name="T7" fmla="*/ 3037 h 60"/>
                    <a:gd name="T8" fmla="*/ 15165 w 389"/>
                    <a:gd name="T9" fmla="*/ 3037 h 60"/>
                    <a:gd name="T10" fmla="*/ 7286 w 389"/>
                    <a:gd name="T11" fmla="*/ 0 h 60"/>
                    <a:gd name="T12" fmla="*/ 0 w 389"/>
                    <a:gd name="T13" fmla="*/ 2368 h 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9" h="60">
                      <a:moveTo>
                        <a:pt x="0" y="47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9" y="18"/>
                        <a:pt x="118" y="2"/>
                        <a:pt x="187" y="2"/>
                      </a:cubicBezTo>
                      <a:cubicBezTo>
                        <a:pt x="259" y="2"/>
                        <a:pt x="340" y="25"/>
                        <a:pt x="389" y="60"/>
                      </a:cubicBezTo>
                      <a:cubicBezTo>
                        <a:pt x="389" y="60"/>
                        <a:pt x="389" y="60"/>
                        <a:pt x="389" y="60"/>
                      </a:cubicBezTo>
                      <a:cubicBezTo>
                        <a:pt x="340" y="24"/>
                        <a:pt x="259" y="0"/>
                        <a:pt x="187" y="0"/>
                      </a:cubicBezTo>
                      <a:cubicBezTo>
                        <a:pt x="118" y="0"/>
                        <a:pt x="49" y="18"/>
                        <a:pt x="0" y="47"/>
                      </a:cubicBezTo>
                      <a:close/>
                    </a:path>
                  </a:pathLst>
                </a:custGeom>
                <a:solidFill>
                  <a:srgbClr val="D5EE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2" name="Oval 137">
                  <a:extLst>
                    <a:ext uri="{FF2B5EF4-FFF2-40B4-BE49-F238E27FC236}">
                      <a16:creationId xmlns:a16="http://schemas.microsoft.com/office/drawing/2014/main" xmlns="" id="{76CF3DDE-B981-C94A-8AD6-E71683F1377D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606645" y="6018062"/>
                  <a:ext cx="35600" cy="38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503" name="Oval 138">
                  <a:extLst>
                    <a:ext uri="{FF2B5EF4-FFF2-40B4-BE49-F238E27FC236}">
                      <a16:creationId xmlns:a16="http://schemas.microsoft.com/office/drawing/2014/main" xmlns="" id="{4823E4F8-0B15-E04B-BC7E-3600A186232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651145" y="6048090"/>
                  <a:ext cx="24475" cy="26692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504" name="Oval 139">
                  <a:extLst>
                    <a:ext uri="{FF2B5EF4-FFF2-40B4-BE49-F238E27FC236}">
                      <a16:creationId xmlns:a16="http://schemas.microsoft.com/office/drawing/2014/main" xmlns="" id="{FB80366C-E10D-C044-A605-5EDA5C24A388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578832" y="6006940"/>
                  <a:ext cx="27813" cy="289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505" name="Freeform 140">
                  <a:extLst>
                    <a:ext uri="{FF2B5EF4-FFF2-40B4-BE49-F238E27FC236}">
                      <a16:creationId xmlns:a16="http://schemas.microsoft.com/office/drawing/2014/main" xmlns="" id="{8E69C202-F84C-9543-9FDE-41AA7B814AA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31120" y="5523156"/>
                  <a:ext cx="66750" cy="67841"/>
                </a:xfrm>
                <a:custGeom>
                  <a:avLst/>
                  <a:gdLst>
                    <a:gd name="T0" fmla="*/ 83 w 24"/>
                    <a:gd name="T1" fmla="*/ 745 h 23"/>
                    <a:gd name="T2" fmla="*/ 313 w 24"/>
                    <a:gd name="T3" fmla="*/ 90 h 23"/>
                    <a:gd name="T4" fmla="*/ 863 w 24"/>
                    <a:gd name="T5" fmla="*/ 395 h 23"/>
                    <a:gd name="T6" fmla="*/ 595 w 24"/>
                    <a:gd name="T7" fmla="*/ 1048 h 23"/>
                    <a:gd name="T8" fmla="*/ 83 w 24"/>
                    <a:gd name="T9" fmla="*/ 745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" h="23">
                      <a:moveTo>
                        <a:pt x="2" y="15"/>
                      </a:moveTo>
                      <a:cubicBezTo>
                        <a:pt x="0" y="9"/>
                        <a:pt x="3" y="4"/>
                        <a:pt x="8" y="2"/>
                      </a:cubicBezTo>
                      <a:cubicBezTo>
                        <a:pt x="14" y="0"/>
                        <a:pt x="20" y="2"/>
                        <a:pt x="22" y="8"/>
                      </a:cubicBezTo>
                      <a:cubicBezTo>
                        <a:pt x="24" y="13"/>
                        <a:pt x="21" y="19"/>
                        <a:pt x="15" y="21"/>
                      </a:cubicBezTo>
                      <a:cubicBezTo>
                        <a:pt x="10" y="23"/>
                        <a:pt x="4" y="20"/>
                        <a:pt x="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6" name="Freeform 141">
                  <a:extLst>
                    <a:ext uri="{FF2B5EF4-FFF2-40B4-BE49-F238E27FC236}">
                      <a16:creationId xmlns:a16="http://schemas.microsoft.com/office/drawing/2014/main" xmlns="" id="{46110DA7-5CAA-4143-9E33-D2B3E36DBDE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95645" y="5514259"/>
                  <a:ext cx="44500" cy="47822"/>
                </a:xfrm>
                <a:custGeom>
                  <a:avLst/>
                  <a:gdLst>
                    <a:gd name="T0" fmla="*/ 50 w 16"/>
                    <a:gd name="T1" fmla="*/ 527 h 16"/>
                    <a:gd name="T2" fmla="*/ 238 w 16"/>
                    <a:gd name="T3" fmla="*/ 59 h 16"/>
                    <a:gd name="T4" fmla="*/ 595 w 16"/>
                    <a:gd name="T5" fmla="*/ 253 h 16"/>
                    <a:gd name="T6" fmla="*/ 438 w 16"/>
                    <a:gd name="T7" fmla="*/ 736 h 16"/>
                    <a:gd name="T8" fmla="*/ 50 w 16"/>
                    <a:gd name="T9" fmla="*/ 527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9" y="0"/>
                        <a:pt x="13" y="1"/>
                        <a:pt x="15" y="5"/>
                      </a:cubicBezTo>
                      <a:cubicBezTo>
                        <a:pt x="16" y="9"/>
                        <a:pt x="14" y="13"/>
                        <a:pt x="11" y="14"/>
                      </a:cubicBezTo>
                      <a:cubicBezTo>
                        <a:pt x="7" y="16"/>
                        <a:pt x="3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7" name="Freeform 142">
                  <a:extLst>
                    <a:ext uri="{FF2B5EF4-FFF2-40B4-BE49-F238E27FC236}">
                      <a16:creationId xmlns:a16="http://schemas.microsoft.com/office/drawing/2014/main" xmlns="" id="{CAD656B1-D45C-D94C-B3A2-6AAD2401722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592182" y="5570979"/>
                  <a:ext cx="44500" cy="46710"/>
                </a:xfrm>
                <a:custGeom>
                  <a:avLst/>
                  <a:gdLst>
                    <a:gd name="T0" fmla="*/ 83 w 16"/>
                    <a:gd name="T1" fmla="*/ 470 h 16"/>
                    <a:gd name="T2" fmla="*/ 238 w 16"/>
                    <a:gd name="T3" fmla="*/ 55 h 16"/>
                    <a:gd name="T4" fmla="*/ 595 w 16"/>
                    <a:gd name="T5" fmla="*/ 234 h 16"/>
                    <a:gd name="T6" fmla="*/ 438 w 16"/>
                    <a:gd name="T7" fmla="*/ 669 h 16"/>
                    <a:gd name="T8" fmla="*/ 83 w 16"/>
                    <a:gd name="T9" fmla="*/ 470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2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9" y="0"/>
                        <a:pt x="13" y="1"/>
                        <a:pt x="15" y="5"/>
                      </a:cubicBezTo>
                      <a:cubicBezTo>
                        <a:pt x="16" y="9"/>
                        <a:pt x="14" y="13"/>
                        <a:pt x="11" y="14"/>
                      </a:cubicBezTo>
                      <a:cubicBezTo>
                        <a:pt x="7" y="16"/>
                        <a:pt x="3" y="14"/>
                        <a:pt x="2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27" name="Groupe 326">
                <a:extLst>
                  <a:ext uri="{FF2B5EF4-FFF2-40B4-BE49-F238E27FC236}">
                    <a16:creationId xmlns:a16="http://schemas.microsoft.com/office/drawing/2014/main" xmlns="" id="{5C081F98-5B44-C54B-AF3F-A6C408F18D5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78361" y="6506537"/>
                <a:ext cx="595669" cy="432152"/>
                <a:chOff x="846944" y="4493055"/>
                <a:chExt cx="1538288" cy="1116013"/>
              </a:xfrm>
            </p:grpSpPr>
            <p:sp>
              <p:nvSpPr>
                <p:cNvPr id="420" name="Freeform 172">
                  <a:extLst>
                    <a:ext uri="{FF2B5EF4-FFF2-40B4-BE49-F238E27FC236}">
                      <a16:creationId xmlns:a16="http://schemas.microsoft.com/office/drawing/2014/main" xmlns="" id="{0C6AF17D-50CA-F34C-B13C-7D2AE2FDAD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5058205"/>
                  <a:ext cx="1457325" cy="400050"/>
                </a:xfrm>
                <a:custGeom>
                  <a:avLst/>
                  <a:gdLst>
                    <a:gd name="T0" fmla="*/ 2450 w 525"/>
                    <a:gd name="T1" fmla="*/ 1290 h 135"/>
                    <a:gd name="T2" fmla="*/ 0 w 525"/>
                    <a:gd name="T3" fmla="*/ 0 h 135"/>
                    <a:gd name="T4" fmla="*/ 2450 w 525"/>
                    <a:gd name="T5" fmla="*/ 1637 h 135"/>
                    <a:gd name="T6" fmla="*/ 4906 w 525"/>
                    <a:gd name="T7" fmla="*/ 0 h 135"/>
                    <a:gd name="T8" fmla="*/ 2450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D367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1" name="Freeform 173">
                  <a:extLst>
                    <a:ext uri="{FF2B5EF4-FFF2-40B4-BE49-F238E27FC236}">
                      <a16:creationId xmlns:a16="http://schemas.microsoft.com/office/drawing/2014/main" xmlns="" id="{694D76F3-092D-3544-BC98-C11BB99700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4523217"/>
                  <a:ext cx="1468438" cy="819150"/>
                </a:xfrm>
                <a:custGeom>
                  <a:avLst/>
                  <a:gdLst>
                    <a:gd name="T0" fmla="*/ 699 w 529"/>
                    <a:gd name="T1" fmla="*/ 2831 h 277"/>
                    <a:gd name="T2" fmla="*/ 0 w 529"/>
                    <a:gd name="T3" fmla="*/ 1662 h 277"/>
                    <a:gd name="T4" fmla="*/ 699 w 529"/>
                    <a:gd name="T5" fmla="*/ 503 h 277"/>
                    <a:gd name="T6" fmla="*/ 2471 w 529"/>
                    <a:gd name="T7" fmla="*/ 0 h 277"/>
                    <a:gd name="T8" fmla="*/ 4244 w 529"/>
                    <a:gd name="T9" fmla="*/ 503 h 277"/>
                    <a:gd name="T10" fmla="*/ 4943 w 529"/>
                    <a:gd name="T11" fmla="*/ 1662 h 277"/>
                    <a:gd name="T12" fmla="*/ 4244 w 529"/>
                    <a:gd name="T13" fmla="*/ 2831 h 277"/>
                    <a:gd name="T14" fmla="*/ 2471 w 529"/>
                    <a:gd name="T15" fmla="*/ 3334 h 277"/>
                    <a:gd name="T16" fmla="*/ 699 w 529"/>
                    <a:gd name="T17" fmla="*/ 2831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5" y="15"/>
                        <a:pt x="193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3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2" name="Freeform 174">
                  <a:extLst>
                    <a:ext uri="{FF2B5EF4-FFF2-40B4-BE49-F238E27FC236}">
                      <a16:creationId xmlns:a16="http://schemas.microsoft.com/office/drawing/2014/main" xmlns="" id="{F0826409-B33F-AD45-A2DD-79EAC31540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232" y="4931205"/>
                  <a:ext cx="1524000" cy="677863"/>
                </a:xfrm>
                <a:custGeom>
                  <a:avLst/>
                  <a:gdLst>
                    <a:gd name="T0" fmla="*/ 5134 w 549"/>
                    <a:gd name="T1" fmla="*/ 981 h 229"/>
                    <a:gd name="T2" fmla="*/ 2562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62 w 549"/>
                    <a:gd name="T9" fmla="*/ 1801 h 229"/>
                    <a:gd name="T10" fmla="*/ 5134 w 549"/>
                    <a:gd name="T11" fmla="*/ 0 h 229"/>
                    <a:gd name="T12" fmla="*/ 5134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3" name="Freeform 175">
                  <a:extLst>
                    <a:ext uri="{FF2B5EF4-FFF2-40B4-BE49-F238E27FC236}">
                      <a16:creationId xmlns:a16="http://schemas.microsoft.com/office/drawing/2014/main" xmlns="" id="{E1024F21-E6F2-1D4A-ADD7-684A9B05F1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5050267"/>
                  <a:ext cx="1468438" cy="506413"/>
                </a:xfrm>
                <a:custGeom>
                  <a:avLst/>
                  <a:gdLst>
                    <a:gd name="T0" fmla="*/ 4943 w 529"/>
                    <a:gd name="T1" fmla="*/ 0 h 171"/>
                    <a:gd name="T2" fmla="*/ 2471 w 529"/>
                    <a:gd name="T3" fmla="*/ 1319 h 171"/>
                    <a:gd name="T4" fmla="*/ 0 w 529"/>
                    <a:gd name="T5" fmla="*/ 0 h 171"/>
                    <a:gd name="T6" fmla="*/ 0 w 529"/>
                    <a:gd name="T7" fmla="*/ 487 h 171"/>
                    <a:gd name="T8" fmla="*/ 2471 w 529"/>
                    <a:gd name="T9" fmla="*/ 2071 h 171"/>
                    <a:gd name="T10" fmla="*/ 4943 w 529"/>
                    <a:gd name="T11" fmla="*/ 487 h 171"/>
                    <a:gd name="T12" fmla="*/ 4943 w 529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9" h="171">
                      <a:moveTo>
                        <a:pt x="529" y="0"/>
                      </a:moveTo>
                      <a:cubicBezTo>
                        <a:pt x="497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9" y="101"/>
                        <a:pt x="529" y="40"/>
                      </a:cubicBezTo>
                      <a:lnTo>
                        <a:pt x="529" y="0"/>
                      </a:lnTo>
                      <a:close/>
                    </a:path>
                  </a:pathLst>
                </a:custGeom>
                <a:solidFill>
                  <a:srgbClr val="0664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4" name="Freeform 176">
                  <a:extLst>
                    <a:ext uri="{FF2B5EF4-FFF2-40B4-BE49-F238E27FC236}">
                      <a16:creationId xmlns:a16="http://schemas.microsoft.com/office/drawing/2014/main" xmlns="" id="{344DD26C-1ABC-0B4B-99D1-1EE5C6954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5058205"/>
                  <a:ext cx="1457325" cy="400050"/>
                </a:xfrm>
                <a:custGeom>
                  <a:avLst/>
                  <a:gdLst>
                    <a:gd name="T0" fmla="*/ 2450 w 525"/>
                    <a:gd name="T1" fmla="*/ 1290 h 135"/>
                    <a:gd name="T2" fmla="*/ 0 w 525"/>
                    <a:gd name="T3" fmla="*/ 0 h 135"/>
                    <a:gd name="T4" fmla="*/ 2450 w 525"/>
                    <a:gd name="T5" fmla="*/ 1637 h 135"/>
                    <a:gd name="T6" fmla="*/ 4906 w 525"/>
                    <a:gd name="T7" fmla="*/ 0 h 135"/>
                    <a:gd name="T8" fmla="*/ 2450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64A9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5" name="Oval 177">
                  <a:extLst>
                    <a:ext uri="{FF2B5EF4-FFF2-40B4-BE49-F238E27FC236}">
                      <a16:creationId xmlns:a16="http://schemas.microsoft.com/office/drawing/2014/main" xmlns="" id="{B5A713CB-1104-474C-8DD8-4AED4C50C6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61232" y="4493055"/>
                  <a:ext cx="1524000" cy="879475"/>
                </a:xfrm>
                <a:prstGeom prst="ellipse">
                  <a:avLst/>
                </a:prstGeom>
                <a:solidFill>
                  <a:srgbClr val="F0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426" name="Freeform 178">
                  <a:extLst>
                    <a:ext uri="{FF2B5EF4-FFF2-40B4-BE49-F238E27FC236}">
                      <a16:creationId xmlns:a16="http://schemas.microsoft.com/office/drawing/2014/main" xmlns="" id="{C2E8CE5F-AA7F-934B-8D48-E2A0175355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4523217"/>
                  <a:ext cx="1468438" cy="819150"/>
                </a:xfrm>
                <a:custGeom>
                  <a:avLst/>
                  <a:gdLst>
                    <a:gd name="T0" fmla="*/ 699 w 529"/>
                    <a:gd name="T1" fmla="*/ 2831 h 277"/>
                    <a:gd name="T2" fmla="*/ 0 w 529"/>
                    <a:gd name="T3" fmla="*/ 1662 h 277"/>
                    <a:gd name="T4" fmla="*/ 699 w 529"/>
                    <a:gd name="T5" fmla="*/ 503 h 277"/>
                    <a:gd name="T6" fmla="*/ 2471 w 529"/>
                    <a:gd name="T7" fmla="*/ 0 h 277"/>
                    <a:gd name="T8" fmla="*/ 4244 w 529"/>
                    <a:gd name="T9" fmla="*/ 503 h 277"/>
                    <a:gd name="T10" fmla="*/ 4943 w 529"/>
                    <a:gd name="T11" fmla="*/ 1662 h 277"/>
                    <a:gd name="T12" fmla="*/ 4244 w 529"/>
                    <a:gd name="T13" fmla="*/ 2831 h 277"/>
                    <a:gd name="T14" fmla="*/ 2471 w 529"/>
                    <a:gd name="T15" fmla="*/ 3334 h 277"/>
                    <a:gd name="T16" fmla="*/ 699 w 529"/>
                    <a:gd name="T17" fmla="*/ 2831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5" y="15"/>
                        <a:pt x="193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3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BDE6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7" name="Freeform 179">
                  <a:extLst>
                    <a:ext uri="{FF2B5EF4-FFF2-40B4-BE49-F238E27FC236}">
                      <a16:creationId xmlns:a16="http://schemas.microsoft.com/office/drawing/2014/main" xmlns="" id="{14910284-FEAE-5C4E-821D-5605F49141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4523217"/>
                  <a:ext cx="1468438" cy="558800"/>
                </a:xfrm>
                <a:custGeom>
                  <a:avLst/>
                  <a:gdLst>
                    <a:gd name="T0" fmla="*/ 159 w 529"/>
                    <a:gd name="T1" fmla="*/ 2261 h 189"/>
                    <a:gd name="T2" fmla="*/ 2471 w 529"/>
                    <a:gd name="T3" fmla="*/ 840 h 189"/>
                    <a:gd name="T4" fmla="*/ 4770 w 529"/>
                    <a:gd name="T5" fmla="*/ 2276 h 189"/>
                    <a:gd name="T6" fmla="*/ 4943 w 529"/>
                    <a:gd name="T7" fmla="*/ 1661 h 189"/>
                    <a:gd name="T8" fmla="*/ 4244 w 529"/>
                    <a:gd name="T9" fmla="*/ 503 h 189"/>
                    <a:gd name="T10" fmla="*/ 2471 w 529"/>
                    <a:gd name="T11" fmla="*/ 0 h 189"/>
                    <a:gd name="T12" fmla="*/ 699 w 529"/>
                    <a:gd name="T13" fmla="*/ 503 h 189"/>
                    <a:gd name="T14" fmla="*/ 0 w 529"/>
                    <a:gd name="T15" fmla="*/ 1661 h 189"/>
                    <a:gd name="T16" fmla="*/ 159 w 529"/>
                    <a:gd name="T17" fmla="*/ 2261 h 1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189">
                      <a:moveTo>
                        <a:pt x="17" y="188"/>
                      </a:moveTo>
                      <a:cubicBezTo>
                        <a:pt x="32" y="121"/>
                        <a:pt x="145" y="70"/>
                        <a:pt x="264" y="70"/>
                      </a:cubicBezTo>
                      <a:cubicBezTo>
                        <a:pt x="380" y="70"/>
                        <a:pt x="506" y="128"/>
                        <a:pt x="510" y="189"/>
                      </a:cubicBezTo>
                      <a:cubicBezTo>
                        <a:pt x="523" y="173"/>
                        <a:pt x="529" y="156"/>
                        <a:pt x="529" y="138"/>
                      </a:cubicBezTo>
                      <a:cubicBezTo>
                        <a:pt x="529" y="102"/>
                        <a:pt x="502" y="68"/>
                        <a:pt x="454" y="42"/>
                      </a:cubicBezTo>
                      <a:cubicBezTo>
                        <a:pt x="403" y="15"/>
                        <a:pt x="336" y="0"/>
                        <a:pt x="264" y="0"/>
                      </a:cubicBezTo>
                      <a:cubicBezTo>
                        <a:pt x="193" y="0"/>
                        <a:pt x="125" y="15"/>
                        <a:pt x="75" y="42"/>
                      </a:cubicBezTo>
                      <a:cubicBezTo>
                        <a:pt x="27" y="68"/>
                        <a:pt x="0" y="102"/>
                        <a:pt x="0" y="138"/>
                      </a:cubicBezTo>
                      <a:cubicBezTo>
                        <a:pt x="0" y="155"/>
                        <a:pt x="6" y="172"/>
                        <a:pt x="17" y="188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8" name="Freeform 180">
                  <a:extLst>
                    <a:ext uri="{FF2B5EF4-FFF2-40B4-BE49-F238E27FC236}">
                      <a16:creationId xmlns:a16="http://schemas.microsoft.com/office/drawing/2014/main" xmlns="" id="{E9AC876B-0B3C-2E4F-81C4-0D65BAC8DE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6944" y="4712130"/>
                  <a:ext cx="328613" cy="338138"/>
                </a:xfrm>
                <a:custGeom>
                  <a:avLst/>
                  <a:gdLst>
                    <a:gd name="T0" fmla="*/ 1117 w 118"/>
                    <a:gd name="T1" fmla="*/ 437 h 114"/>
                    <a:gd name="T2" fmla="*/ 286 w 118"/>
                    <a:gd name="T3" fmla="*/ 1390 h 114"/>
                    <a:gd name="T4" fmla="*/ 616 w 118"/>
                    <a:gd name="T5" fmla="*/ 0 h 114"/>
                    <a:gd name="T6" fmla="*/ 1117 w 118"/>
                    <a:gd name="T7" fmla="*/ 437 h 11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8" h="114">
                      <a:moveTo>
                        <a:pt x="118" y="36"/>
                      </a:moveTo>
                      <a:cubicBezTo>
                        <a:pt x="67" y="55"/>
                        <a:pt x="38" y="92"/>
                        <a:pt x="30" y="114"/>
                      </a:cubicBezTo>
                      <a:cubicBezTo>
                        <a:pt x="0" y="69"/>
                        <a:pt x="37" y="26"/>
                        <a:pt x="65" y="0"/>
                      </a:cubicBezTo>
                      <a:cubicBezTo>
                        <a:pt x="59" y="20"/>
                        <a:pt x="48" y="52"/>
                        <a:pt x="118" y="36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9" name="Freeform 182">
                  <a:extLst>
                    <a:ext uri="{FF2B5EF4-FFF2-40B4-BE49-F238E27FC236}">
                      <a16:creationId xmlns:a16="http://schemas.microsoft.com/office/drawing/2014/main" xmlns="" id="{F192D4DF-3351-0844-B1AE-2BB40E2832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3157" y="5231242"/>
                  <a:ext cx="60325" cy="219075"/>
                </a:xfrm>
                <a:custGeom>
                  <a:avLst/>
                  <a:gdLst>
                    <a:gd name="T0" fmla="*/ 0 w 22"/>
                    <a:gd name="T1" fmla="*/ 740 h 74"/>
                    <a:gd name="T2" fmla="*/ 197 w 22"/>
                    <a:gd name="T3" fmla="*/ 893 h 74"/>
                    <a:gd name="T4" fmla="*/ 197 w 22"/>
                    <a:gd name="T5" fmla="*/ 168 h 74"/>
                    <a:gd name="T6" fmla="*/ 0 w 22"/>
                    <a:gd name="T7" fmla="*/ 0 h 74"/>
                    <a:gd name="T8" fmla="*/ 0 w 22"/>
                    <a:gd name="T9" fmla="*/ 740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74">
                      <a:moveTo>
                        <a:pt x="0" y="61"/>
                      </a:moveTo>
                      <a:cubicBezTo>
                        <a:pt x="7" y="65"/>
                        <a:pt x="14" y="70"/>
                        <a:pt x="22" y="7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0" name="Freeform 183">
                  <a:extLst>
                    <a:ext uri="{FF2B5EF4-FFF2-40B4-BE49-F238E27FC236}">
                      <a16:creationId xmlns:a16="http://schemas.microsoft.com/office/drawing/2014/main" xmlns="" id="{7AF0C399-EB09-4046-B76D-D7BAADCB76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6819" y="5286805"/>
                  <a:ext cx="47625" cy="207963"/>
                </a:xfrm>
                <a:custGeom>
                  <a:avLst/>
                  <a:gdLst>
                    <a:gd name="T0" fmla="*/ 0 w 17"/>
                    <a:gd name="T1" fmla="*/ 775 h 70"/>
                    <a:gd name="T2" fmla="*/ 166 w 17"/>
                    <a:gd name="T3" fmla="*/ 859 h 70"/>
                    <a:gd name="T4" fmla="*/ 166 w 17"/>
                    <a:gd name="T5" fmla="*/ 97 h 70"/>
                    <a:gd name="T6" fmla="*/ 0 w 17"/>
                    <a:gd name="T7" fmla="*/ 0 h 70"/>
                    <a:gd name="T8" fmla="*/ 0 w 17"/>
                    <a:gd name="T9" fmla="*/ 775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70">
                      <a:moveTo>
                        <a:pt x="0" y="63"/>
                      </a:moveTo>
                      <a:cubicBezTo>
                        <a:pt x="5" y="65"/>
                        <a:pt x="11" y="68"/>
                        <a:pt x="17" y="7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1" name="Freeform 184">
                  <a:extLst>
                    <a:ext uri="{FF2B5EF4-FFF2-40B4-BE49-F238E27FC236}">
                      <a16:creationId xmlns:a16="http://schemas.microsoft.com/office/drawing/2014/main" xmlns="" id="{A9D3E6D7-30F6-814B-A5DB-3DB36A05BD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2194" y="5150280"/>
                  <a:ext cx="25400" cy="222250"/>
                </a:xfrm>
                <a:custGeom>
                  <a:avLst/>
                  <a:gdLst>
                    <a:gd name="T0" fmla="*/ 0 w 9"/>
                    <a:gd name="T1" fmla="*/ 788 h 75"/>
                    <a:gd name="T2" fmla="*/ 89 w 9"/>
                    <a:gd name="T3" fmla="*/ 909 h 75"/>
                    <a:gd name="T4" fmla="*/ 89 w 9"/>
                    <a:gd name="T5" fmla="*/ 121 h 75"/>
                    <a:gd name="T6" fmla="*/ 0 w 9"/>
                    <a:gd name="T7" fmla="*/ 0 h 75"/>
                    <a:gd name="T8" fmla="*/ 0 w 9"/>
                    <a:gd name="T9" fmla="*/ 788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" h="75">
                      <a:moveTo>
                        <a:pt x="0" y="65"/>
                      </a:moveTo>
                      <a:cubicBezTo>
                        <a:pt x="3" y="68"/>
                        <a:pt x="6" y="72"/>
                        <a:pt x="9" y="75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6" y="6"/>
                        <a:pt x="3" y="3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2" name="Freeform 185">
                  <a:extLst>
                    <a:ext uri="{FF2B5EF4-FFF2-40B4-BE49-F238E27FC236}">
                      <a16:creationId xmlns:a16="http://schemas.microsoft.com/office/drawing/2014/main" xmlns="" id="{D3BD950D-2FD7-484E-A17A-6A5CA3450C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8244" y="5269342"/>
                  <a:ext cx="14288" cy="198438"/>
                </a:xfrm>
                <a:custGeom>
                  <a:avLst/>
                  <a:gdLst>
                    <a:gd name="T0" fmla="*/ 0 w 5"/>
                    <a:gd name="T1" fmla="*/ 787 h 67"/>
                    <a:gd name="T2" fmla="*/ 52 w 5"/>
                    <a:gd name="T3" fmla="*/ 812 h 67"/>
                    <a:gd name="T4" fmla="*/ 52 w 5"/>
                    <a:gd name="T5" fmla="*/ 24 h 67"/>
                    <a:gd name="T6" fmla="*/ 0 w 5"/>
                    <a:gd name="T7" fmla="*/ 0 h 67"/>
                    <a:gd name="T8" fmla="*/ 0 w 5"/>
                    <a:gd name="T9" fmla="*/ 787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7">
                      <a:moveTo>
                        <a:pt x="0" y="65"/>
                      </a:moveTo>
                      <a:cubicBezTo>
                        <a:pt x="2" y="66"/>
                        <a:pt x="3" y="67"/>
                        <a:pt x="5" y="67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2" y="1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3" name="Freeform 190">
                  <a:extLst>
                    <a:ext uri="{FF2B5EF4-FFF2-40B4-BE49-F238E27FC236}">
                      <a16:creationId xmlns:a16="http://schemas.microsoft.com/office/drawing/2014/main" xmlns="" id="{883E5335-AD67-4045-81BB-22828AAE96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0332" y="5345542"/>
                  <a:ext cx="130175" cy="225425"/>
                </a:xfrm>
                <a:custGeom>
                  <a:avLst/>
                  <a:gdLst>
                    <a:gd name="T0" fmla="*/ 0 w 47"/>
                    <a:gd name="T1" fmla="*/ 783 h 76"/>
                    <a:gd name="T2" fmla="*/ 434 w 47"/>
                    <a:gd name="T3" fmla="*/ 925 h 76"/>
                    <a:gd name="T4" fmla="*/ 434 w 47"/>
                    <a:gd name="T5" fmla="*/ 136 h 76"/>
                    <a:gd name="T6" fmla="*/ 0 w 47"/>
                    <a:gd name="T7" fmla="*/ 0 h 76"/>
                    <a:gd name="T8" fmla="*/ 0 w 47"/>
                    <a:gd name="T9" fmla="*/ 783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7" h="76">
                      <a:moveTo>
                        <a:pt x="0" y="64"/>
                      </a:moveTo>
                      <a:cubicBezTo>
                        <a:pt x="12" y="72"/>
                        <a:pt x="34" y="75"/>
                        <a:pt x="47" y="76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26" y="8"/>
                        <a:pt x="12" y="5"/>
                        <a:pt x="0" y="0"/>
                      </a:cubicBez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4" name="Freeform 191">
                  <a:extLst>
                    <a:ext uri="{FF2B5EF4-FFF2-40B4-BE49-F238E27FC236}">
                      <a16:creationId xmlns:a16="http://schemas.microsoft.com/office/drawing/2014/main" xmlns="" id="{E0F02C16-CEBF-CA4B-8173-442FBCFA76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5907" y="5382055"/>
                  <a:ext cx="39688" cy="198438"/>
                </a:xfrm>
                <a:custGeom>
                  <a:avLst/>
                  <a:gdLst>
                    <a:gd name="T0" fmla="*/ 0 w 14"/>
                    <a:gd name="T1" fmla="*/ 787 h 67"/>
                    <a:gd name="T2" fmla="*/ 143 w 14"/>
                    <a:gd name="T3" fmla="*/ 812 h 67"/>
                    <a:gd name="T4" fmla="*/ 143 w 14"/>
                    <a:gd name="T5" fmla="*/ 13 h 67"/>
                    <a:gd name="T6" fmla="*/ 0 w 14"/>
                    <a:gd name="T7" fmla="*/ 0 h 67"/>
                    <a:gd name="T8" fmla="*/ 0 w 14"/>
                    <a:gd name="T9" fmla="*/ 787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" h="67">
                      <a:moveTo>
                        <a:pt x="0" y="65"/>
                      </a:moveTo>
                      <a:cubicBezTo>
                        <a:pt x="5" y="66"/>
                        <a:pt x="9" y="67"/>
                        <a:pt x="14" y="67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9" y="1"/>
                        <a:pt x="5" y="0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5" name="Freeform 192">
                  <a:extLst>
                    <a:ext uri="{FF2B5EF4-FFF2-40B4-BE49-F238E27FC236}">
                      <a16:creationId xmlns:a16="http://schemas.microsoft.com/office/drawing/2014/main" xmlns="" id="{780C00E0-EB87-5E4A-8E62-19C5C5B8D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832" y="5366180"/>
                  <a:ext cx="31750" cy="201613"/>
                </a:xfrm>
                <a:custGeom>
                  <a:avLst/>
                  <a:gdLst>
                    <a:gd name="T0" fmla="*/ 0 w 11"/>
                    <a:gd name="T1" fmla="*/ 803 h 68"/>
                    <a:gd name="T2" fmla="*/ 118 w 11"/>
                    <a:gd name="T3" fmla="*/ 827 h 68"/>
                    <a:gd name="T4" fmla="*/ 118 w 11"/>
                    <a:gd name="T5" fmla="*/ 24 h 68"/>
                    <a:gd name="T6" fmla="*/ 0 w 11"/>
                    <a:gd name="T7" fmla="*/ 0 h 68"/>
                    <a:gd name="T8" fmla="*/ 0 w 11"/>
                    <a:gd name="T9" fmla="*/ 803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68">
                      <a:moveTo>
                        <a:pt x="0" y="66"/>
                      </a:moveTo>
                      <a:cubicBezTo>
                        <a:pt x="3" y="67"/>
                        <a:pt x="7" y="67"/>
                        <a:pt x="11" y="68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6" name="Freeform 193">
                  <a:extLst>
                    <a:ext uri="{FF2B5EF4-FFF2-40B4-BE49-F238E27FC236}">
                      <a16:creationId xmlns:a16="http://schemas.microsoft.com/office/drawing/2014/main" xmlns="" id="{7AF3B103-2D97-4049-97DD-ACFBC02F65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3157" y="5231242"/>
                  <a:ext cx="60325" cy="195263"/>
                </a:xfrm>
                <a:custGeom>
                  <a:avLst/>
                  <a:gdLst>
                    <a:gd name="T0" fmla="*/ 0 w 22"/>
                    <a:gd name="T1" fmla="*/ 628 h 66"/>
                    <a:gd name="T2" fmla="*/ 197 w 22"/>
                    <a:gd name="T3" fmla="*/ 796 h 66"/>
                    <a:gd name="T4" fmla="*/ 197 w 22"/>
                    <a:gd name="T5" fmla="*/ 166 h 66"/>
                    <a:gd name="T6" fmla="*/ 0 w 22"/>
                    <a:gd name="T7" fmla="*/ 0 h 66"/>
                    <a:gd name="T8" fmla="*/ 0 w 22"/>
                    <a:gd name="T9" fmla="*/ 62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0" y="52"/>
                      </a:moveTo>
                      <a:cubicBezTo>
                        <a:pt x="7" y="57"/>
                        <a:pt x="14" y="61"/>
                        <a:pt x="22" y="66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034B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7" name="Freeform 194">
                  <a:extLst>
                    <a:ext uri="{FF2B5EF4-FFF2-40B4-BE49-F238E27FC236}">
                      <a16:creationId xmlns:a16="http://schemas.microsoft.com/office/drawing/2014/main" xmlns="" id="{962A846D-63BD-0E47-B8C8-0FE68E693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6819" y="5286805"/>
                  <a:ext cx="47625" cy="177800"/>
                </a:xfrm>
                <a:custGeom>
                  <a:avLst/>
                  <a:gdLst>
                    <a:gd name="T0" fmla="*/ 0 w 17"/>
                    <a:gd name="T1" fmla="*/ 644 h 60"/>
                    <a:gd name="T2" fmla="*/ 166 w 17"/>
                    <a:gd name="T3" fmla="*/ 728 h 60"/>
                    <a:gd name="T4" fmla="*/ 166 w 17"/>
                    <a:gd name="T5" fmla="*/ 97 h 60"/>
                    <a:gd name="T6" fmla="*/ 0 w 17"/>
                    <a:gd name="T7" fmla="*/ 0 h 60"/>
                    <a:gd name="T8" fmla="*/ 0 w 17"/>
                    <a:gd name="T9" fmla="*/ 644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60">
                      <a:moveTo>
                        <a:pt x="0" y="53"/>
                      </a:moveTo>
                      <a:cubicBezTo>
                        <a:pt x="5" y="55"/>
                        <a:pt x="11" y="58"/>
                        <a:pt x="17" y="6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034B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8" name="Freeform 198">
                  <a:extLst>
                    <a:ext uri="{FF2B5EF4-FFF2-40B4-BE49-F238E27FC236}">
                      <a16:creationId xmlns:a16="http://schemas.microsoft.com/office/drawing/2014/main" xmlns="" id="{8BDF0DC0-D41A-6F42-9C09-1FD8BFEB1F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5907" y="5382055"/>
                  <a:ext cx="39688" cy="165100"/>
                </a:xfrm>
                <a:custGeom>
                  <a:avLst/>
                  <a:gdLst>
                    <a:gd name="T0" fmla="*/ 0 w 14"/>
                    <a:gd name="T1" fmla="*/ 652 h 56"/>
                    <a:gd name="T2" fmla="*/ 143 w 14"/>
                    <a:gd name="T3" fmla="*/ 665 h 56"/>
                    <a:gd name="T4" fmla="*/ 143 w 14"/>
                    <a:gd name="T5" fmla="*/ 13 h 56"/>
                    <a:gd name="T6" fmla="*/ 0 w 14"/>
                    <a:gd name="T7" fmla="*/ 0 h 56"/>
                    <a:gd name="T8" fmla="*/ 0 w 14"/>
                    <a:gd name="T9" fmla="*/ 652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" h="56">
                      <a:moveTo>
                        <a:pt x="0" y="55"/>
                      </a:moveTo>
                      <a:cubicBezTo>
                        <a:pt x="5" y="55"/>
                        <a:pt x="9" y="56"/>
                        <a:pt x="14" y="56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9" y="1"/>
                        <a:pt x="5" y="0"/>
                        <a:pt x="0" y="0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034B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9" name="Freeform 199">
                  <a:extLst>
                    <a:ext uri="{FF2B5EF4-FFF2-40B4-BE49-F238E27FC236}">
                      <a16:creationId xmlns:a16="http://schemas.microsoft.com/office/drawing/2014/main" xmlns="" id="{11EC6918-BFBC-4541-8834-5AD7FD0C9A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832" y="5366180"/>
                  <a:ext cx="31750" cy="166688"/>
                </a:xfrm>
                <a:custGeom>
                  <a:avLst/>
                  <a:gdLst>
                    <a:gd name="T0" fmla="*/ 0 w 11"/>
                    <a:gd name="T1" fmla="*/ 664 h 56"/>
                    <a:gd name="T2" fmla="*/ 118 w 11"/>
                    <a:gd name="T3" fmla="*/ 692 h 56"/>
                    <a:gd name="T4" fmla="*/ 118 w 11"/>
                    <a:gd name="T5" fmla="*/ 28 h 56"/>
                    <a:gd name="T6" fmla="*/ 0 w 11"/>
                    <a:gd name="T7" fmla="*/ 0 h 56"/>
                    <a:gd name="T8" fmla="*/ 0 w 11"/>
                    <a:gd name="T9" fmla="*/ 664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56">
                      <a:moveTo>
                        <a:pt x="0" y="54"/>
                      </a:moveTo>
                      <a:cubicBezTo>
                        <a:pt x="3" y="54"/>
                        <a:pt x="7" y="55"/>
                        <a:pt x="11" y="56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34B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0" name="Freeform 200">
                  <a:extLst>
                    <a:ext uri="{FF2B5EF4-FFF2-40B4-BE49-F238E27FC236}">
                      <a16:creationId xmlns:a16="http://schemas.microsoft.com/office/drawing/2014/main" xmlns="" id="{5989DEE0-55CF-E342-952B-1852FFBC2B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0369" y="5078842"/>
                  <a:ext cx="701675" cy="242888"/>
                </a:xfrm>
                <a:custGeom>
                  <a:avLst/>
                  <a:gdLst>
                    <a:gd name="T0" fmla="*/ 0 w 253"/>
                    <a:gd name="T1" fmla="*/ 993 h 82"/>
                    <a:gd name="T2" fmla="*/ 2357 w 253"/>
                    <a:gd name="T3" fmla="*/ 0 h 82"/>
                    <a:gd name="T4" fmla="*/ 0 w 253"/>
                    <a:gd name="T5" fmla="*/ 993 h 8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53" h="82">
                      <a:moveTo>
                        <a:pt x="0" y="82"/>
                      </a:moveTo>
                      <a:cubicBezTo>
                        <a:pt x="57" y="82"/>
                        <a:pt x="193" y="71"/>
                        <a:pt x="253" y="0"/>
                      </a:cubicBezTo>
                      <a:cubicBezTo>
                        <a:pt x="233" y="14"/>
                        <a:pt x="140" y="68"/>
                        <a:pt x="0" y="82"/>
                      </a:cubicBezTo>
                      <a:close/>
                    </a:path>
                  </a:pathLst>
                </a:custGeom>
                <a:solidFill>
                  <a:srgbClr val="9C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1" name="Freeform 201">
                  <a:extLst>
                    <a:ext uri="{FF2B5EF4-FFF2-40B4-BE49-F238E27FC236}">
                      <a16:creationId xmlns:a16="http://schemas.microsoft.com/office/drawing/2014/main" xmlns="" id="{651B7CE4-4D93-F64E-AABC-FEAF3C7EDB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3157" y="5231242"/>
                  <a:ext cx="60325" cy="96838"/>
                </a:xfrm>
                <a:custGeom>
                  <a:avLst/>
                  <a:gdLst>
                    <a:gd name="T0" fmla="*/ 0 w 22"/>
                    <a:gd name="T1" fmla="*/ 209 h 33"/>
                    <a:gd name="T2" fmla="*/ 197 w 22"/>
                    <a:gd name="T3" fmla="*/ 386 h 33"/>
                    <a:gd name="T4" fmla="*/ 197 w 22"/>
                    <a:gd name="T5" fmla="*/ 165 h 33"/>
                    <a:gd name="T6" fmla="*/ 0 w 22"/>
                    <a:gd name="T7" fmla="*/ 0 h 33"/>
                    <a:gd name="T8" fmla="*/ 0 w 22"/>
                    <a:gd name="T9" fmla="*/ 209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33">
                      <a:moveTo>
                        <a:pt x="0" y="18"/>
                      </a:moveTo>
                      <a:cubicBezTo>
                        <a:pt x="7" y="24"/>
                        <a:pt x="14" y="29"/>
                        <a:pt x="22" y="3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1A8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2" name="Freeform 202">
                  <a:extLst>
                    <a:ext uri="{FF2B5EF4-FFF2-40B4-BE49-F238E27FC236}">
                      <a16:creationId xmlns:a16="http://schemas.microsoft.com/office/drawing/2014/main" xmlns="" id="{5D0EE983-D8BA-4548-AFE4-9A5843C0DD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6819" y="5286805"/>
                  <a:ext cx="47625" cy="82550"/>
                </a:xfrm>
                <a:custGeom>
                  <a:avLst/>
                  <a:gdLst>
                    <a:gd name="T0" fmla="*/ 0 w 17"/>
                    <a:gd name="T1" fmla="*/ 249 h 28"/>
                    <a:gd name="T2" fmla="*/ 166 w 17"/>
                    <a:gd name="T3" fmla="*/ 334 h 28"/>
                    <a:gd name="T4" fmla="*/ 166 w 17"/>
                    <a:gd name="T5" fmla="*/ 97 h 28"/>
                    <a:gd name="T6" fmla="*/ 0 w 17"/>
                    <a:gd name="T7" fmla="*/ 0 h 28"/>
                    <a:gd name="T8" fmla="*/ 0 w 17"/>
                    <a:gd name="T9" fmla="*/ 249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28">
                      <a:moveTo>
                        <a:pt x="0" y="21"/>
                      </a:moveTo>
                      <a:cubicBezTo>
                        <a:pt x="5" y="23"/>
                        <a:pt x="11" y="26"/>
                        <a:pt x="17" y="2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1A8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3" name="Freeform 206">
                  <a:extLst>
                    <a:ext uri="{FF2B5EF4-FFF2-40B4-BE49-F238E27FC236}">
                      <a16:creationId xmlns:a16="http://schemas.microsoft.com/office/drawing/2014/main" xmlns="" id="{92D37CE3-D0B2-CD4F-9FFA-B74AB73635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5907" y="5382055"/>
                  <a:ext cx="39688" cy="69850"/>
                </a:xfrm>
                <a:custGeom>
                  <a:avLst/>
                  <a:gdLst>
                    <a:gd name="T0" fmla="*/ 0 w 14"/>
                    <a:gd name="T1" fmla="*/ 246 h 24"/>
                    <a:gd name="T2" fmla="*/ 143 w 14"/>
                    <a:gd name="T3" fmla="*/ 273 h 24"/>
                    <a:gd name="T4" fmla="*/ 143 w 14"/>
                    <a:gd name="T5" fmla="*/ 13 h 24"/>
                    <a:gd name="T6" fmla="*/ 0 w 14"/>
                    <a:gd name="T7" fmla="*/ 0 h 24"/>
                    <a:gd name="T8" fmla="*/ 0 w 14"/>
                    <a:gd name="T9" fmla="*/ 246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" h="24">
                      <a:moveTo>
                        <a:pt x="0" y="22"/>
                      </a:moveTo>
                      <a:cubicBezTo>
                        <a:pt x="5" y="23"/>
                        <a:pt x="9" y="23"/>
                        <a:pt x="14" y="24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9" y="1"/>
                        <a:pt x="5" y="0"/>
                        <a:pt x="0" y="0"/>
                      </a:cubicBez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1A8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4" name="Freeform 207">
                  <a:extLst>
                    <a:ext uri="{FF2B5EF4-FFF2-40B4-BE49-F238E27FC236}">
                      <a16:creationId xmlns:a16="http://schemas.microsoft.com/office/drawing/2014/main" xmlns="" id="{6DEB7A99-CA27-ED44-B334-3108D1DAD8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832" y="5366180"/>
                  <a:ext cx="31750" cy="68263"/>
                </a:xfrm>
                <a:custGeom>
                  <a:avLst/>
                  <a:gdLst>
                    <a:gd name="T0" fmla="*/ 0 w 11"/>
                    <a:gd name="T1" fmla="*/ 254 h 23"/>
                    <a:gd name="T2" fmla="*/ 118 w 11"/>
                    <a:gd name="T3" fmla="*/ 280 h 23"/>
                    <a:gd name="T4" fmla="*/ 118 w 11"/>
                    <a:gd name="T5" fmla="*/ 24 h 23"/>
                    <a:gd name="T6" fmla="*/ 0 w 11"/>
                    <a:gd name="T7" fmla="*/ 0 h 23"/>
                    <a:gd name="T8" fmla="*/ 0 w 11"/>
                    <a:gd name="T9" fmla="*/ 254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23">
                      <a:moveTo>
                        <a:pt x="0" y="21"/>
                      </a:moveTo>
                      <a:cubicBezTo>
                        <a:pt x="3" y="22"/>
                        <a:pt x="7" y="23"/>
                        <a:pt x="11" y="2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1A8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5" name="Freeform 208">
                  <a:extLst>
                    <a:ext uri="{FF2B5EF4-FFF2-40B4-BE49-F238E27FC236}">
                      <a16:creationId xmlns:a16="http://schemas.microsoft.com/office/drawing/2014/main" xmlns="" id="{D6AF53E5-D635-5B41-BBFF-021FCC5756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9269" y="4540680"/>
                  <a:ext cx="663575" cy="338138"/>
                </a:xfrm>
                <a:custGeom>
                  <a:avLst/>
                  <a:gdLst>
                    <a:gd name="T0" fmla="*/ 0 w 239"/>
                    <a:gd name="T1" fmla="*/ 0 h 114"/>
                    <a:gd name="T2" fmla="*/ 2235 w 239"/>
                    <a:gd name="T3" fmla="*/ 1390 h 114"/>
                    <a:gd name="T4" fmla="*/ 28 w 239"/>
                    <a:gd name="T5" fmla="*/ 306 h 114"/>
                    <a:gd name="T6" fmla="*/ 392 w 239"/>
                    <a:gd name="T7" fmla="*/ 181 h 114"/>
                    <a:gd name="T8" fmla="*/ 0 w 239"/>
                    <a:gd name="T9" fmla="*/ 0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9" h="114">
                      <a:moveTo>
                        <a:pt x="0" y="0"/>
                      </a:moveTo>
                      <a:cubicBezTo>
                        <a:pt x="52" y="0"/>
                        <a:pt x="213" y="32"/>
                        <a:pt x="239" y="114"/>
                      </a:cubicBezTo>
                      <a:cubicBezTo>
                        <a:pt x="196" y="62"/>
                        <a:pt x="102" y="25"/>
                        <a:pt x="3" y="25"/>
                      </a:cubicBezTo>
                      <a:cubicBezTo>
                        <a:pt x="22" y="23"/>
                        <a:pt x="42" y="21"/>
                        <a:pt x="42" y="15"/>
                      </a:cubicBezTo>
                      <a:cubicBezTo>
                        <a:pt x="42" y="9"/>
                        <a:pt x="20" y="3"/>
                        <a:pt x="0" y="0"/>
                      </a:cubicBezTo>
                      <a:close/>
                    </a:path>
                  </a:pathLst>
                </a:custGeom>
                <a:solidFill>
                  <a:srgbClr val="E6F6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6" name="Freeform 209">
                  <a:extLst>
                    <a:ext uri="{FF2B5EF4-FFF2-40B4-BE49-F238E27FC236}">
                      <a16:creationId xmlns:a16="http://schemas.microsoft.com/office/drawing/2014/main" xmlns="" id="{2871176C-9186-B440-96F4-3F2126BA74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744" y="4681967"/>
                  <a:ext cx="246063" cy="241300"/>
                </a:xfrm>
                <a:custGeom>
                  <a:avLst/>
                  <a:gdLst>
                    <a:gd name="T0" fmla="*/ 549 w 89"/>
                    <a:gd name="T1" fmla="*/ 0 h 81"/>
                    <a:gd name="T2" fmla="*/ 0 w 89"/>
                    <a:gd name="T3" fmla="*/ 1004 h 81"/>
                    <a:gd name="T4" fmla="*/ 819 w 89"/>
                    <a:gd name="T5" fmla="*/ 113 h 81"/>
                    <a:gd name="T6" fmla="*/ 507 w 89"/>
                    <a:gd name="T7" fmla="*/ 173 h 81"/>
                    <a:gd name="T8" fmla="*/ 549 w 89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" h="81">
                      <a:moveTo>
                        <a:pt x="60" y="0"/>
                      </a:moveTo>
                      <a:cubicBezTo>
                        <a:pt x="41" y="10"/>
                        <a:pt x="1" y="42"/>
                        <a:pt x="0" y="81"/>
                      </a:cubicBezTo>
                      <a:cubicBezTo>
                        <a:pt x="8" y="65"/>
                        <a:pt x="26" y="30"/>
                        <a:pt x="89" y="9"/>
                      </a:cubicBezTo>
                      <a:cubicBezTo>
                        <a:pt x="69" y="16"/>
                        <a:pt x="58" y="17"/>
                        <a:pt x="55" y="14"/>
                      </a:cubicBezTo>
                      <a:cubicBezTo>
                        <a:pt x="52" y="11"/>
                        <a:pt x="54" y="3"/>
                        <a:pt x="60" y="0"/>
                      </a:cubicBez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7" name="Freeform 210">
                  <a:extLst>
                    <a:ext uri="{FF2B5EF4-FFF2-40B4-BE49-F238E27FC236}">
                      <a16:creationId xmlns:a16="http://schemas.microsoft.com/office/drawing/2014/main" xmlns="" id="{3F2B65F7-4189-BE41-AC89-A37E0217F2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5050267"/>
                  <a:ext cx="1468438" cy="506413"/>
                </a:xfrm>
                <a:custGeom>
                  <a:avLst/>
                  <a:gdLst>
                    <a:gd name="T0" fmla="*/ 4943 w 529"/>
                    <a:gd name="T1" fmla="*/ 0 h 171"/>
                    <a:gd name="T2" fmla="*/ 2471 w 529"/>
                    <a:gd name="T3" fmla="*/ 1319 h 171"/>
                    <a:gd name="T4" fmla="*/ 0 w 529"/>
                    <a:gd name="T5" fmla="*/ 0 h 171"/>
                    <a:gd name="T6" fmla="*/ 0 w 529"/>
                    <a:gd name="T7" fmla="*/ 487 h 171"/>
                    <a:gd name="T8" fmla="*/ 2471 w 529"/>
                    <a:gd name="T9" fmla="*/ 2071 h 171"/>
                    <a:gd name="T10" fmla="*/ 4943 w 529"/>
                    <a:gd name="T11" fmla="*/ 487 h 171"/>
                    <a:gd name="T12" fmla="*/ 4943 w 529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9" h="171">
                      <a:moveTo>
                        <a:pt x="529" y="0"/>
                      </a:moveTo>
                      <a:cubicBezTo>
                        <a:pt x="497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9" y="101"/>
                        <a:pt x="529" y="40"/>
                      </a:cubicBezTo>
                      <a:lnTo>
                        <a:pt x="529" y="0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8" name="Freeform 211">
                  <a:extLst>
                    <a:ext uri="{FF2B5EF4-FFF2-40B4-BE49-F238E27FC236}">
                      <a16:creationId xmlns:a16="http://schemas.microsoft.com/office/drawing/2014/main" xmlns="" id="{2989E2D1-BD2B-BF42-A46A-1567DC8F04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5058205"/>
                  <a:ext cx="1457325" cy="400050"/>
                </a:xfrm>
                <a:custGeom>
                  <a:avLst/>
                  <a:gdLst>
                    <a:gd name="T0" fmla="*/ 2450 w 525"/>
                    <a:gd name="T1" fmla="*/ 1290 h 135"/>
                    <a:gd name="T2" fmla="*/ 0 w 525"/>
                    <a:gd name="T3" fmla="*/ 0 h 135"/>
                    <a:gd name="T4" fmla="*/ 2450 w 525"/>
                    <a:gd name="T5" fmla="*/ 1637 h 135"/>
                    <a:gd name="T6" fmla="*/ 4906 w 525"/>
                    <a:gd name="T7" fmla="*/ 0 h 135"/>
                    <a:gd name="T8" fmla="*/ 2450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9" name="Freeform 212">
                  <a:extLst>
                    <a:ext uri="{FF2B5EF4-FFF2-40B4-BE49-F238E27FC236}">
                      <a16:creationId xmlns:a16="http://schemas.microsoft.com/office/drawing/2014/main" xmlns="" id="{2DDC0B56-6485-8F49-A485-4A2EF41C90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4632755"/>
                  <a:ext cx="1454150" cy="709613"/>
                </a:xfrm>
                <a:custGeom>
                  <a:avLst/>
                  <a:gdLst>
                    <a:gd name="T0" fmla="*/ 4893 w 524"/>
                    <a:gd name="T1" fmla="*/ 1453 h 240"/>
                    <a:gd name="T2" fmla="*/ 2447 w 524"/>
                    <a:gd name="T3" fmla="*/ 0 h 240"/>
                    <a:gd name="T4" fmla="*/ 0 w 524"/>
                    <a:gd name="T5" fmla="*/ 1423 h 240"/>
                    <a:gd name="T6" fmla="*/ 685 w 524"/>
                    <a:gd name="T7" fmla="*/ 2384 h 240"/>
                    <a:gd name="T8" fmla="*/ 2447 w 524"/>
                    <a:gd name="T9" fmla="*/ 2889 h 240"/>
                    <a:gd name="T10" fmla="*/ 4220 w 524"/>
                    <a:gd name="T11" fmla="*/ 2384 h 240"/>
                    <a:gd name="T12" fmla="*/ 4893 w 524"/>
                    <a:gd name="T13" fmla="*/ 145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2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3" y="225"/>
                        <a:pt x="191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E43E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0" name="Freeform 213">
                  <a:extLst>
                    <a:ext uri="{FF2B5EF4-FFF2-40B4-BE49-F238E27FC236}">
                      <a16:creationId xmlns:a16="http://schemas.microsoft.com/office/drawing/2014/main" xmlns="" id="{C9E681B4-A09C-1248-85B3-FD038E9121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4632755"/>
                  <a:ext cx="1454150" cy="709613"/>
                </a:xfrm>
                <a:custGeom>
                  <a:avLst/>
                  <a:gdLst>
                    <a:gd name="T0" fmla="*/ 4893 w 524"/>
                    <a:gd name="T1" fmla="*/ 1453 h 240"/>
                    <a:gd name="T2" fmla="*/ 2447 w 524"/>
                    <a:gd name="T3" fmla="*/ 0 h 240"/>
                    <a:gd name="T4" fmla="*/ 0 w 524"/>
                    <a:gd name="T5" fmla="*/ 1423 h 240"/>
                    <a:gd name="T6" fmla="*/ 685 w 524"/>
                    <a:gd name="T7" fmla="*/ 2384 h 240"/>
                    <a:gd name="T8" fmla="*/ 2447 w 524"/>
                    <a:gd name="T9" fmla="*/ 2889 h 240"/>
                    <a:gd name="T10" fmla="*/ 4220 w 524"/>
                    <a:gd name="T11" fmla="*/ 2384 h 240"/>
                    <a:gd name="T12" fmla="*/ 4893 w 524"/>
                    <a:gd name="T13" fmla="*/ 145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2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3" y="225"/>
                        <a:pt x="191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60A8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1" name="Freeform 214">
                  <a:extLst>
                    <a:ext uri="{FF2B5EF4-FFF2-40B4-BE49-F238E27FC236}">
                      <a16:creationId xmlns:a16="http://schemas.microsoft.com/office/drawing/2014/main" xmlns="" id="{1C584955-644F-1740-8ADC-956DECF030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5844" y="4729592"/>
                  <a:ext cx="1368425" cy="612775"/>
                </a:xfrm>
                <a:custGeom>
                  <a:avLst/>
                  <a:gdLst>
                    <a:gd name="T0" fmla="*/ 2308 w 493"/>
                    <a:gd name="T1" fmla="*/ 0 h 207"/>
                    <a:gd name="T2" fmla="*/ 0 w 493"/>
                    <a:gd name="T3" fmla="*/ 1415 h 207"/>
                    <a:gd name="T4" fmla="*/ 540 w 493"/>
                    <a:gd name="T5" fmla="*/ 1995 h 207"/>
                    <a:gd name="T6" fmla="*/ 2308 w 493"/>
                    <a:gd name="T7" fmla="*/ 2504 h 207"/>
                    <a:gd name="T8" fmla="*/ 4084 w 493"/>
                    <a:gd name="T9" fmla="*/ 1995 h 207"/>
                    <a:gd name="T10" fmla="*/ 4607 w 493"/>
                    <a:gd name="T11" fmla="*/ 1440 h 207"/>
                    <a:gd name="T12" fmla="*/ 2308 w 493"/>
                    <a:gd name="T13" fmla="*/ 0 h 2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93" h="207">
                      <a:moveTo>
                        <a:pt x="247" y="0"/>
                      </a:moveTo>
                      <a:cubicBezTo>
                        <a:pt x="128" y="0"/>
                        <a:pt x="15" y="51"/>
                        <a:pt x="0" y="117"/>
                      </a:cubicBezTo>
                      <a:cubicBezTo>
                        <a:pt x="13" y="135"/>
                        <a:pt x="32" y="151"/>
                        <a:pt x="58" y="165"/>
                      </a:cubicBezTo>
                      <a:cubicBezTo>
                        <a:pt x="108" y="192"/>
                        <a:pt x="176" y="207"/>
                        <a:pt x="247" y="207"/>
                      </a:cubicBezTo>
                      <a:cubicBezTo>
                        <a:pt x="319" y="207"/>
                        <a:pt x="386" y="192"/>
                        <a:pt x="437" y="165"/>
                      </a:cubicBezTo>
                      <a:cubicBezTo>
                        <a:pt x="462" y="151"/>
                        <a:pt x="481" y="136"/>
                        <a:pt x="493" y="119"/>
                      </a:cubicBezTo>
                      <a:cubicBezTo>
                        <a:pt x="489" y="58"/>
                        <a:pt x="363" y="0"/>
                        <a:pt x="247" y="0"/>
                      </a:cubicBezTo>
                      <a:close/>
                    </a:path>
                  </a:pathLst>
                </a:custGeom>
                <a:solidFill>
                  <a:srgbClr val="319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2" name="Freeform 215">
                  <a:extLst>
                    <a:ext uri="{FF2B5EF4-FFF2-40B4-BE49-F238E27FC236}">
                      <a16:creationId xmlns:a16="http://schemas.microsoft.com/office/drawing/2014/main" xmlns="" id="{2674E58B-57E5-604E-BF24-9B93DF6441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9969" y="4659742"/>
                  <a:ext cx="854075" cy="325438"/>
                </a:xfrm>
                <a:custGeom>
                  <a:avLst/>
                  <a:gdLst>
                    <a:gd name="T0" fmla="*/ 0 w 308"/>
                    <a:gd name="T1" fmla="*/ 1327 h 110"/>
                    <a:gd name="T2" fmla="*/ 2142 w 308"/>
                    <a:gd name="T3" fmla="*/ 0 h 110"/>
                    <a:gd name="T4" fmla="*/ 2868 w 308"/>
                    <a:gd name="T5" fmla="*/ 112 h 110"/>
                    <a:gd name="T6" fmla="*/ 0 w 308"/>
                    <a:gd name="T7" fmla="*/ 1327 h 1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08" h="110">
                      <a:moveTo>
                        <a:pt x="0" y="110"/>
                      </a:moveTo>
                      <a:cubicBezTo>
                        <a:pt x="13" y="48"/>
                        <a:pt x="119" y="0"/>
                        <a:pt x="230" y="0"/>
                      </a:cubicBezTo>
                      <a:cubicBezTo>
                        <a:pt x="256" y="0"/>
                        <a:pt x="282" y="3"/>
                        <a:pt x="308" y="9"/>
                      </a:cubicBezTo>
                      <a:cubicBezTo>
                        <a:pt x="253" y="0"/>
                        <a:pt x="49" y="6"/>
                        <a:pt x="0" y="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3" name="Freeform 216">
                  <a:extLst>
                    <a:ext uri="{FF2B5EF4-FFF2-40B4-BE49-F238E27FC236}">
                      <a16:creationId xmlns:a16="http://schemas.microsoft.com/office/drawing/2014/main" xmlns="" id="{9E3A98E3-30AE-1646-8690-0E63C4E325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4632755"/>
                  <a:ext cx="1454150" cy="709613"/>
                </a:xfrm>
                <a:custGeom>
                  <a:avLst/>
                  <a:gdLst>
                    <a:gd name="T0" fmla="*/ 4893 w 524"/>
                    <a:gd name="T1" fmla="*/ 1453 h 240"/>
                    <a:gd name="T2" fmla="*/ 2447 w 524"/>
                    <a:gd name="T3" fmla="*/ 0 h 240"/>
                    <a:gd name="T4" fmla="*/ 0 w 524"/>
                    <a:gd name="T5" fmla="*/ 1423 h 240"/>
                    <a:gd name="T6" fmla="*/ 685 w 524"/>
                    <a:gd name="T7" fmla="*/ 2384 h 240"/>
                    <a:gd name="T8" fmla="*/ 2447 w 524"/>
                    <a:gd name="T9" fmla="*/ 2889 h 240"/>
                    <a:gd name="T10" fmla="*/ 4220 w 524"/>
                    <a:gd name="T11" fmla="*/ 2384 h 240"/>
                    <a:gd name="T12" fmla="*/ 4893 w 524"/>
                    <a:gd name="T13" fmla="*/ 145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2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3" y="225"/>
                        <a:pt x="191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4" name="Freeform 217">
                  <a:extLst>
                    <a:ext uri="{FF2B5EF4-FFF2-40B4-BE49-F238E27FC236}">
                      <a16:creationId xmlns:a16="http://schemas.microsoft.com/office/drawing/2014/main" xmlns="" id="{FC1679E4-D73B-3141-AEC8-258C9842B4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232" y="4931205"/>
                  <a:ext cx="1524000" cy="677863"/>
                </a:xfrm>
                <a:custGeom>
                  <a:avLst/>
                  <a:gdLst>
                    <a:gd name="T0" fmla="*/ 5134 w 549"/>
                    <a:gd name="T1" fmla="*/ 981 h 229"/>
                    <a:gd name="T2" fmla="*/ 2562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62 w 549"/>
                    <a:gd name="T9" fmla="*/ 1801 h 229"/>
                    <a:gd name="T10" fmla="*/ 5134 w 549"/>
                    <a:gd name="T11" fmla="*/ 0 h 229"/>
                    <a:gd name="T12" fmla="*/ 5134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5" name="Oval 218">
                  <a:extLst>
                    <a:ext uri="{FF2B5EF4-FFF2-40B4-BE49-F238E27FC236}">
                      <a16:creationId xmlns:a16="http://schemas.microsoft.com/office/drawing/2014/main" xmlns="" id="{26F31D17-AE66-4B42-87FC-CABFF2BE09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61232" y="4493055"/>
                  <a:ext cx="1524000" cy="879475"/>
                </a:xfrm>
                <a:prstGeom prst="ellipse">
                  <a:avLst/>
                </a:prstGeom>
                <a:noFill/>
                <a:ln w="6350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456" name="Freeform 219">
                  <a:extLst>
                    <a:ext uri="{FF2B5EF4-FFF2-40B4-BE49-F238E27FC236}">
                      <a16:creationId xmlns:a16="http://schemas.microsoft.com/office/drawing/2014/main" xmlns="" id="{27A58EA1-3E47-BA47-AB8A-36740277FC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4523217"/>
                  <a:ext cx="1468438" cy="819150"/>
                </a:xfrm>
                <a:custGeom>
                  <a:avLst/>
                  <a:gdLst>
                    <a:gd name="T0" fmla="*/ 699 w 529"/>
                    <a:gd name="T1" fmla="*/ 2831 h 277"/>
                    <a:gd name="T2" fmla="*/ 0 w 529"/>
                    <a:gd name="T3" fmla="*/ 1662 h 277"/>
                    <a:gd name="T4" fmla="*/ 699 w 529"/>
                    <a:gd name="T5" fmla="*/ 503 h 277"/>
                    <a:gd name="T6" fmla="*/ 2471 w 529"/>
                    <a:gd name="T7" fmla="*/ 0 h 277"/>
                    <a:gd name="T8" fmla="*/ 4244 w 529"/>
                    <a:gd name="T9" fmla="*/ 503 h 277"/>
                    <a:gd name="T10" fmla="*/ 4943 w 529"/>
                    <a:gd name="T11" fmla="*/ 1662 h 277"/>
                    <a:gd name="T12" fmla="*/ 4244 w 529"/>
                    <a:gd name="T13" fmla="*/ 2831 h 277"/>
                    <a:gd name="T14" fmla="*/ 2471 w 529"/>
                    <a:gd name="T15" fmla="*/ 3334 h 277"/>
                    <a:gd name="T16" fmla="*/ 699 w 529"/>
                    <a:gd name="T17" fmla="*/ 2831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5" y="15"/>
                        <a:pt x="193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3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7" name="Freeform 220">
                  <a:extLst>
                    <a:ext uri="{FF2B5EF4-FFF2-40B4-BE49-F238E27FC236}">
                      <a16:creationId xmlns:a16="http://schemas.microsoft.com/office/drawing/2014/main" xmlns="" id="{8A1B9BBD-8572-5A41-90B5-8CC817F169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05707" y="4726417"/>
                  <a:ext cx="1079500" cy="177800"/>
                </a:xfrm>
                <a:custGeom>
                  <a:avLst/>
                  <a:gdLst>
                    <a:gd name="T0" fmla="*/ 0 w 389"/>
                    <a:gd name="T1" fmla="*/ 571 h 60"/>
                    <a:gd name="T2" fmla="*/ 0 w 389"/>
                    <a:gd name="T3" fmla="*/ 571 h 60"/>
                    <a:gd name="T4" fmla="*/ 1736 w 389"/>
                    <a:gd name="T5" fmla="*/ 24 h 60"/>
                    <a:gd name="T6" fmla="*/ 3632 w 389"/>
                    <a:gd name="T7" fmla="*/ 728 h 60"/>
                    <a:gd name="T8" fmla="*/ 3632 w 389"/>
                    <a:gd name="T9" fmla="*/ 728 h 60"/>
                    <a:gd name="T10" fmla="*/ 1736 w 389"/>
                    <a:gd name="T11" fmla="*/ 0 h 60"/>
                    <a:gd name="T12" fmla="*/ 0 w 389"/>
                    <a:gd name="T13" fmla="*/ 571 h 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9" h="60">
                      <a:moveTo>
                        <a:pt x="0" y="47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8" y="18"/>
                        <a:pt x="118" y="2"/>
                        <a:pt x="186" y="2"/>
                      </a:cubicBezTo>
                      <a:cubicBezTo>
                        <a:pt x="258" y="2"/>
                        <a:pt x="340" y="25"/>
                        <a:pt x="389" y="60"/>
                      </a:cubicBezTo>
                      <a:cubicBezTo>
                        <a:pt x="389" y="60"/>
                        <a:pt x="389" y="60"/>
                        <a:pt x="389" y="60"/>
                      </a:cubicBezTo>
                      <a:cubicBezTo>
                        <a:pt x="340" y="24"/>
                        <a:pt x="259" y="0"/>
                        <a:pt x="186" y="0"/>
                      </a:cubicBezTo>
                      <a:cubicBezTo>
                        <a:pt x="118" y="0"/>
                        <a:pt x="49" y="18"/>
                        <a:pt x="0" y="47"/>
                      </a:cubicBezTo>
                      <a:close/>
                    </a:path>
                  </a:pathLst>
                </a:custGeom>
                <a:solidFill>
                  <a:srgbClr val="B6D6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8" name="Oval 221">
                  <a:extLst>
                    <a:ext uri="{FF2B5EF4-FFF2-40B4-BE49-F238E27FC236}">
                      <a16:creationId xmlns:a16="http://schemas.microsoft.com/office/drawing/2014/main" xmlns="" id="{ED660F24-9C19-8D46-9695-16C750E515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66019" y="5313792"/>
                  <a:ext cx="39688" cy="412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459" name="Oval 222">
                  <a:extLst>
                    <a:ext uri="{FF2B5EF4-FFF2-40B4-BE49-F238E27FC236}">
                      <a16:creationId xmlns:a16="http://schemas.microsoft.com/office/drawing/2014/main" xmlns="" id="{DECE87AD-8173-FC44-B172-B81828485A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10469" y="5342367"/>
                  <a:ext cx="28575" cy="269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460" name="Oval 223">
                  <a:extLst>
                    <a:ext uri="{FF2B5EF4-FFF2-40B4-BE49-F238E27FC236}">
                      <a16:creationId xmlns:a16="http://schemas.microsoft.com/office/drawing/2014/main" xmlns="" id="{CE024CFE-C6E3-584E-8E3F-009C18ADA5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42207" y="5301092"/>
                  <a:ext cx="23813" cy="301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461" name="Freeform 224">
                  <a:extLst>
                    <a:ext uri="{FF2B5EF4-FFF2-40B4-BE49-F238E27FC236}">
                      <a16:creationId xmlns:a16="http://schemas.microsoft.com/office/drawing/2014/main" xmlns="" id="{2D61A6C6-D317-7C4C-BBE8-DB7140D065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6819" y="4818492"/>
                  <a:ext cx="66675" cy="68263"/>
                </a:xfrm>
                <a:custGeom>
                  <a:avLst/>
                  <a:gdLst>
                    <a:gd name="T0" fmla="*/ 21 w 24"/>
                    <a:gd name="T1" fmla="*/ 181 h 23"/>
                    <a:gd name="T2" fmla="*/ 86 w 24"/>
                    <a:gd name="T3" fmla="*/ 24 h 23"/>
                    <a:gd name="T4" fmla="*/ 208 w 24"/>
                    <a:gd name="T5" fmla="*/ 97 h 23"/>
                    <a:gd name="T6" fmla="*/ 151 w 24"/>
                    <a:gd name="T7" fmla="*/ 254 h 23"/>
                    <a:gd name="T8" fmla="*/ 21 w 24"/>
                    <a:gd name="T9" fmla="*/ 181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" h="23">
                      <a:moveTo>
                        <a:pt x="2" y="15"/>
                      </a:moveTo>
                      <a:cubicBezTo>
                        <a:pt x="0" y="10"/>
                        <a:pt x="3" y="4"/>
                        <a:pt x="9" y="2"/>
                      </a:cubicBezTo>
                      <a:cubicBezTo>
                        <a:pt x="14" y="0"/>
                        <a:pt x="20" y="2"/>
                        <a:pt x="22" y="8"/>
                      </a:cubicBezTo>
                      <a:cubicBezTo>
                        <a:pt x="24" y="13"/>
                        <a:pt x="21" y="19"/>
                        <a:pt x="16" y="21"/>
                      </a:cubicBezTo>
                      <a:cubicBezTo>
                        <a:pt x="10" y="23"/>
                        <a:pt x="4" y="20"/>
                        <a:pt x="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2" name="Freeform 225">
                  <a:extLst>
                    <a:ext uri="{FF2B5EF4-FFF2-40B4-BE49-F238E27FC236}">
                      <a16:creationId xmlns:a16="http://schemas.microsoft.com/office/drawing/2014/main" xmlns="" id="{A21082F8-B5DF-4545-832A-B5D13350C9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0319" y="4810555"/>
                  <a:ext cx="44450" cy="47625"/>
                </a:xfrm>
                <a:custGeom>
                  <a:avLst/>
                  <a:gdLst>
                    <a:gd name="T0" fmla="*/ 21 w 16"/>
                    <a:gd name="T1" fmla="*/ 128 h 16"/>
                    <a:gd name="T2" fmla="*/ 58 w 16"/>
                    <a:gd name="T3" fmla="*/ 15 h 16"/>
                    <a:gd name="T4" fmla="*/ 142 w 16"/>
                    <a:gd name="T5" fmla="*/ 60 h 16"/>
                    <a:gd name="T6" fmla="*/ 102 w 16"/>
                    <a:gd name="T7" fmla="*/ 173 h 16"/>
                    <a:gd name="T8" fmla="*/ 21 w 16"/>
                    <a:gd name="T9" fmla="*/ 128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2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10" y="0"/>
                        <a:pt x="14" y="2"/>
                        <a:pt x="15" y="5"/>
                      </a:cubicBezTo>
                      <a:cubicBezTo>
                        <a:pt x="16" y="9"/>
                        <a:pt x="15" y="13"/>
                        <a:pt x="11" y="14"/>
                      </a:cubicBezTo>
                      <a:cubicBezTo>
                        <a:pt x="7" y="16"/>
                        <a:pt x="3" y="14"/>
                        <a:pt x="2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3" name="Freeform 226">
                  <a:extLst>
                    <a:ext uri="{FF2B5EF4-FFF2-40B4-BE49-F238E27FC236}">
                      <a16:creationId xmlns:a16="http://schemas.microsoft.com/office/drawing/2014/main" xmlns="" id="{813A0B56-EAE6-0B43-A5EF-05CB9849E6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7132" y="4866117"/>
                  <a:ext cx="47625" cy="47625"/>
                </a:xfrm>
                <a:custGeom>
                  <a:avLst/>
                  <a:gdLst>
                    <a:gd name="T0" fmla="*/ 21 w 17"/>
                    <a:gd name="T1" fmla="*/ 128 h 16"/>
                    <a:gd name="T2" fmla="*/ 60 w 17"/>
                    <a:gd name="T3" fmla="*/ 15 h 16"/>
                    <a:gd name="T4" fmla="*/ 143 w 17"/>
                    <a:gd name="T5" fmla="*/ 60 h 16"/>
                    <a:gd name="T6" fmla="*/ 106 w 17"/>
                    <a:gd name="T7" fmla="*/ 173 h 16"/>
                    <a:gd name="T8" fmla="*/ 21 w 17"/>
                    <a:gd name="T9" fmla="*/ 128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2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10" y="0"/>
                        <a:pt x="14" y="1"/>
                        <a:pt x="15" y="5"/>
                      </a:cubicBezTo>
                      <a:cubicBezTo>
                        <a:pt x="17" y="9"/>
                        <a:pt x="15" y="13"/>
                        <a:pt x="11" y="14"/>
                      </a:cubicBezTo>
                      <a:cubicBezTo>
                        <a:pt x="7" y="16"/>
                        <a:pt x="3" y="14"/>
                        <a:pt x="2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28" name="Groupe 327">
                <a:extLst>
                  <a:ext uri="{FF2B5EF4-FFF2-40B4-BE49-F238E27FC236}">
                    <a16:creationId xmlns:a16="http://schemas.microsoft.com/office/drawing/2014/main" xmlns="" id="{A445B7EF-AB7E-ED4B-A2D0-AFA9B8E14BF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074886" y="6499803"/>
                <a:ext cx="595437" cy="432152"/>
                <a:chOff x="7031636" y="5504365"/>
                <a:chExt cx="1539876" cy="1117600"/>
              </a:xfrm>
            </p:grpSpPr>
            <p:sp>
              <p:nvSpPr>
                <p:cNvPr id="376" name="Freeform 256">
                  <a:extLst>
                    <a:ext uri="{FF2B5EF4-FFF2-40B4-BE49-F238E27FC236}">
                      <a16:creationId xmlns:a16="http://schemas.microsoft.com/office/drawing/2014/main" xmlns="" id="{59108A9C-74FA-F541-8A12-61240D3E14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6071102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D367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7" name="Freeform 257">
                  <a:extLst>
                    <a:ext uri="{FF2B5EF4-FFF2-40B4-BE49-F238E27FC236}">
                      <a16:creationId xmlns:a16="http://schemas.microsoft.com/office/drawing/2014/main" xmlns="" id="{512D4E91-E5F9-D74E-9141-02470EC6EE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5534527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8" name="Freeform 258">
                  <a:extLst>
                    <a:ext uri="{FF2B5EF4-FFF2-40B4-BE49-F238E27FC236}">
                      <a16:creationId xmlns:a16="http://schemas.microsoft.com/office/drawing/2014/main" xmlns="" id="{74ADAD6B-66FA-534B-AF99-7EB810CE0E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5924" y="5944102"/>
                  <a:ext cx="1525588" cy="677863"/>
                </a:xfrm>
                <a:custGeom>
                  <a:avLst/>
                  <a:gdLst>
                    <a:gd name="T0" fmla="*/ 5153 w 549"/>
                    <a:gd name="T1" fmla="*/ 981 h 229"/>
                    <a:gd name="T2" fmla="*/ 2573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73 w 549"/>
                    <a:gd name="T9" fmla="*/ 1801 h 229"/>
                    <a:gd name="T10" fmla="*/ 5153 w 549"/>
                    <a:gd name="T11" fmla="*/ 0 h 229"/>
                    <a:gd name="T12" fmla="*/ 5153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9" name="Freeform 259">
                  <a:extLst>
                    <a:ext uri="{FF2B5EF4-FFF2-40B4-BE49-F238E27FC236}">
                      <a16:creationId xmlns:a16="http://schemas.microsoft.com/office/drawing/2014/main" xmlns="" id="{48990159-1CA2-2544-891C-EFBA51863B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6061577"/>
                  <a:ext cx="1468438" cy="508000"/>
                </a:xfrm>
                <a:custGeom>
                  <a:avLst/>
                  <a:gdLst>
                    <a:gd name="T0" fmla="*/ 4975 w 528"/>
                    <a:gd name="T1" fmla="*/ 0 h 171"/>
                    <a:gd name="T2" fmla="*/ 2489 w 528"/>
                    <a:gd name="T3" fmla="*/ 1338 h 171"/>
                    <a:gd name="T4" fmla="*/ 0 w 528"/>
                    <a:gd name="T5" fmla="*/ 0 h 171"/>
                    <a:gd name="T6" fmla="*/ 0 w 528"/>
                    <a:gd name="T7" fmla="*/ 490 h 171"/>
                    <a:gd name="T8" fmla="*/ 2489 w 528"/>
                    <a:gd name="T9" fmla="*/ 2098 h 171"/>
                    <a:gd name="T10" fmla="*/ 4975 w 528"/>
                    <a:gd name="T11" fmla="*/ 490 h 171"/>
                    <a:gd name="T12" fmla="*/ 4975 w 528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71">
                      <a:moveTo>
                        <a:pt x="528" y="0"/>
                      </a:moveTo>
                      <a:cubicBezTo>
                        <a:pt x="496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8" y="101"/>
                        <a:pt x="528" y="40"/>
                      </a:cubicBez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5E12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0" name="Freeform 260">
                  <a:extLst>
                    <a:ext uri="{FF2B5EF4-FFF2-40B4-BE49-F238E27FC236}">
                      <a16:creationId xmlns:a16="http://schemas.microsoft.com/office/drawing/2014/main" xmlns="" id="{2221E227-FAE8-E341-8751-F747291852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6071102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9E63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1" name="Oval 261">
                  <a:extLst>
                    <a:ext uri="{FF2B5EF4-FFF2-40B4-BE49-F238E27FC236}">
                      <a16:creationId xmlns:a16="http://schemas.microsoft.com/office/drawing/2014/main" xmlns="" id="{5C976B41-5CF8-C74F-BAC8-5950E4D9B7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45924" y="5504365"/>
                  <a:ext cx="1525588" cy="881063"/>
                </a:xfrm>
                <a:prstGeom prst="ellipse">
                  <a:avLst/>
                </a:prstGeom>
                <a:solidFill>
                  <a:srgbClr val="F0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382" name="Freeform 262">
                  <a:extLst>
                    <a:ext uri="{FF2B5EF4-FFF2-40B4-BE49-F238E27FC236}">
                      <a16:creationId xmlns:a16="http://schemas.microsoft.com/office/drawing/2014/main" xmlns="" id="{68C7E75F-6247-274E-915A-873C9556B6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5534527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BDE6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3" name="Freeform 263">
                  <a:extLst>
                    <a:ext uri="{FF2B5EF4-FFF2-40B4-BE49-F238E27FC236}">
                      <a16:creationId xmlns:a16="http://schemas.microsoft.com/office/drawing/2014/main" xmlns="" id="{0293B72A-0DE8-DC4A-A516-940D0B3551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5534527"/>
                  <a:ext cx="1470025" cy="560388"/>
                </a:xfrm>
                <a:custGeom>
                  <a:avLst/>
                  <a:gdLst>
                    <a:gd name="T0" fmla="*/ 163 w 529"/>
                    <a:gd name="T1" fmla="*/ 2288 h 189"/>
                    <a:gd name="T2" fmla="*/ 2479 w 529"/>
                    <a:gd name="T3" fmla="*/ 855 h 189"/>
                    <a:gd name="T4" fmla="*/ 4789 w 529"/>
                    <a:gd name="T5" fmla="*/ 2299 h 189"/>
                    <a:gd name="T6" fmla="*/ 4968 w 529"/>
                    <a:gd name="T7" fmla="*/ 1681 h 189"/>
                    <a:gd name="T8" fmla="*/ 4266 w 529"/>
                    <a:gd name="T9" fmla="*/ 510 h 189"/>
                    <a:gd name="T10" fmla="*/ 2479 w 529"/>
                    <a:gd name="T11" fmla="*/ 0 h 189"/>
                    <a:gd name="T12" fmla="*/ 702 w 529"/>
                    <a:gd name="T13" fmla="*/ 510 h 189"/>
                    <a:gd name="T14" fmla="*/ 0 w 529"/>
                    <a:gd name="T15" fmla="*/ 1681 h 189"/>
                    <a:gd name="T16" fmla="*/ 163 w 529"/>
                    <a:gd name="T17" fmla="*/ 2288 h 1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189">
                      <a:moveTo>
                        <a:pt x="17" y="188"/>
                      </a:moveTo>
                      <a:cubicBezTo>
                        <a:pt x="32" y="121"/>
                        <a:pt x="145" y="70"/>
                        <a:pt x="264" y="70"/>
                      </a:cubicBezTo>
                      <a:cubicBezTo>
                        <a:pt x="380" y="70"/>
                        <a:pt x="506" y="128"/>
                        <a:pt x="510" y="189"/>
                      </a:cubicBezTo>
                      <a:cubicBezTo>
                        <a:pt x="522" y="173"/>
                        <a:pt x="529" y="156"/>
                        <a:pt x="529" y="138"/>
                      </a:cubicBezTo>
                      <a:cubicBezTo>
                        <a:pt x="529" y="102"/>
                        <a:pt x="502" y="68"/>
                        <a:pt x="454" y="42"/>
                      </a:cubicBezTo>
                      <a:cubicBezTo>
                        <a:pt x="403" y="15"/>
                        <a:pt x="336" y="0"/>
                        <a:pt x="264" y="0"/>
                      </a:cubicBezTo>
                      <a:cubicBezTo>
                        <a:pt x="192" y="0"/>
                        <a:pt x="125" y="15"/>
                        <a:pt x="75" y="42"/>
                      </a:cubicBezTo>
                      <a:cubicBezTo>
                        <a:pt x="26" y="68"/>
                        <a:pt x="0" y="102"/>
                        <a:pt x="0" y="138"/>
                      </a:cubicBezTo>
                      <a:cubicBezTo>
                        <a:pt x="0" y="155"/>
                        <a:pt x="6" y="172"/>
                        <a:pt x="17" y="188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4" name="Freeform 264">
                  <a:extLst>
                    <a:ext uri="{FF2B5EF4-FFF2-40B4-BE49-F238E27FC236}">
                      <a16:creationId xmlns:a16="http://schemas.microsoft.com/office/drawing/2014/main" xmlns="" id="{FB426A7E-58CC-4441-8FE7-B98DC6C3AD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31636" y="5723440"/>
                  <a:ext cx="325438" cy="338138"/>
                </a:xfrm>
                <a:custGeom>
                  <a:avLst/>
                  <a:gdLst>
                    <a:gd name="T0" fmla="*/ 1102 w 117"/>
                    <a:gd name="T1" fmla="*/ 437 h 114"/>
                    <a:gd name="T2" fmla="*/ 286 w 117"/>
                    <a:gd name="T3" fmla="*/ 1390 h 114"/>
                    <a:gd name="T4" fmla="*/ 613 w 117"/>
                    <a:gd name="T5" fmla="*/ 0 h 114"/>
                    <a:gd name="T6" fmla="*/ 1102 w 117"/>
                    <a:gd name="T7" fmla="*/ 437 h 11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7" h="114">
                      <a:moveTo>
                        <a:pt x="117" y="36"/>
                      </a:moveTo>
                      <a:cubicBezTo>
                        <a:pt x="67" y="55"/>
                        <a:pt x="37" y="92"/>
                        <a:pt x="30" y="114"/>
                      </a:cubicBezTo>
                      <a:cubicBezTo>
                        <a:pt x="0" y="69"/>
                        <a:pt x="37" y="26"/>
                        <a:pt x="65" y="0"/>
                      </a:cubicBezTo>
                      <a:cubicBezTo>
                        <a:pt x="58" y="20"/>
                        <a:pt x="48" y="52"/>
                        <a:pt x="117" y="36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5" name="Freeform 266">
                  <a:extLst>
                    <a:ext uri="{FF2B5EF4-FFF2-40B4-BE49-F238E27FC236}">
                      <a16:creationId xmlns:a16="http://schemas.microsoft.com/office/drawing/2014/main" xmlns="" id="{EA66E11B-8572-8B4C-B5A6-FBF4C3B646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6261" y="6242552"/>
                  <a:ext cx="61913" cy="219075"/>
                </a:xfrm>
                <a:custGeom>
                  <a:avLst/>
                  <a:gdLst>
                    <a:gd name="T0" fmla="*/ 0 w 22"/>
                    <a:gd name="T1" fmla="*/ 740 h 74"/>
                    <a:gd name="T2" fmla="*/ 216 w 22"/>
                    <a:gd name="T3" fmla="*/ 893 h 74"/>
                    <a:gd name="T4" fmla="*/ 216 w 22"/>
                    <a:gd name="T5" fmla="*/ 168 h 74"/>
                    <a:gd name="T6" fmla="*/ 0 w 22"/>
                    <a:gd name="T7" fmla="*/ 0 h 74"/>
                    <a:gd name="T8" fmla="*/ 0 w 22"/>
                    <a:gd name="T9" fmla="*/ 740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74">
                      <a:moveTo>
                        <a:pt x="0" y="61"/>
                      </a:moveTo>
                      <a:cubicBezTo>
                        <a:pt x="6" y="65"/>
                        <a:pt x="14" y="70"/>
                        <a:pt x="22" y="7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6" name="Freeform 267">
                  <a:extLst>
                    <a:ext uri="{FF2B5EF4-FFF2-40B4-BE49-F238E27FC236}">
                      <a16:creationId xmlns:a16="http://schemas.microsoft.com/office/drawing/2014/main" xmlns="" id="{10CFEBB8-49E4-8D42-8319-EA1FD8D7FB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1511" y="6299702"/>
                  <a:ext cx="47625" cy="206375"/>
                </a:xfrm>
                <a:custGeom>
                  <a:avLst/>
                  <a:gdLst>
                    <a:gd name="T0" fmla="*/ 0 w 17"/>
                    <a:gd name="T1" fmla="*/ 748 h 70"/>
                    <a:gd name="T2" fmla="*/ 166 w 17"/>
                    <a:gd name="T3" fmla="*/ 832 h 70"/>
                    <a:gd name="T4" fmla="*/ 166 w 17"/>
                    <a:gd name="T5" fmla="*/ 97 h 70"/>
                    <a:gd name="T6" fmla="*/ 0 w 17"/>
                    <a:gd name="T7" fmla="*/ 0 h 70"/>
                    <a:gd name="T8" fmla="*/ 0 w 17"/>
                    <a:gd name="T9" fmla="*/ 748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70">
                      <a:moveTo>
                        <a:pt x="0" y="63"/>
                      </a:moveTo>
                      <a:cubicBezTo>
                        <a:pt x="5" y="65"/>
                        <a:pt x="11" y="68"/>
                        <a:pt x="17" y="7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7" name="Freeform 268">
                  <a:extLst>
                    <a:ext uri="{FF2B5EF4-FFF2-40B4-BE49-F238E27FC236}">
                      <a16:creationId xmlns:a16="http://schemas.microsoft.com/office/drawing/2014/main" xmlns="" id="{25424FBC-3835-A544-B460-ABBAF2FF30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23711" y="6163177"/>
                  <a:ext cx="26988" cy="222250"/>
                </a:xfrm>
                <a:custGeom>
                  <a:avLst/>
                  <a:gdLst>
                    <a:gd name="T0" fmla="*/ 0 w 10"/>
                    <a:gd name="T1" fmla="*/ 788 h 75"/>
                    <a:gd name="T2" fmla="*/ 83 w 10"/>
                    <a:gd name="T3" fmla="*/ 909 h 75"/>
                    <a:gd name="T4" fmla="*/ 83 w 10"/>
                    <a:gd name="T5" fmla="*/ 121 h 75"/>
                    <a:gd name="T6" fmla="*/ 0 w 10"/>
                    <a:gd name="T7" fmla="*/ 0 h 75"/>
                    <a:gd name="T8" fmla="*/ 0 w 10"/>
                    <a:gd name="T9" fmla="*/ 788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" h="75">
                      <a:moveTo>
                        <a:pt x="0" y="65"/>
                      </a:moveTo>
                      <a:cubicBezTo>
                        <a:pt x="3" y="68"/>
                        <a:pt x="7" y="72"/>
                        <a:pt x="10" y="75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7" y="6"/>
                        <a:pt x="3" y="3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8" name="Freeform 269">
                  <a:extLst>
                    <a:ext uri="{FF2B5EF4-FFF2-40B4-BE49-F238E27FC236}">
                      <a16:creationId xmlns:a16="http://schemas.microsoft.com/office/drawing/2014/main" xmlns="" id="{19B667FE-6655-8344-98D0-770AD4735F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2936" y="6280652"/>
                  <a:ext cx="14288" cy="200025"/>
                </a:xfrm>
                <a:custGeom>
                  <a:avLst/>
                  <a:gdLst>
                    <a:gd name="T0" fmla="*/ 0 w 5"/>
                    <a:gd name="T1" fmla="*/ 811 h 67"/>
                    <a:gd name="T2" fmla="*/ 52 w 5"/>
                    <a:gd name="T3" fmla="*/ 839 h 67"/>
                    <a:gd name="T4" fmla="*/ 52 w 5"/>
                    <a:gd name="T5" fmla="*/ 28 h 67"/>
                    <a:gd name="T6" fmla="*/ 0 w 5"/>
                    <a:gd name="T7" fmla="*/ 0 h 67"/>
                    <a:gd name="T8" fmla="*/ 0 w 5"/>
                    <a:gd name="T9" fmla="*/ 811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7">
                      <a:moveTo>
                        <a:pt x="0" y="65"/>
                      </a:moveTo>
                      <a:cubicBezTo>
                        <a:pt x="2" y="66"/>
                        <a:pt x="3" y="67"/>
                        <a:pt x="5" y="67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2" y="1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9" name="Freeform 274">
                  <a:extLst>
                    <a:ext uri="{FF2B5EF4-FFF2-40B4-BE49-F238E27FC236}">
                      <a16:creationId xmlns:a16="http://schemas.microsoft.com/office/drawing/2014/main" xmlns="" id="{15E9A208-F8CB-8B4C-9279-77AA53B690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5024" y="6358440"/>
                  <a:ext cx="128588" cy="225425"/>
                </a:xfrm>
                <a:custGeom>
                  <a:avLst/>
                  <a:gdLst>
                    <a:gd name="T0" fmla="*/ 0 w 46"/>
                    <a:gd name="T1" fmla="*/ 783 h 76"/>
                    <a:gd name="T2" fmla="*/ 444 w 46"/>
                    <a:gd name="T3" fmla="*/ 925 h 76"/>
                    <a:gd name="T4" fmla="*/ 444 w 46"/>
                    <a:gd name="T5" fmla="*/ 136 h 76"/>
                    <a:gd name="T6" fmla="*/ 0 w 46"/>
                    <a:gd name="T7" fmla="*/ 0 h 76"/>
                    <a:gd name="T8" fmla="*/ 0 w 46"/>
                    <a:gd name="T9" fmla="*/ 783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6" h="76">
                      <a:moveTo>
                        <a:pt x="0" y="64"/>
                      </a:moveTo>
                      <a:cubicBezTo>
                        <a:pt x="12" y="72"/>
                        <a:pt x="34" y="75"/>
                        <a:pt x="46" y="76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26" y="8"/>
                        <a:pt x="12" y="5"/>
                        <a:pt x="0" y="0"/>
                      </a:cubicBez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0" name="Freeform 275">
                  <a:extLst>
                    <a:ext uri="{FF2B5EF4-FFF2-40B4-BE49-F238E27FC236}">
                      <a16:creationId xmlns:a16="http://schemas.microsoft.com/office/drawing/2014/main" xmlns="" id="{B51C4845-F8C7-6443-8198-25A78DEBB3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599" y="6393365"/>
                  <a:ext cx="36513" cy="200025"/>
                </a:xfrm>
                <a:custGeom>
                  <a:avLst/>
                  <a:gdLst>
                    <a:gd name="T0" fmla="*/ 0 w 13"/>
                    <a:gd name="T1" fmla="*/ 811 h 67"/>
                    <a:gd name="T2" fmla="*/ 129 w 13"/>
                    <a:gd name="T3" fmla="*/ 839 h 67"/>
                    <a:gd name="T4" fmla="*/ 129 w 13"/>
                    <a:gd name="T5" fmla="*/ 15 h 67"/>
                    <a:gd name="T6" fmla="*/ 0 w 13"/>
                    <a:gd name="T7" fmla="*/ 0 h 67"/>
                    <a:gd name="T8" fmla="*/ 0 w 13"/>
                    <a:gd name="T9" fmla="*/ 811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67">
                      <a:moveTo>
                        <a:pt x="0" y="65"/>
                      </a:moveTo>
                      <a:cubicBezTo>
                        <a:pt x="4" y="66"/>
                        <a:pt x="9" y="67"/>
                        <a:pt x="13" y="67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1" name="Freeform 276">
                  <a:extLst>
                    <a:ext uri="{FF2B5EF4-FFF2-40B4-BE49-F238E27FC236}">
                      <a16:creationId xmlns:a16="http://schemas.microsoft.com/office/drawing/2014/main" xmlns="" id="{085EE846-0C03-2047-AF6B-F4F9D381B7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936" y="6379077"/>
                  <a:ext cx="33338" cy="201613"/>
                </a:xfrm>
                <a:custGeom>
                  <a:avLst/>
                  <a:gdLst>
                    <a:gd name="T0" fmla="*/ 0 w 12"/>
                    <a:gd name="T1" fmla="*/ 803 h 68"/>
                    <a:gd name="T2" fmla="*/ 114 w 12"/>
                    <a:gd name="T3" fmla="*/ 827 h 68"/>
                    <a:gd name="T4" fmla="*/ 114 w 12"/>
                    <a:gd name="T5" fmla="*/ 24 h 68"/>
                    <a:gd name="T6" fmla="*/ 0 w 12"/>
                    <a:gd name="T7" fmla="*/ 0 h 68"/>
                    <a:gd name="T8" fmla="*/ 0 w 12"/>
                    <a:gd name="T9" fmla="*/ 803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68">
                      <a:moveTo>
                        <a:pt x="0" y="66"/>
                      </a:moveTo>
                      <a:cubicBezTo>
                        <a:pt x="4" y="67"/>
                        <a:pt x="8" y="67"/>
                        <a:pt x="12" y="68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2" name="Freeform 277">
                  <a:extLst>
                    <a:ext uri="{FF2B5EF4-FFF2-40B4-BE49-F238E27FC236}">
                      <a16:creationId xmlns:a16="http://schemas.microsoft.com/office/drawing/2014/main" xmlns="" id="{080DBCBB-9038-EE46-8894-4414C2A4C5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6261" y="6242552"/>
                  <a:ext cx="61913" cy="195263"/>
                </a:xfrm>
                <a:custGeom>
                  <a:avLst/>
                  <a:gdLst>
                    <a:gd name="T0" fmla="*/ 0 w 22"/>
                    <a:gd name="T1" fmla="*/ 628 h 66"/>
                    <a:gd name="T2" fmla="*/ 216 w 22"/>
                    <a:gd name="T3" fmla="*/ 796 h 66"/>
                    <a:gd name="T4" fmla="*/ 216 w 22"/>
                    <a:gd name="T5" fmla="*/ 166 h 66"/>
                    <a:gd name="T6" fmla="*/ 0 w 22"/>
                    <a:gd name="T7" fmla="*/ 0 h 66"/>
                    <a:gd name="T8" fmla="*/ 0 w 22"/>
                    <a:gd name="T9" fmla="*/ 62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0" y="52"/>
                      </a:moveTo>
                      <a:cubicBezTo>
                        <a:pt x="7" y="57"/>
                        <a:pt x="14" y="61"/>
                        <a:pt x="22" y="66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3700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3" name="Freeform 278">
                  <a:extLst>
                    <a:ext uri="{FF2B5EF4-FFF2-40B4-BE49-F238E27FC236}">
                      <a16:creationId xmlns:a16="http://schemas.microsoft.com/office/drawing/2014/main" xmlns="" id="{389FEFF8-B7B9-EA48-B168-5B28D3ED6B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1511" y="6299702"/>
                  <a:ext cx="47625" cy="177800"/>
                </a:xfrm>
                <a:custGeom>
                  <a:avLst/>
                  <a:gdLst>
                    <a:gd name="T0" fmla="*/ 0 w 17"/>
                    <a:gd name="T1" fmla="*/ 644 h 60"/>
                    <a:gd name="T2" fmla="*/ 166 w 17"/>
                    <a:gd name="T3" fmla="*/ 728 h 60"/>
                    <a:gd name="T4" fmla="*/ 166 w 17"/>
                    <a:gd name="T5" fmla="*/ 97 h 60"/>
                    <a:gd name="T6" fmla="*/ 0 w 17"/>
                    <a:gd name="T7" fmla="*/ 0 h 60"/>
                    <a:gd name="T8" fmla="*/ 0 w 17"/>
                    <a:gd name="T9" fmla="*/ 644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60">
                      <a:moveTo>
                        <a:pt x="0" y="53"/>
                      </a:moveTo>
                      <a:cubicBezTo>
                        <a:pt x="5" y="55"/>
                        <a:pt x="11" y="58"/>
                        <a:pt x="17" y="6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3700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4" name="Freeform 282">
                  <a:extLst>
                    <a:ext uri="{FF2B5EF4-FFF2-40B4-BE49-F238E27FC236}">
                      <a16:creationId xmlns:a16="http://schemas.microsoft.com/office/drawing/2014/main" xmlns="" id="{17E9E337-55A7-8945-BF1E-624A8BC741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599" y="6393365"/>
                  <a:ext cx="36513" cy="166688"/>
                </a:xfrm>
                <a:custGeom>
                  <a:avLst/>
                  <a:gdLst>
                    <a:gd name="T0" fmla="*/ 0 w 13"/>
                    <a:gd name="T1" fmla="*/ 679 h 56"/>
                    <a:gd name="T2" fmla="*/ 129 w 13"/>
                    <a:gd name="T3" fmla="*/ 692 h 56"/>
                    <a:gd name="T4" fmla="*/ 129 w 13"/>
                    <a:gd name="T5" fmla="*/ 15 h 56"/>
                    <a:gd name="T6" fmla="*/ 0 w 13"/>
                    <a:gd name="T7" fmla="*/ 0 h 56"/>
                    <a:gd name="T8" fmla="*/ 0 w 13"/>
                    <a:gd name="T9" fmla="*/ 679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56">
                      <a:moveTo>
                        <a:pt x="0" y="55"/>
                      </a:moveTo>
                      <a:cubicBezTo>
                        <a:pt x="4" y="55"/>
                        <a:pt x="9" y="56"/>
                        <a:pt x="13" y="56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3700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5" name="Freeform 283">
                  <a:extLst>
                    <a:ext uri="{FF2B5EF4-FFF2-40B4-BE49-F238E27FC236}">
                      <a16:creationId xmlns:a16="http://schemas.microsoft.com/office/drawing/2014/main" xmlns="" id="{118D4B62-90A0-FF45-BFBA-B83F76E4D0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936" y="6379077"/>
                  <a:ext cx="33338" cy="166688"/>
                </a:xfrm>
                <a:custGeom>
                  <a:avLst/>
                  <a:gdLst>
                    <a:gd name="T0" fmla="*/ 0 w 12"/>
                    <a:gd name="T1" fmla="*/ 664 h 56"/>
                    <a:gd name="T2" fmla="*/ 114 w 12"/>
                    <a:gd name="T3" fmla="*/ 692 h 56"/>
                    <a:gd name="T4" fmla="*/ 114 w 12"/>
                    <a:gd name="T5" fmla="*/ 28 h 56"/>
                    <a:gd name="T6" fmla="*/ 0 w 12"/>
                    <a:gd name="T7" fmla="*/ 0 h 56"/>
                    <a:gd name="T8" fmla="*/ 0 w 12"/>
                    <a:gd name="T9" fmla="*/ 664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56">
                      <a:moveTo>
                        <a:pt x="0" y="54"/>
                      </a:moveTo>
                      <a:cubicBezTo>
                        <a:pt x="4" y="54"/>
                        <a:pt x="8" y="55"/>
                        <a:pt x="12" y="5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3700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6" name="Freeform 284">
                  <a:extLst>
                    <a:ext uri="{FF2B5EF4-FFF2-40B4-BE49-F238E27FC236}">
                      <a16:creationId xmlns:a16="http://schemas.microsoft.com/office/drawing/2014/main" xmlns="" id="{F0A9ADB2-FC40-1D4E-87EF-2F029F2C30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65061" y="6091740"/>
                  <a:ext cx="703263" cy="242888"/>
                </a:xfrm>
                <a:custGeom>
                  <a:avLst/>
                  <a:gdLst>
                    <a:gd name="T0" fmla="*/ 0 w 253"/>
                    <a:gd name="T1" fmla="*/ 993 h 82"/>
                    <a:gd name="T2" fmla="*/ 2380 w 253"/>
                    <a:gd name="T3" fmla="*/ 0 h 82"/>
                    <a:gd name="T4" fmla="*/ 0 w 253"/>
                    <a:gd name="T5" fmla="*/ 993 h 8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53" h="82">
                      <a:moveTo>
                        <a:pt x="0" y="82"/>
                      </a:moveTo>
                      <a:cubicBezTo>
                        <a:pt x="57" y="82"/>
                        <a:pt x="193" y="71"/>
                        <a:pt x="253" y="0"/>
                      </a:cubicBezTo>
                      <a:cubicBezTo>
                        <a:pt x="233" y="14"/>
                        <a:pt x="140" y="68"/>
                        <a:pt x="0" y="82"/>
                      </a:cubicBezTo>
                      <a:close/>
                    </a:path>
                  </a:pathLst>
                </a:custGeom>
                <a:solidFill>
                  <a:srgbClr val="9C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7" name="Freeform 285">
                  <a:extLst>
                    <a:ext uri="{FF2B5EF4-FFF2-40B4-BE49-F238E27FC236}">
                      <a16:creationId xmlns:a16="http://schemas.microsoft.com/office/drawing/2014/main" xmlns="" id="{15F35930-D5F9-5045-90A2-0AA091ED1B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6261" y="6242552"/>
                  <a:ext cx="61913" cy="98425"/>
                </a:xfrm>
                <a:custGeom>
                  <a:avLst/>
                  <a:gdLst>
                    <a:gd name="T0" fmla="*/ 0 w 22"/>
                    <a:gd name="T1" fmla="*/ 225 h 33"/>
                    <a:gd name="T2" fmla="*/ 216 w 22"/>
                    <a:gd name="T3" fmla="*/ 410 h 33"/>
                    <a:gd name="T4" fmla="*/ 216 w 22"/>
                    <a:gd name="T5" fmla="*/ 173 h 33"/>
                    <a:gd name="T6" fmla="*/ 0 w 22"/>
                    <a:gd name="T7" fmla="*/ 0 h 33"/>
                    <a:gd name="T8" fmla="*/ 0 w 22"/>
                    <a:gd name="T9" fmla="*/ 225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33">
                      <a:moveTo>
                        <a:pt x="0" y="18"/>
                      </a:moveTo>
                      <a:cubicBezTo>
                        <a:pt x="7" y="24"/>
                        <a:pt x="14" y="29"/>
                        <a:pt x="22" y="3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8" name="Freeform 286">
                  <a:extLst>
                    <a:ext uri="{FF2B5EF4-FFF2-40B4-BE49-F238E27FC236}">
                      <a16:creationId xmlns:a16="http://schemas.microsoft.com/office/drawing/2014/main" xmlns="" id="{1F49B381-1F3F-DA4E-8BF4-652C7F7EDE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1511" y="6299702"/>
                  <a:ext cx="47625" cy="82550"/>
                </a:xfrm>
                <a:custGeom>
                  <a:avLst/>
                  <a:gdLst>
                    <a:gd name="T0" fmla="*/ 0 w 17"/>
                    <a:gd name="T1" fmla="*/ 249 h 28"/>
                    <a:gd name="T2" fmla="*/ 166 w 17"/>
                    <a:gd name="T3" fmla="*/ 334 h 28"/>
                    <a:gd name="T4" fmla="*/ 166 w 17"/>
                    <a:gd name="T5" fmla="*/ 97 h 28"/>
                    <a:gd name="T6" fmla="*/ 0 w 17"/>
                    <a:gd name="T7" fmla="*/ 0 h 28"/>
                    <a:gd name="T8" fmla="*/ 0 w 17"/>
                    <a:gd name="T9" fmla="*/ 249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28">
                      <a:moveTo>
                        <a:pt x="0" y="21"/>
                      </a:moveTo>
                      <a:cubicBezTo>
                        <a:pt x="5" y="23"/>
                        <a:pt x="11" y="26"/>
                        <a:pt x="17" y="2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9" name="Freeform 290">
                  <a:extLst>
                    <a:ext uri="{FF2B5EF4-FFF2-40B4-BE49-F238E27FC236}">
                      <a16:creationId xmlns:a16="http://schemas.microsoft.com/office/drawing/2014/main" xmlns="" id="{D5571526-75E7-A94C-8237-C11E0BB8B5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599" y="6393365"/>
                  <a:ext cx="36513" cy="71438"/>
                </a:xfrm>
                <a:custGeom>
                  <a:avLst/>
                  <a:gdLst>
                    <a:gd name="T0" fmla="*/ 0 w 13"/>
                    <a:gd name="T1" fmla="*/ 270 h 24"/>
                    <a:gd name="T2" fmla="*/ 129 w 13"/>
                    <a:gd name="T3" fmla="*/ 296 h 24"/>
                    <a:gd name="T4" fmla="*/ 129 w 13"/>
                    <a:gd name="T5" fmla="*/ 15 h 24"/>
                    <a:gd name="T6" fmla="*/ 0 w 13"/>
                    <a:gd name="T7" fmla="*/ 0 h 24"/>
                    <a:gd name="T8" fmla="*/ 0 w 13"/>
                    <a:gd name="T9" fmla="*/ 27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4">
                      <a:moveTo>
                        <a:pt x="0" y="22"/>
                      </a:moveTo>
                      <a:cubicBezTo>
                        <a:pt x="4" y="23"/>
                        <a:pt x="9" y="23"/>
                        <a:pt x="13" y="24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0" name="Freeform 291">
                  <a:extLst>
                    <a:ext uri="{FF2B5EF4-FFF2-40B4-BE49-F238E27FC236}">
                      <a16:creationId xmlns:a16="http://schemas.microsoft.com/office/drawing/2014/main" xmlns="" id="{5C91DE16-CDB7-6E44-B5C4-9C23DBD041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936" y="6379077"/>
                  <a:ext cx="33338" cy="68263"/>
                </a:xfrm>
                <a:custGeom>
                  <a:avLst/>
                  <a:gdLst>
                    <a:gd name="T0" fmla="*/ 0 w 12"/>
                    <a:gd name="T1" fmla="*/ 254 h 23"/>
                    <a:gd name="T2" fmla="*/ 114 w 12"/>
                    <a:gd name="T3" fmla="*/ 280 h 23"/>
                    <a:gd name="T4" fmla="*/ 114 w 12"/>
                    <a:gd name="T5" fmla="*/ 24 h 23"/>
                    <a:gd name="T6" fmla="*/ 0 w 12"/>
                    <a:gd name="T7" fmla="*/ 0 h 23"/>
                    <a:gd name="T8" fmla="*/ 0 w 12"/>
                    <a:gd name="T9" fmla="*/ 254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23">
                      <a:moveTo>
                        <a:pt x="0" y="21"/>
                      </a:moveTo>
                      <a:cubicBezTo>
                        <a:pt x="4" y="22"/>
                        <a:pt x="8" y="23"/>
                        <a:pt x="12" y="23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1" name="Freeform 292">
                  <a:extLst>
                    <a:ext uri="{FF2B5EF4-FFF2-40B4-BE49-F238E27FC236}">
                      <a16:creationId xmlns:a16="http://schemas.microsoft.com/office/drawing/2014/main" xmlns="" id="{70BDFFE0-A3BF-0148-A322-A94C6D020D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3961" y="5551990"/>
                  <a:ext cx="665163" cy="338138"/>
                </a:xfrm>
                <a:custGeom>
                  <a:avLst/>
                  <a:gdLst>
                    <a:gd name="T0" fmla="*/ 0 w 239"/>
                    <a:gd name="T1" fmla="*/ 0 h 114"/>
                    <a:gd name="T2" fmla="*/ 2260 w 239"/>
                    <a:gd name="T3" fmla="*/ 1390 h 114"/>
                    <a:gd name="T4" fmla="*/ 28 w 239"/>
                    <a:gd name="T5" fmla="*/ 306 h 114"/>
                    <a:gd name="T6" fmla="*/ 400 w 239"/>
                    <a:gd name="T7" fmla="*/ 181 h 114"/>
                    <a:gd name="T8" fmla="*/ 0 w 239"/>
                    <a:gd name="T9" fmla="*/ 0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9" h="114">
                      <a:moveTo>
                        <a:pt x="0" y="0"/>
                      </a:moveTo>
                      <a:cubicBezTo>
                        <a:pt x="52" y="0"/>
                        <a:pt x="213" y="32"/>
                        <a:pt x="239" y="114"/>
                      </a:cubicBezTo>
                      <a:cubicBezTo>
                        <a:pt x="196" y="62"/>
                        <a:pt x="102" y="25"/>
                        <a:pt x="3" y="25"/>
                      </a:cubicBezTo>
                      <a:cubicBezTo>
                        <a:pt x="22" y="23"/>
                        <a:pt x="42" y="21"/>
                        <a:pt x="42" y="15"/>
                      </a:cubicBezTo>
                      <a:cubicBezTo>
                        <a:pt x="42" y="9"/>
                        <a:pt x="20" y="3"/>
                        <a:pt x="0" y="0"/>
                      </a:cubicBezTo>
                      <a:close/>
                    </a:path>
                  </a:pathLst>
                </a:custGeom>
                <a:solidFill>
                  <a:srgbClr val="E6F6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2" name="Freeform 293">
                  <a:extLst>
                    <a:ext uri="{FF2B5EF4-FFF2-40B4-BE49-F238E27FC236}">
                      <a16:creationId xmlns:a16="http://schemas.microsoft.com/office/drawing/2014/main" xmlns="" id="{F117EEC5-CBB5-7648-AD2E-BA72563D74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0849" y="5694865"/>
                  <a:ext cx="247650" cy="239713"/>
                </a:xfrm>
                <a:custGeom>
                  <a:avLst/>
                  <a:gdLst>
                    <a:gd name="T0" fmla="*/ 566 w 89"/>
                    <a:gd name="T1" fmla="*/ 0 h 81"/>
                    <a:gd name="T2" fmla="*/ 0 w 89"/>
                    <a:gd name="T3" fmla="*/ 977 h 81"/>
                    <a:gd name="T4" fmla="*/ 840 w 89"/>
                    <a:gd name="T5" fmla="*/ 112 h 81"/>
                    <a:gd name="T6" fmla="*/ 514 w 89"/>
                    <a:gd name="T7" fmla="*/ 166 h 81"/>
                    <a:gd name="T8" fmla="*/ 566 w 89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" h="81">
                      <a:moveTo>
                        <a:pt x="60" y="0"/>
                      </a:moveTo>
                      <a:cubicBezTo>
                        <a:pt x="41" y="10"/>
                        <a:pt x="1" y="42"/>
                        <a:pt x="0" y="81"/>
                      </a:cubicBezTo>
                      <a:cubicBezTo>
                        <a:pt x="8" y="65"/>
                        <a:pt x="25" y="30"/>
                        <a:pt x="89" y="9"/>
                      </a:cubicBezTo>
                      <a:cubicBezTo>
                        <a:pt x="69" y="16"/>
                        <a:pt x="57" y="17"/>
                        <a:pt x="54" y="14"/>
                      </a:cubicBezTo>
                      <a:cubicBezTo>
                        <a:pt x="52" y="11"/>
                        <a:pt x="54" y="3"/>
                        <a:pt x="60" y="0"/>
                      </a:cubicBez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3" name="Freeform 294">
                  <a:extLst>
                    <a:ext uri="{FF2B5EF4-FFF2-40B4-BE49-F238E27FC236}">
                      <a16:creationId xmlns:a16="http://schemas.microsoft.com/office/drawing/2014/main" xmlns="" id="{62CFF0F0-6316-A64D-A6F1-4E3EC78A9A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6061577"/>
                  <a:ext cx="1468438" cy="508000"/>
                </a:xfrm>
                <a:custGeom>
                  <a:avLst/>
                  <a:gdLst>
                    <a:gd name="T0" fmla="*/ 4975 w 528"/>
                    <a:gd name="T1" fmla="*/ 0 h 171"/>
                    <a:gd name="T2" fmla="*/ 2489 w 528"/>
                    <a:gd name="T3" fmla="*/ 1338 h 171"/>
                    <a:gd name="T4" fmla="*/ 0 w 528"/>
                    <a:gd name="T5" fmla="*/ 0 h 171"/>
                    <a:gd name="T6" fmla="*/ 0 w 528"/>
                    <a:gd name="T7" fmla="*/ 490 h 171"/>
                    <a:gd name="T8" fmla="*/ 2489 w 528"/>
                    <a:gd name="T9" fmla="*/ 2098 h 171"/>
                    <a:gd name="T10" fmla="*/ 4975 w 528"/>
                    <a:gd name="T11" fmla="*/ 490 h 171"/>
                    <a:gd name="T12" fmla="*/ 4975 w 528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71">
                      <a:moveTo>
                        <a:pt x="528" y="0"/>
                      </a:moveTo>
                      <a:cubicBezTo>
                        <a:pt x="496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8" y="101"/>
                        <a:pt x="528" y="40"/>
                      </a:cubicBezTo>
                      <a:lnTo>
                        <a:pt x="528" y="0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4" name="Freeform 295">
                  <a:extLst>
                    <a:ext uri="{FF2B5EF4-FFF2-40B4-BE49-F238E27FC236}">
                      <a16:creationId xmlns:a16="http://schemas.microsoft.com/office/drawing/2014/main" xmlns="" id="{C3CCB402-E811-214A-B642-FA03D39232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6071102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5" name="Freeform 296">
                  <a:extLst>
                    <a:ext uri="{FF2B5EF4-FFF2-40B4-BE49-F238E27FC236}">
                      <a16:creationId xmlns:a16="http://schemas.microsoft.com/office/drawing/2014/main" xmlns="" id="{41C6651E-571F-3343-BD6D-E2DBAAB206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5644065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E43E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6" name="Freeform 297">
                  <a:extLst>
                    <a:ext uri="{FF2B5EF4-FFF2-40B4-BE49-F238E27FC236}">
                      <a16:creationId xmlns:a16="http://schemas.microsoft.com/office/drawing/2014/main" xmlns="" id="{A529E748-7BF1-AD43-96CB-F328118E2A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5644065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B167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7" name="Freeform 298">
                  <a:extLst>
                    <a:ext uri="{FF2B5EF4-FFF2-40B4-BE49-F238E27FC236}">
                      <a16:creationId xmlns:a16="http://schemas.microsoft.com/office/drawing/2014/main" xmlns="" id="{03ECFFA5-C972-7342-91DA-9AC263A6E8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20536" y="5742490"/>
                  <a:ext cx="1370013" cy="612775"/>
                </a:xfrm>
                <a:custGeom>
                  <a:avLst/>
                  <a:gdLst>
                    <a:gd name="T0" fmla="*/ 2316 w 493"/>
                    <a:gd name="T1" fmla="*/ 0 h 207"/>
                    <a:gd name="T2" fmla="*/ 0 w 493"/>
                    <a:gd name="T3" fmla="*/ 1415 h 207"/>
                    <a:gd name="T4" fmla="*/ 548 w 493"/>
                    <a:gd name="T5" fmla="*/ 1995 h 207"/>
                    <a:gd name="T6" fmla="*/ 2316 w 493"/>
                    <a:gd name="T7" fmla="*/ 2504 h 207"/>
                    <a:gd name="T8" fmla="*/ 4103 w 493"/>
                    <a:gd name="T9" fmla="*/ 1995 h 207"/>
                    <a:gd name="T10" fmla="*/ 4630 w 493"/>
                    <a:gd name="T11" fmla="*/ 1440 h 207"/>
                    <a:gd name="T12" fmla="*/ 2316 w 493"/>
                    <a:gd name="T13" fmla="*/ 0 h 2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93" h="207">
                      <a:moveTo>
                        <a:pt x="247" y="0"/>
                      </a:moveTo>
                      <a:cubicBezTo>
                        <a:pt x="128" y="0"/>
                        <a:pt x="15" y="51"/>
                        <a:pt x="0" y="117"/>
                      </a:cubicBezTo>
                      <a:cubicBezTo>
                        <a:pt x="13" y="135"/>
                        <a:pt x="32" y="151"/>
                        <a:pt x="58" y="165"/>
                      </a:cubicBezTo>
                      <a:cubicBezTo>
                        <a:pt x="108" y="192"/>
                        <a:pt x="175" y="207"/>
                        <a:pt x="247" y="207"/>
                      </a:cubicBezTo>
                      <a:cubicBezTo>
                        <a:pt x="319" y="207"/>
                        <a:pt x="386" y="192"/>
                        <a:pt x="437" y="165"/>
                      </a:cubicBezTo>
                      <a:cubicBezTo>
                        <a:pt x="461" y="151"/>
                        <a:pt x="480" y="136"/>
                        <a:pt x="493" y="119"/>
                      </a:cubicBezTo>
                      <a:cubicBezTo>
                        <a:pt x="489" y="58"/>
                        <a:pt x="363" y="0"/>
                        <a:pt x="247" y="0"/>
                      </a:cubicBezTo>
                      <a:close/>
                    </a:path>
                  </a:pathLst>
                </a:custGeom>
                <a:solidFill>
                  <a:srgbClr val="8C33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8" name="Freeform 299">
                  <a:extLst>
                    <a:ext uri="{FF2B5EF4-FFF2-40B4-BE49-F238E27FC236}">
                      <a16:creationId xmlns:a16="http://schemas.microsoft.com/office/drawing/2014/main" xmlns="" id="{E7522ECA-1666-274E-9E09-2CED094131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01486" y="5671052"/>
                  <a:ext cx="855663" cy="325438"/>
                </a:xfrm>
                <a:custGeom>
                  <a:avLst/>
                  <a:gdLst>
                    <a:gd name="T0" fmla="*/ 0 w 308"/>
                    <a:gd name="T1" fmla="*/ 1327 h 110"/>
                    <a:gd name="T2" fmla="*/ 2165 w 308"/>
                    <a:gd name="T3" fmla="*/ 0 h 110"/>
                    <a:gd name="T4" fmla="*/ 2888 w 308"/>
                    <a:gd name="T5" fmla="*/ 112 h 110"/>
                    <a:gd name="T6" fmla="*/ 0 w 308"/>
                    <a:gd name="T7" fmla="*/ 1327 h 1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08" h="110">
                      <a:moveTo>
                        <a:pt x="0" y="110"/>
                      </a:moveTo>
                      <a:cubicBezTo>
                        <a:pt x="14" y="48"/>
                        <a:pt x="120" y="0"/>
                        <a:pt x="231" y="0"/>
                      </a:cubicBezTo>
                      <a:cubicBezTo>
                        <a:pt x="257" y="0"/>
                        <a:pt x="283" y="3"/>
                        <a:pt x="308" y="9"/>
                      </a:cubicBezTo>
                      <a:cubicBezTo>
                        <a:pt x="254" y="0"/>
                        <a:pt x="49" y="6"/>
                        <a:pt x="0" y="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9" name="Freeform 300">
                  <a:extLst>
                    <a:ext uri="{FF2B5EF4-FFF2-40B4-BE49-F238E27FC236}">
                      <a16:creationId xmlns:a16="http://schemas.microsoft.com/office/drawing/2014/main" xmlns="" id="{19BF5C02-F07C-8C4B-99EF-3131D2EB53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5644065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0" name="Freeform 301">
                  <a:extLst>
                    <a:ext uri="{FF2B5EF4-FFF2-40B4-BE49-F238E27FC236}">
                      <a16:creationId xmlns:a16="http://schemas.microsoft.com/office/drawing/2014/main" xmlns="" id="{DAA64F4D-C7CE-9B46-958C-3D3150FD94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5924" y="5944102"/>
                  <a:ext cx="1525588" cy="677863"/>
                </a:xfrm>
                <a:custGeom>
                  <a:avLst/>
                  <a:gdLst>
                    <a:gd name="T0" fmla="*/ 5153 w 549"/>
                    <a:gd name="T1" fmla="*/ 981 h 229"/>
                    <a:gd name="T2" fmla="*/ 2573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73 w 549"/>
                    <a:gd name="T9" fmla="*/ 1801 h 229"/>
                    <a:gd name="T10" fmla="*/ 5153 w 549"/>
                    <a:gd name="T11" fmla="*/ 0 h 229"/>
                    <a:gd name="T12" fmla="*/ 5153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1" name="Oval 302">
                  <a:extLst>
                    <a:ext uri="{FF2B5EF4-FFF2-40B4-BE49-F238E27FC236}">
                      <a16:creationId xmlns:a16="http://schemas.microsoft.com/office/drawing/2014/main" xmlns="" id="{188A6418-1478-3849-AD00-5A391BBC51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45924" y="5504365"/>
                  <a:ext cx="1525588" cy="881063"/>
                </a:xfrm>
                <a:prstGeom prst="ellipse">
                  <a:avLst/>
                </a:prstGeom>
                <a:noFill/>
                <a:ln w="6350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412" name="Freeform 303">
                  <a:extLst>
                    <a:ext uri="{FF2B5EF4-FFF2-40B4-BE49-F238E27FC236}">
                      <a16:creationId xmlns:a16="http://schemas.microsoft.com/office/drawing/2014/main" xmlns="" id="{52B9BA0A-B837-2941-B3A9-B882D7DF33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5534527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3" name="Freeform 304">
                  <a:extLst>
                    <a:ext uri="{FF2B5EF4-FFF2-40B4-BE49-F238E27FC236}">
                      <a16:creationId xmlns:a16="http://schemas.microsoft.com/office/drawing/2014/main" xmlns="" id="{2C5AF14A-91B3-414F-867E-AC3028C5FA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90399" y="5739315"/>
                  <a:ext cx="1081088" cy="177800"/>
                </a:xfrm>
                <a:custGeom>
                  <a:avLst/>
                  <a:gdLst>
                    <a:gd name="T0" fmla="*/ 0 w 389"/>
                    <a:gd name="T1" fmla="*/ 571 h 60"/>
                    <a:gd name="T2" fmla="*/ 0 w 389"/>
                    <a:gd name="T3" fmla="*/ 571 h 60"/>
                    <a:gd name="T4" fmla="*/ 1751 w 389"/>
                    <a:gd name="T5" fmla="*/ 24 h 60"/>
                    <a:gd name="T6" fmla="*/ 3654 w 389"/>
                    <a:gd name="T7" fmla="*/ 728 h 60"/>
                    <a:gd name="T8" fmla="*/ 3654 w 389"/>
                    <a:gd name="T9" fmla="*/ 728 h 60"/>
                    <a:gd name="T10" fmla="*/ 1751 w 389"/>
                    <a:gd name="T11" fmla="*/ 0 h 60"/>
                    <a:gd name="T12" fmla="*/ 0 w 389"/>
                    <a:gd name="T13" fmla="*/ 571 h 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9" h="60">
                      <a:moveTo>
                        <a:pt x="0" y="47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8" y="18"/>
                        <a:pt x="118" y="2"/>
                        <a:pt x="186" y="2"/>
                      </a:cubicBezTo>
                      <a:cubicBezTo>
                        <a:pt x="258" y="2"/>
                        <a:pt x="340" y="25"/>
                        <a:pt x="389" y="60"/>
                      </a:cubicBezTo>
                      <a:cubicBezTo>
                        <a:pt x="389" y="60"/>
                        <a:pt x="389" y="60"/>
                        <a:pt x="389" y="60"/>
                      </a:cubicBezTo>
                      <a:cubicBezTo>
                        <a:pt x="340" y="24"/>
                        <a:pt x="258" y="0"/>
                        <a:pt x="186" y="0"/>
                      </a:cubicBezTo>
                      <a:cubicBezTo>
                        <a:pt x="118" y="0"/>
                        <a:pt x="48" y="18"/>
                        <a:pt x="0" y="47"/>
                      </a:cubicBezTo>
                      <a:close/>
                    </a:path>
                  </a:pathLst>
                </a:custGeom>
                <a:solidFill>
                  <a:srgbClr val="F6C6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4" name="Oval 305">
                  <a:extLst>
                    <a:ext uri="{FF2B5EF4-FFF2-40B4-BE49-F238E27FC236}">
                      <a16:creationId xmlns:a16="http://schemas.microsoft.com/office/drawing/2014/main" xmlns="" id="{CB2D8470-CF18-7646-8777-A5DBC9017A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50711" y="6325102"/>
                  <a:ext cx="39688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415" name="Oval 306">
                  <a:extLst>
                    <a:ext uri="{FF2B5EF4-FFF2-40B4-BE49-F238E27FC236}">
                      <a16:creationId xmlns:a16="http://schemas.microsoft.com/office/drawing/2014/main" xmlns="" id="{B4C02955-BA9B-1A42-B8F2-9B8558767A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95161" y="6355265"/>
                  <a:ext cx="28575" cy="269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416" name="Oval 307">
                  <a:extLst>
                    <a:ext uri="{FF2B5EF4-FFF2-40B4-BE49-F238E27FC236}">
                      <a16:creationId xmlns:a16="http://schemas.microsoft.com/office/drawing/2014/main" xmlns="" id="{3BB56BB0-9465-464F-9BB1-373139DC66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26899" y="6313990"/>
                  <a:ext cx="23813" cy="301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417" name="Freeform 308">
                  <a:extLst>
                    <a:ext uri="{FF2B5EF4-FFF2-40B4-BE49-F238E27FC236}">
                      <a16:creationId xmlns:a16="http://schemas.microsoft.com/office/drawing/2014/main" xmlns="" id="{58920C3D-9342-024D-B015-86F7459630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82461" y="5831390"/>
                  <a:ext cx="63500" cy="68263"/>
                </a:xfrm>
                <a:custGeom>
                  <a:avLst/>
                  <a:gdLst>
                    <a:gd name="T0" fmla="*/ 16 w 23"/>
                    <a:gd name="T1" fmla="*/ 181 h 23"/>
                    <a:gd name="T2" fmla="*/ 73 w 23"/>
                    <a:gd name="T3" fmla="*/ 24 h 23"/>
                    <a:gd name="T4" fmla="*/ 193 w 23"/>
                    <a:gd name="T5" fmla="*/ 97 h 23"/>
                    <a:gd name="T6" fmla="*/ 136 w 23"/>
                    <a:gd name="T7" fmla="*/ 254 h 23"/>
                    <a:gd name="T8" fmla="*/ 16 w 23"/>
                    <a:gd name="T9" fmla="*/ 181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2" y="15"/>
                      </a:moveTo>
                      <a:cubicBezTo>
                        <a:pt x="0" y="10"/>
                        <a:pt x="3" y="4"/>
                        <a:pt x="8" y="2"/>
                      </a:cubicBezTo>
                      <a:cubicBezTo>
                        <a:pt x="13" y="0"/>
                        <a:pt x="19" y="2"/>
                        <a:pt x="21" y="8"/>
                      </a:cubicBezTo>
                      <a:cubicBezTo>
                        <a:pt x="23" y="13"/>
                        <a:pt x="21" y="19"/>
                        <a:pt x="15" y="21"/>
                      </a:cubicBezTo>
                      <a:cubicBezTo>
                        <a:pt x="10" y="23"/>
                        <a:pt x="4" y="20"/>
                        <a:pt x="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8" name="Freeform 309">
                  <a:extLst>
                    <a:ext uri="{FF2B5EF4-FFF2-40B4-BE49-F238E27FC236}">
                      <a16:creationId xmlns:a16="http://schemas.microsoft.com/office/drawing/2014/main" xmlns="" id="{4A786F37-9F7F-9F4C-9AB2-7CABC89981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45961" y="5821865"/>
                  <a:ext cx="44450" cy="47625"/>
                </a:xfrm>
                <a:custGeom>
                  <a:avLst/>
                  <a:gdLst>
                    <a:gd name="T0" fmla="*/ 12 w 16"/>
                    <a:gd name="T1" fmla="*/ 128 h 16"/>
                    <a:gd name="T2" fmla="*/ 49 w 16"/>
                    <a:gd name="T3" fmla="*/ 15 h 16"/>
                    <a:gd name="T4" fmla="*/ 142 w 16"/>
                    <a:gd name="T5" fmla="*/ 60 h 16"/>
                    <a:gd name="T6" fmla="*/ 98 w 16"/>
                    <a:gd name="T7" fmla="*/ 173 h 16"/>
                    <a:gd name="T8" fmla="*/ 12 w 16"/>
                    <a:gd name="T9" fmla="*/ 128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" y="10"/>
                      </a:moveTo>
                      <a:cubicBezTo>
                        <a:pt x="0" y="6"/>
                        <a:pt x="2" y="2"/>
                        <a:pt x="5" y="1"/>
                      </a:cubicBezTo>
                      <a:cubicBezTo>
                        <a:pt x="9" y="0"/>
                        <a:pt x="13" y="2"/>
                        <a:pt x="15" y="5"/>
                      </a:cubicBezTo>
                      <a:cubicBezTo>
                        <a:pt x="16" y="9"/>
                        <a:pt x="14" y="13"/>
                        <a:pt x="10" y="14"/>
                      </a:cubicBezTo>
                      <a:cubicBezTo>
                        <a:pt x="7" y="16"/>
                        <a:pt x="3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9" name="Freeform 310">
                  <a:extLst>
                    <a:ext uri="{FF2B5EF4-FFF2-40B4-BE49-F238E27FC236}">
                      <a16:creationId xmlns:a16="http://schemas.microsoft.com/office/drawing/2014/main" xmlns="" id="{1554432F-B027-224D-A523-161C3484DA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42774" y="5879015"/>
                  <a:ext cx="44450" cy="46038"/>
                </a:xfrm>
                <a:custGeom>
                  <a:avLst/>
                  <a:gdLst>
                    <a:gd name="T0" fmla="*/ 12 w 16"/>
                    <a:gd name="T1" fmla="*/ 109 h 16"/>
                    <a:gd name="T2" fmla="*/ 58 w 16"/>
                    <a:gd name="T3" fmla="*/ 13 h 16"/>
                    <a:gd name="T4" fmla="*/ 142 w 16"/>
                    <a:gd name="T5" fmla="*/ 53 h 16"/>
                    <a:gd name="T6" fmla="*/ 98 w 16"/>
                    <a:gd name="T7" fmla="*/ 149 h 16"/>
                    <a:gd name="T8" fmla="*/ 12 w 16"/>
                    <a:gd name="T9" fmla="*/ 109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9" y="0"/>
                        <a:pt x="13" y="1"/>
                        <a:pt x="15" y="5"/>
                      </a:cubicBezTo>
                      <a:cubicBezTo>
                        <a:pt x="16" y="9"/>
                        <a:pt x="14" y="13"/>
                        <a:pt x="10" y="14"/>
                      </a:cubicBezTo>
                      <a:cubicBezTo>
                        <a:pt x="7" y="16"/>
                        <a:pt x="3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29" name="Groupe 328">
                <a:extLst>
                  <a:ext uri="{FF2B5EF4-FFF2-40B4-BE49-F238E27FC236}">
                    <a16:creationId xmlns:a16="http://schemas.microsoft.com/office/drawing/2014/main" xmlns="" id="{3196F51A-E4A5-7745-982B-8F33563A24C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796409" y="5982068"/>
                <a:ext cx="596051" cy="432152"/>
                <a:chOff x="7120328" y="4916032"/>
                <a:chExt cx="1541463" cy="1117600"/>
              </a:xfrm>
            </p:grpSpPr>
            <p:sp>
              <p:nvSpPr>
                <p:cNvPr id="332" name="Freeform 340">
                  <a:extLst>
                    <a:ext uri="{FF2B5EF4-FFF2-40B4-BE49-F238E27FC236}">
                      <a16:creationId xmlns:a16="http://schemas.microsoft.com/office/drawing/2014/main" xmlns="" id="{9DB633EF-2591-FF48-BB80-E19728D945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953" y="5482769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D367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3" name="Freeform 341">
                  <a:extLst>
                    <a:ext uri="{FF2B5EF4-FFF2-40B4-BE49-F238E27FC236}">
                      <a16:creationId xmlns:a16="http://schemas.microsoft.com/office/drawing/2014/main" xmlns="" id="{85C8FD7D-2585-BD4A-971A-1D857C2307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1603" y="4946194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4" name="Freeform 342">
                  <a:extLst>
                    <a:ext uri="{FF2B5EF4-FFF2-40B4-BE49-F238E27FC236}">
                      <a16:creationId xmlns:a16="http://schemas.microsoft.com/office/drawing/2014/main" xmlns="" id="{3A4B5C9D-592F-5E48-B797-E9FB0A6DB7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6203" y="5355769"/>
                  <a:ext cx="1525588" cy="677863"/>
                </a:xfrm>
                <a:custGeom>
                  <a:avLst/>
                  <a:gdLst>
                    <a:gd name="T0" fmla="*/ 5153 w 549"/>
                    <a:gd name="T1" fmla="*/ 981 h 229"/>
                    <a:gd name="T2" fmla="*/ 2573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73 w 549"/>
                    <a:gd name="T9" fmla="*/ 1801 h 229"/>
                    <a:gd name="T10" fmla="*/ 5153 w 549"/>
                    <a:gd name="T11" fmla="*/ 0 h 229"/>
                    <a:gd name="T12" fmla="*/ 5153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5" name="Freeform 343">
                  <a:extLst>
                    <a:ext uri="{FF2B5EF4-FFF2-40B4-BE49-F238E27FC236}">
                      <a16:creationId xmlns:a16="http://schemas.microsoft.com/office/drawing/2014/main" xmlns="" id="{6672C6A3-DB58-194D-B77E-702835D3D1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1603" y="5473244"/>
                  <a:ext cx="1468438" cy="508000"/>
                </a:xfrm>
                <a:custGeom>
                  <a:avLst/>
                  <a:gdLst>
                    <a:gd name="T0" fmla="*/ 4975 w 528"/>
                    <a:gd name="T1" fmla="*/ 0 h 171"/>
                    <a:gd name="T2" fmla="*/ 2489 w 528"/>
                    <a:gd name="T3" fmla="*/ 1338 h 171"/>
                    <a:gd name="T4" fmla="*/ 0 w 528"/>
                    <a:gd name="T5" fmla="*/ 0 h 171"/>
                    <a:gd name="T6" fmla="*/ 0 w 528"/>
                    <a:gd name="T7" fmla="*/ 490 h 171"/>
                    <a:gd name="T8" fmla="*/ 2489 w 528"/>
                    <a:gd name="T9" fmla="*/ 2098 h 171"/>
                    <a:gd name="T10" fmla="*/ 4975 w 528"/>
                    <a:gd name="T11" fmla="*/ 490 h 171"/>
                    <a:gd name="T12" fmla="*/ 4975 w 528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71">
                      <a:moveTo>
                        <a:pt x="528" y="0"/>
                      </a:moveTo>
                      <a:cubicBezTo>
                        <a:pt x="496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8" y="101"/>
                        <a:pt x="528" y="40"/>
                      </a:cubicBez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EAC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6" name="Freeform 344">
                  <a:extLst>
                    <a:ext uri="{FF2B5EF4-FFF2-40B4-BE49-F238E27FC236}">
                      <a16:creationId xmlns:a16="http://schemas.microsoft.com/office/drawing/2014/main" xmlns="" id="{BC813A2E-880E-8F43-9422-20E2EFBFD5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953" y="5482769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FCEC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7" name="Oval 345">
                  <a:extLst>
                    <a:ext uri="{FF2B5EF4-FFF2-40B4-BE49-F238E27FC236}">
                      <a16:creationId xmlns:a16="http://schemas.microsoft.com/office/drawing/2014/main" xmlns="" id="{5696AD03-BC86-0C47-A772-F4AE487B09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34616" y="4916032"/>
                  <a:ext cx="1525588" cy="881063"/>
                </a:xfrm>
                <a:prstGeom prst="ellipse">
                  <a:avLst/>
                </a:prstGeom>
                <a:solidFill>
                  <a:srgbClr val="F0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338" name="Freeform 346">
                  <a:extLst>
                    <a:ext uri="{FF2B5EF4-FFF2-40B4-BE49-F238E27FC236}">
                      <a16:creationId xmlns:a16="http://schemas.microsoft.com/office/drawing/2014/main" xmlns="" id="{06FF0315-8510-A54D-A772-CB56E1C0D0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1603" y="4946194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BDE6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9" name="Freeform 347">
                  <a:extLst>
                    <a:ext uri="{FF2B5EF4-FFF2-40B4-BE49-F238E27FC236}">
                      <a16:creationId xmlns:a16="http://schemas.microsoft.com/office/drawing/2014/main" xmlns="" id="{E7FC4028-62A2-EC46-AAF7-972F25671E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1603" y="4946194"/>
                  <a:ext cx="1470025" cy="560388"/>
                </a:xfrm>
                <a:custGeom>
                  <a:avLst/>
                  <a:gdLst>
                    <a:gd name="T0" fmla="*/ 163 w 529"/>
                    <a:gd name="T1" fmla="*/ 2288 h 189"/>
                    <a:gd name="T2" fmla="*/ 2479 w 529"/>
                    <a:gd name="T3" fmla="*/ 855 h 189"/>
                    <a:gd name="T4" fmla="*/ 4789 w 529"/>
                    <a:gd name="T5" fmla="*/ 2299 h 189"/>
                    <a:gd name="T6" fmla="*/ 4968 w 529"/>
                    <a:gd name="T7" fmla="*/ 1681 h 189"/>
                    <a:gd name="T8" fmla="*/ 4266 w 529"/>
                    <a:gd name="T9" fmla="*/ 510 h 189"/>
                    <a:gd name="T10" fmla="*/ 2479 w 529"/>
                    <a:gd name="T11" fmla="*/ 0 h 189"/>
                    <a:gd name="T12" fmla="*/ 702 w 529"/>
                    <a:gd name="T13" fmla="*/ 510 h 189"/>
                    <a:gd name="T14" fmla="*/ 0 w 529"/>
                    <a:gd name="T15" fmla="*/ 1681 h 189"/>
                    <a:gd name="T16" fmla="*/ 163 w 529"/>
                    <a:gd name="T17" fmla="*/ 2288 h 1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189">
                      <a:moveTo>
                        <a:pt x="17" y="188"/>
                      </a:moveTo>
                      <a:cubicBezTo>
                        <a:pt x="32" y="121"/>
                        <a:pt x="145" y="70"/>
                        <a:pt x="264" y="70"/>
                      </a:cubicBezTo>
                      <a:cubicBezTo>
                        <a:pt x="380" y="70"/>
                        <a:pt x="506" y="128"/>
                        <a:pt x="510" y="189"/>
                      </a:cubicBezTo>
                      <a:cubicBezTo>
                        <a:pt x="522" y="173"/>
                        <a:pt x="529" y="156"/>
                        <a:pt x="529" y="138"/>
                      </a:cubicBezTo>
                      <a:cubicBezTo>
                        <a:pt x="529" y="102"/>
                        <a:pt x="502" y="68"/>
                        <a:pt x="454" y="42"/>
                      </a:cubicBezTo>
                      <a:cubicBezTo>
                        <a:pt x="403" y="15"/>
                        <a:pt x="336" y="0"/>
                        <a:pt x="264" y="0"/>
                      </a:cubicBezTo>
                      <a:cubicBezTo>
                        <a:pt x="192" y="0"/>
                        <a:pt x="125" y="15"/>
                        <a:pt x="75" y="42"/>
                      </a:cubicBezTo>
                      <a:cubicBezTo>
                        <a:pt x="26" y="68"/>
                        <a:pt x="0" y="102"/>
                        <a:pt x="0" y="138"/>
                      </a:cubicBezTo>
                      <a:cubicBezTo>
                        <a:pt x="0" y="155"/>
                        <a:pt x="6" y="172"/>
                        <a:pt x="17" y="188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0" name="Freeform 348">
                  <a:extLst>
                    <a:ext uri="{FF2B5EF4-FFF2-40B4-BE49-F238E27FC236}">
                      <a16:creationId xmlns:a16="http://schemas.microsoft.com/office/drawing/2014/main" xmlns="" id="{A6DDD8C8-DC6C-C241-AEFC-D1B97920A9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20328" y="5135107"/>
                  <a:ext cx="325438" cy="338138"/>
                </a:xfrm>
                <a:custGeom>
                  <a:avLst/>
                  <a:gdLst>
                    <a:gd name="T0" fmla="*/ 1102 w 117"/>
                    <a:gd name="T1" fmla="*/ 437 h 114"/>
                    <a:gd name="T2" fmla="*/ 286 w 117"/>
                    <a:gd name="T3" fmla="*/ 1390 h 114"/>
                    <a:gd name="T4" fmla="*/ 613 w 117"/>
                    <a:gd name="T5" fmla="*/ 0 h 114"/>
                    <a:gd name="T6" fmla="*/ 1102 w 117"/>
                    <a:gd name="T7" fmla="*/ 437 h 11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7" h="114">
                      <a:moveTo>
                        <a:pt x="117" y="36"/>
                      </a:moveTo>
                      <a:cubicBezTo>
                        <a:pt x="67" y="55"/>
                        <a:pt x="37" y="92"/>
                        <a:pt x="30" y="114"/>
                      </a:cubicBezTo>
                      <a:cubicBezTo>
                        <a:pt x="0" y="69"/>
                        <a:pt x="37" y="26"/>
                        <a:pt x="65" y="0"/>
                      </a:cubicBezTo>
                      <a:cubicBezTo>
                        <a:pt x="58" y="20"/>
                        <a:pt x="48" y="52"/>
                        <a:pt x="117" y="36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1" name="Freeform 350">
                  <a:extLst>
                    <a:ext uri="{FF2B5EF4-FFF2-40B4-BE49-F238E27FC236}">
                      <a16:creationId xmlns:a16="http://schemas.microsoft.com/office/drawing/2014/main" xmlns="" id="{FF6EFABD-CC5D-E34D-87A9-77C86355D0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94953" y="5654219"/>
                  <a:ext cx="61913" cy="219075"/>
                </a:xfrm>
                <a:custGeom>
                  <a:avLst/>
                  <a:gdLst>
                    <a:gd name="T0" fmla="*/ 0 w 22"/>
                    <a:gd name="T1" fmla="*/ 740 h 74"/>
                    <a:gd name="T2" fmla="*/ 216 w 22"/>
                    <a:gd name="T3" fmla="*/ 893 h 74"/>
                    <a:gd name="T4" fmla="*/ 216 w 22"/>
                    <a:gd name="T5" fmla="*/ 168 h 74"/>
                    <a:gd name="T6" fmla="*/ 0 w 22"/>
                    <a:gd name="T7" fmla="*/ 0 h 74"/>
                    <a:gd name="T8" fmla="*/ 0 w 22"/>
                    <a:gd name="T9" fmla="*/ 740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74">
                      <a:moveTo>
                        <a:pt x="0" y="61"/>
                      </a:moveTo>
                      <a:cubicBezTo>
                        <a:pt x="6" y="65"/>
                        <a:pt x="14" y="70"/>
                        <a:pt x="22" y="7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2" name="Freeform 351">
                  <a:extLst>
                    <a:ext uri="{FF2B5EF4-FFF2-40B4-BE49-F238E27FC236}">
                      <a16:creationId xmlns:a16="http://schemas.microsoft.com/office/drawing/2014/main" xmlns="" id="{599DF3F6-FC6A-8E42-BAD6-6F029A6DB5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0203" y="5711369"/>
                  <a:ext cx="47625" cy="206375"/>
                </a:xfrm>
                <a:custGeom>
                  <a:avLst/>
                  <a:gdLst>
                    <a:gd name="T0" fmla="*/ 0 w 17"/>
                    <a:gd name="T1" fmla="*/ 748 h 70"/>
                    <a:gd name="T2" fmla="*/ 166 w 17"/>
                    <a:gd name="T3" fmla="*/ 832 h 70"/>
                    <a:gd name="T4" fmla="*/ 166 w 17"/>
                    <a:gd name="T5" fmla="*/ 97 h 70"/>
                    <a:gd name="T6" fmla="*/ 0 w 17"/>
                    <a:gd name="T7" fmla="*/ 0 h 70"/>
                    <a:gd name="T8" fmla="*/ 0 w 17"/>
                    <a:gd name="T9" fmla="*/ 748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70">
                      <a:moveTo>
                        <a:pt x="0" y="63"/>
                      </a:moveTo>
                      <a:cubicBezTo>
                        <a:pt x="5" y="65"/>
                        <a:pt x="11" y="68"/>
                        <a:pt x="17" y="7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3" name="Freeform 359">
                  <a:extLst>
                    <a:ext uri="{FF2B5EF4-FFF2-40B4-BE49-F238E27FC236}">
                      <a16:creationId xmlns:a16="http://schemas.microsoft.com/office/drawing/2014/main" xmlns="" id="{ADC636DA-832E-7A48-8880-3A258725D5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9291" y="5805032"/>
                  <a:ext cx="36513" cy="200025"/>
                </a:xfrm>
                <a:custGeom>
                  <a:avLst/>
                  <a:gdLst>
                    <a:gd name="T0" fmla="*/ 0 w 13"/>
                    <a:gd name="T1" fmla="*/ 811 h 67"/>
                    <a:gd name="T2" fmla="*/ 129 w 13"/>
                    <a:gd name="T3" fmla="*/ 839 h 67"/>
                    <a:gd name="T4" fmla="*/ 129 w 13"/>
                    <a:gd name="T5" fmla="*/ 15 h 67"/>
                    <a:gd name="T6" fmla="*/ 0 w 13"/>
                    <a:gd name="T7" fmla="*/ 0 h 67"/>
                    <a:gd name="T8" fmla="*/ 0 w 13"/>
                    <a:gd name="T9" fmla="*/ 811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67">
                      <a:moveTo>
                        <a:pt x="0" y="65"/>
                      </a:moveTo>
                      <a:cubicBezTo>
                        <a:pt x="4" y="66"/>
                        <a:pt x="9" y="67"/>
                        <a:pt x="13" y="67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4" name="Freeform 360">
                  <a:extLst>
                    <a:ext uri="{FF2B5EF4-FFF2-40B4-BE49-F238E27FC236}">
                      <a16:creationId xmlns:a16="http://schemas.microsoft.com/office/drawing/2014/main" xmlns="" id="{2AC229A0-7B54-7149-AC10-3B7AF21601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15628" y="5790744"/>
                  <a:ext cx="33338" cy="201613"/>
                </a:xfrm>
                <a:custGeom>
                  <a:avLst/>
                  <a:gdLst>
                    <a:gd name="T0" fmla="*/ 0 w 12"/>
                    <a:gd name="T1" fmla="*/ 803 h 68"/>
                    <a:gd name="T2" fmla="*/ 114 w 12"/>
                    <a:gd name="T3" fmla="*/ 827 h 68"/>
                    <a:gd name="T4" fmla="*/ 114 w 12"/>
                    <a:gd name="T5" fmla="*/ 24 h 68"/>
                    <a:gd name="T6" fmla="*/ 0 w 12"/>
                    <a:gd name="T7" fmla="*/ 0 h 68"/>
                    <a:gd name="T8" fmla="*/ 0 w 12"/>
                    <a:gd name="T9" fmla="*/ 803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68">
                      <a:moveTo>
                        <a:pt x="0" y="66"/>
                      </a:moveTo>
                      <a:cubicBezTo>
                        <a:pt x="4" y="67"/>
                        <a:pt x="8" y="67"/>
                        <a:pt x="12" y="68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5" name="Freeform 361">
                  <a:extLst>
                    <a:ext uri="{FF2B5EF4-FFF2-40B4-BE49-F238E27FC236}">
                      <a16:creationId xmlns:a16="http://schemas.microsoft.com/office/drawing/2014/main" xmlns="" id="{A49417E0-D13D-754C-A1D0-B6BEB207E2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94953" y="5654219"/>
                  <a:ext cx="61913" cy="195263"/>
                </a:xfrm>
                <a:custGeom>
                  <a:avLst/>
                  <a:gdLst>
                    <a:gd name="T0" fmla="*/ 0 w 22"/>
                    <a:gd name="T1" fmla="*/ 628 h 66"/>
                    <a:gd name="T2" fmla="*/ 216 w 22"/>
                    <a:gd name="T3" fmla="*/ 796 h 66"/>
                    <a:gd name="T4" fmla="*/ 216 w 22"/>
                    <a:gd name="T5" fmla="*/ 166 h 66"/>
                    <a:gd name="T6" fmla="*/ 0 w 22"/>
                    <a:gd name="T7" fmla="*/ 0 h 66"/>
                    <a:gd name="T8" fmla="*/ 0 w 22"/>
                    <a:gd name="T9" fmla="*/ 62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0" y="52"/>
                      </a:moveTo>
                      <a:cubicBezTo>
                        <a:pt x="7" y="57"/>
                        <a:pt x="14" y="61"/>
                        <a:pt x="22" y="66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0BA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6" name="Freeform 368">
                  <a:extLst>
                    <a:ext uri="{FF2B5EF4-FFF2-40B4-BE49-F238E27FC236}">
                      <a16:creationId xmlns:a16="http://schemas.microsoft.com/office/drawing/2014/main" xmlns="" id="{9130EDC0-019D-6546-9DBF-9033FE9ADE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3753" y="5503407"/>
                  <a:ext cx="703263" cy="242888"/>
                </a:xfrm>
                <a:custGeom>
                  <a:avLst/>
                  <a:gdLst>
                    <a:gd name="T0" fmla="*/ 0 w 253"/>
                    <a:gd name="T1" fmla="*/ 993 h 82"/>
                    <a:gd name="T2" fmla="*/ 2380 w 253"/>
                    <a:gd name="T3" fmla="*/ 0 h 82"/>
                    <a:gd name="T4" fmla="*/ 0 w 253"/>
                    <a:gd name="T5" fmla="*/ 993 h 8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53" h="82">
                      <a:moveTo>
                        <a:pt x="0" y="82"/>
                      </a:moveTo>
                      <a:cubicBezTo>
                        <a:pt x="57" y="82"/>
                        <a:pt x="193" y="71"/>
                        <a:pt x="253" y="0"/>
                      </a:cubicBezTo>
                      <a:cubicBezTo>
                        <a:pt x="233" y="14"/>
                        <a:pt x="140" y="68"/>
                        <a:pt x="0" y="82"/>
                      </a:cubicBezTo>
                      <a:close/>
                    </a:path>
                  </a:pathLst>
                </a:custGeom>
                <a:solidFill>
                  <a:srgbClr val="9C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7" name="Freeform 369">
                  <a:extLst>
                    <a:ext uri="{FF2B5EF4-FFF2-40B4-BE49-F238E27FC236}">
                      <a16:creationId xmlns:a16="http://schemas.microsoft.com/office/drawing/2014/main" xmlns="" id="{216BD1ED-A809-2D42-BD43-A1E512FEEC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94953" y="5654219"/>
                  <a:ext cx="61913" cy="98425"/>
                </a:xfrm>
                <a:custGeom>
                  <a:avLst/>
                  <a:gdLst>
                    <a:gd name="T0" fmla="*/ 0 w 22"/>
                    <a:gd name="T1" fmla="*/ 225 h 33"/>
                    <a:gd name="T2" fmla="*/ 216 w 22"/>
                    <a:gd name="T3" fmla="*/ 410 h 33"/>
                    <a:gd name="T4" fmla="*/ 216 w 22"/>
                    <a:gd name="T5" fmla="*/ 173 h 33"/>
                    <a:gd name="T6" fmla="*/ 0 w 22"/>
                    <a:gd name="T7" fmla="*/ 0 h 33"/>
                    <a:gd name="T8" fmla="*/ 0 w 22"/>
                    <a:gd name="T9" fmla="*/ 225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33">
                      <a:moveTo>
                        <a:pt x="0" y="18"/>
                      </a:moveTo>
                      <a:cubicBezTo>
                        <a:pt x="7" y="24"/>
                        <a:pt x="14" y="29"/>
                        <a:pt x="22" y="3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8" name="Freeform 370">
                  <a:extLst>
                    <a:ext uri="{FF2B5EF4-FFF2-40B4-BE49-F238E27FC236}">
                      <a16:creationId xmlns:a16="http://schemas.microsoft.com/office/drawing/2014/main" xmlns="" id="{E7A64D5C-EA19-FE4B-A1BF-FB11CB46AA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0203" y="5711369"/>
                  <a:ext cx="47625" cy="82550"/>
                </a:xfrm>
                <a:custGeom>
                  <a:avLst/>
                  <a:gdLst>
                    <a:gd name="T0" fmla="*/ 0 w 17"/>
                    <a:gd name="T1" fmla="*/ 249 h 28"/>
                    <a:gd name="T2" fmla="*/ 166 w 17"/>
                    <a:gd name="T3" fmla="*/ 334 h 28"/>
                    <a:gd name="T4" fmla="*/ 166 w 17"/>
                    <a:gd name="T5" fmla="*/ 97 h 28"/>
                    <a:gd name="T6" fmla="*/ 0 w 17"/>
                    <a:gd name="T7" fmla="*/ 0 h 28"/>
                    <a:gd name="T8" fmla="*/ 0 w 17"/>
                    <a:gd name="T9" fmla="*/ 249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28">
                      <a:moveTo>
                        <a:pt x="0" y="21"/>
                      </a:moveTo>
                      <a:cubicBezTo>
                        <a:pt x="5" y="23"/>
                        <a:pt x="11" y="26"/>
                        <a:pt x="17" y="2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9" name="Freeform 374">
                  <a:extLst>
                    <a:ext uri="{FF2B5EF4-FFF2-40B4-BE49-F238E27FC236}">
                      <a16:creationId xmlns:a16="http://schemas.microsoft.com/office/drawing/2014/main" xmlns="" id="{6FDB6605-C026-E946-9490-F631CDD74E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9291" y="5805032"/>
                  <a:ext cx="36513" cy="71438"/>
                </a:xfrm>
                <a:custGeom>
                  <a:avLst/>
                  <a:gdLst>
                    <a:gd name="T0" fmla="*/ 0 w 13"/>
                    <a:gd name="T1" fmla="*/ 270 h 24"/>
                    <a:gd name="T2" fmla="*/ 129 w 13"/>
                    <a:gd name="T3" fmla="*/ 296 h 24"/>
                    <a:gd name="T4" fmla="*/ 129 w 13"/>
                    <a:gd name="T5" fmla="*/ 15 h 24"/>
                    <a:gd name="T6" fmla="*/ 0 w 13"/>
                    <a:gd name="T7" fmla="*/ 0 h 24"/>
                    <a:gd name="T8" fmla="*/ 0 w 13"/>
                    <a:gd name="T9" fmla="*/ 27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4">
                      <a:moveTo>
                        <a:pt x="0" y="22"/>
                      </a:moveTo>
                      <a:cubicBezTo>
                        <a:pt x="4" y="23"/>
                        <a:pt x="9" y="23"/>
                        <a:pt x="13" y="24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0" name="Freeform 375">
                  <a:extLst>
                    <a:ext uri="{FF2B5EF4-FFF2-40B4-BE49-F238E27FC236}">
                      <a16:creationId xmlns:a16="http://schemas.microsoft.com/office/drawing/2014/main" xmlns="" id="{BBCE0AD7-F343-F946-A206-6A14DACC2C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15628" y="5790744"/>
                  <a:ext cx="33338" cy="68263"/>
                </a:xfrm>
                <a:custGeom>
                  <a:avLst/>
                  <a:gdLst>
                    <a:gd name="T0" fmla="*/ 0 w 12"/>
                    <a:gd name="T1" fmla="*/ 254 h 23"/>
                    <a:gd name="T2" fmla="*/ 114 w 12"/>
                    <a:gd name="T3" fmla="*/ 280 h 23"/>
                    <a:gd name="T4" fmla="*/ 114 w 12"/>
                    <a:gd name="T5" fmla="*/ 24 h 23"/>
                    <a:gd name="T6" fmla="*/ 0 w 12"/>
                    <a:gd name="T7" fmla="*/ 0 h 23"/>
                    <a:gd name="T8" fmla="*/ 0 w 12"/>
                    <a:gd name="T9" fmla="*/ 254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23">
                      <a:moveTo>
                        <a:pt x="0" y="21"/>
                      </a:moveTo>
                      <a:cubicBezTo>
                        <a:pt x="4" y="22"/>
                        <a:pt x="8" y="23"/>
                        <a:pt x="12" y="23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1" name="Freeform 376">
                  <a:extLst>
                    <a:ext uri="{FF2B5EF4-FFF2-40B4-BE49-F238E27FC236}">
                      <a16:creationId xmlns:a16="http://schemas.microsoft.com/office/drawing/2014/main" xmlns="" id="{F7F2BA8A-9628-B642-92B1-0481CB238A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42653" y="4963657"/>
                  <a:ext cx="665163" cy="338138"/>
                </a:xfrm>
                <a:custGeom>
                  <a:avLst/>
                  <a:gdLst>
                    <a:gd name="T0" fmla="*/ 0 w 239"/>
                    <a:gd name="T1" fmla="*/ 0 h 114"/>
                    <a:gd name="T2" fmla="*/ 2260 w 239"/>
                    <a:gd name="T3" fmla="*/ 1390 h 114"/>
                    <a:gd name="T4" fmla="*/ 28 w 239"/>
                    <a:gd name="T5" fmla="*/ 306 h 114"/>
                    <a:gd name="T6" fmla="*/ 400 w 239"/>
                    <a:gd name="T7" fmla="*/ 181 h 114"/>
                    <a:gd name="T8" fmla="*/ 0 w 239"/>
                    <a:gd name="T9" fmla="*/ 0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9" h="114">
                      <a:moveTo>
                        <a:pt x="0" y="0"/>
                      </a:moveTo>
                      <a:cubicBezTo>
                        <a:pt x="52" y="0"/>
                        <a:pt x="213" y="32"/>
                        <a:pt x="239" y="114"/>
                      </a:cubicBezTo>
                      <a:cubicBezTo>
                        <a:pt x="196" y="62"/>
                        <a:pt x="102" y="25"/>
                        <a:pt x="3" y="25"/>
                      </a:cubicBezTo>
                      <a:cubicBezTo>
                        <a:pt x="22" y="23"/>
                        <a:pt x="42" y="21"/>
                        <a:pt x="42" y="15"/>
                      </a:cubicBezTo>
                      <a:cubicBezTo>
                        <a:pt x="42" y="9"/>
                        <a:pt x="20" y="3"/>
                        <a:pt x="0" y="0"/>
                      </a:cubicBezTo>
                      <a:close/>
                    </a:path>
                  </a:pathLst>
                </a:custGeom>
                <a:solidFill>
                  <a:srgbClr val="E6F6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2" name="Freeform 377">
                  <a:extLst>
                    <a:ext uri="{FF2B5EF4-FFF2-40B4-BE49-F238E27FC236}">
                      <a16:creationId xmlns:a16="http://schemas.microsoft.com/office/drawing/2014/main" xmlns="" id="{3763374E-71D8-CE4F-B251-75066B3FC1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541" y="5106532"/>
                  <a:ext cx="247650" cy="239713"/>
                </a:xfrm>
                <a:custGeom>
                  <a:avLst/>
                  <a:gdLst>
                    <a:gd name="T0" fmla="*/ 566 w 89"/>
                    <a:gd name="T1" fmla="*/ 0 h 81"/>
                    <a:gd name="T2" fmla="*/ 0 w 89"/>
                    <a:gd name="T3" fmla="*/ 977 h 81"/>
                    <a:gd name="T4" fmla="*/ 840 w 89"/>
                    <a:gd name="T5" fmla="*/ 112 h 81"/>
                    <a:gd name="T6" fmla="*/ 514 w 89"/>
                    <a:gd name="T7" fmla="*/ 166 h 81"/>
                    <a:gd name="T8" fmla="*/ 566 w 89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" h="81">
                      <a:moveTo>
                        <a:pt x="60" y="0"/>
                      </a:moveTo>
                      <a:cubicBezTo>
                        <a:pt x="41" y="10"/>
                        <a:pt x="1" y="42"/>
                        <a:pt x="0" y="81"/>
                      </a:cubicBezTo>
                      <a:cubicBezTo>
                        <a:pt x="8" y="65"/>
                        <a:pt x="25" y="30"/>
                        <a:pt x="89" y="9"/>
                      </a:cubicBezTo>
                      <a:cubicBezTo>
                        <a:pt x="69" y="16"/>
                        <a:pt x="57" y="17"/>
                        <a:pt x="54" y="14"/>
                      </a:cubicBezTo>
                      <a:cubicBezTo>
                        <a:pt x="52" y="11"/>
                        <a:pt x="54" y="3"/>
                        <a:pt x="60" y="0"/>
                      </a:cubicBez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3" name="Freeform 378">
                  <a:extLst>
                    <a:ext uri="{FF2B5EF4-FFF2-40B4-BE49-F238E27FC236}">
                      <a16:creationId xmlns:a16="http://schemas.microsoft.com/office/drawing/2014/main" xmlns="" id="{9F4CD412-7154-6D41-BF04-EA56D32A6F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5728" y="5508169"/>
                  <a:ext cx="1468438" cy="508000"/>
                </a:xfrm>
                <a:custGeom>
                  <a:avLst/>
                  <a:gdLst>
                    <a:gd name="T0" fmla="*/ 4975 w 528"/>
                    <a:gd name="T1" fmla="*/ 0 h 171"/>
                    <a:gd name="T2" fmla="*/ 2489 w 528"/>
                    <a:gd name="T3" fmla="*/ 1338 h 171"/>
                    <a:gd name="T4" fmla="*/ 0 w 528"/>
                    <a:gd name="T5" fmla="*/ 0 h 171"/>
                    <a:gd name="T6" fmla="*/ 0 w 528"/>
                    <a:gd name="T7" fmla="*/ 490 h 171"/>
                    <a:gd name="T8" fmla="*/ 2489 w 528"/>
                    <a:gd name="T9" fmla="*/ 2098 h 171"/>
                    <a:gd name="T10" fmla="*/ 4975 w 528"/>
                    <a:gd name="T11" fmla="*/ 490 h 171"/>
                    <a:gd name="T12" fmla="*/ 4975 w 528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71">
                      <a:moveTo>
                        <a:pt x="528" y="0"/>
                      </a:moveTo>
                      <a:cubicBezTo>
                        <a:pt x="496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8" y="101"/>
                        <a:pt x="528" y="40"/>
                      </a:cubicBezTo>
                      <a:lnTo>
                        <a:pt x="528" y="0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4" name="Freeform 379">
                  <a:extLst>
                    <a:ext uri="{FF2B5EF4-FFF2-40B4-BE49-F238E27FC236}">
                      <a16:creationId xmlns:a16="http://schemas.microsoft.com/office/drawing/2014/main" xmlns="" id="{BD5A74D5-76A8-4B42-8DB2-24A761D332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953" y="5482769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EFD58D"/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5" name="Freeform 380">
                  <a:extLst>
                    <a:ext uri="{FF2B5EF4-FFF2-40B4-BE49-F238E27FC236}">
                      <a16:creationId xmlns:a16="http://schemas.microsoft.com/office/drawing/2014/main" xmlns="" id="{61767C47-C133-EF47-8BE6-D924585954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953" y="5055732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FCEC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6" name="Freeform 381">
                  <a:extLst>
                    <a:ext uri="{FF2B5EF4-FFF2-40B4-BE49-F238E27FC236}">
                      <a16:creationId xmlns:a16="http://schemas.microsoft.com/office/drawing/2014/main" xmlns="" id="{19E31390-34FD-8B40-9515-F5CA6DE629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96528" y="5070019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FCEC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7" name="Freeform 382">
                  <a:extLst>
                    <a:ext uri="{FF2B5EF4-FFF2-40B4-BE49-F238E27FC236}">
                      <a16:creationId xmlns:a16="http://schemas.microsoft.com/office/drawing/2014/main" xmlns="" id="{A2B95CCA-7569-1C43-91A4-2ADB2F5C1D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15578" y="5155744"/>
                  <a:ext cx="1370013" cy="612775"/>
                </a:xfrm>
                <a:custGeom>
                  <a:avLst/>
                  <a:gdLst>
                    <a:gd name="T0" fmla="*/ 2316 w 493"/>
                    <a:gd name="T1" fmla="*/ 0 h 207"/>
                    <a:gd name="T2" fmla="*/ 0 w 493"/>
                    <a:gd name="T3" fmla="*/ 1415 h 207"/>
                    <a:gd name="T4" fmla="*/ 548 w 493"/>
                    <a:gd name="T5" fmla="*/ 1995 h 207"/>
                    <a:gd name="T6" fmla="*/ 2316 w 493"/>
                    <a:gd name="T7" fmla="*/ 2504 h 207"/>
                    <a:gd name="T8" fmla="*/ 4103 w 493"/>
                    <a:gd name="T9" fmla="*/ 1995 h 207"/>
                    <a:gd name="T10" fmla="*/ 4630 w 493"/>
                    <a:gd name="T11" fmla="*/ 1440 h 207"/>
                    <a:gd name="T12" fmla="*/ 2316 w 493"/>
                    <a:gd name="T13" fmla="*/ 0 h 2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93" h="207">
                      <a:moveTo>
                        <a:pt x="247" y="0"/>
                      </a:moveTo>
                      <a:cubicBezTo>
                        <a:pt x="128" y="0"/>
                        <a:pt x="15" y="51"/>
                        <a:pt x="0" y="117"/>
                      </a:cubicBezTo>
                      <a:cubicBezTo>
                        <a:pt x="13" y="135"/>
                        <a:pt x="32" y="151"/>
                        <a:pt x="58" y="165"/>
                      </a:cubicBezTo>
                      <a:cubicBezTo>
                        <a:pt x="108" y="192"/>
                        <a:pt x="175" y="207"/>
                        <a:pt x="247" y="207"/>
                      </a:cubicBezTo>
                      <a:cubicBezTo>
                        <a:pt x="319" y="207"/>
                        <a:pt x="386" y="192"/>
                        <a:pt x="437" y="165"/>
                      </a:cubicBezTo>
                      <a:cubicBezTo>
                        <a:pt x="461" y="151"/>
                        <a:pt x="480" y="136"/>
                        <a:pt x="493" y="119"/>
                      </a:cubicBezTo>
                      <a:cubicBezTo>
                        <a:pt x="489" y="58"/>
                        <a:pt x="363" y="0"/>
                        <a:pt x="247" y="0"/>
                      </a:cubicBezTo>
                      <a:close/>
                    </a:path>
                  </a:pathLst>
                </a:custGeom>
                <a:solidFill>
                  <a:srgbClr val="FFFA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8" name="Freeform 383">
                  <a:extLst>
                    <a:ext uri="{FF2B5EF4-FFF2-40B4-BE49-F238E27FC236}">
                      <a16:creationId xmlns:a16="http://schemas.microsoft.com/office/drawing/2014/main" xmlns="" id="{CE13C1C8-0DFC-B74D-B5E2-82EC652784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90178" y="5082719"/>
                  <a:ext cx="855663" cy="325438"/>
                </a:xfrm>
                <a:custGeom>
                  <a:avLst/>
                  <a:gdLst>
                    <a:gd name="T0" fmla="*/ 0 w 308"/>
                    <a:gd name="T1" fmla="*/ 1327 h 110"/>
                    <a:gd name="T2" fmla="*/ 2165 w 308"/>
                    <a:gd name="T3" fmla="*/ 0 h 110"/>
                    <a:gd name="T4" fmla="*/ 2888 w 308"/>
                    <a:gd name="T5" fmla="*/ 112 h 110"/>
                    <a:gd name="T6" fmla="*/ 0 w 308"/>
                    <a:gd name="T7" fmla="*/ 1327 h 1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08" h="110">
                      <a:moveTo>
                        <a:pt x="0" y="110"/>
                      </a:moveTo>
                      <a:cubicBezTo>
                        <a:pt x="14" y="48"/>
                        <a:pt x="120" y="0"/>
                        <a:pt x="231" y="0"/>
                      </a:cubicBezTo>
                      <a:cubicBezTo>
                        <a:pt x="257" y="0"/>
                        <a:pt x="283" y="3"/>
                        <a:pt x="308" y="9"/>
                      </a:cubicBezTo>
                      <a:cubicBezTo>
                        <a:pt x="254" y="0"/>
                        <a:pt x="49" y="6"/>
                        <a:pt x="0" y="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9" name="Freeform 384">
                  <a:extLst>
                    <a:ext uri="{FF2B5EF4-FFF2-40B4-BE49-F238E27FC236}">
                      <a16:creationId xmlns:a16="http://schemas.microsoft.com/office/drawing/2014/main" xmlns="" id="{4F5F1FF2-A2BC-FC45-BB17-594172BBF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953" y="5055732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0" name="Freeform 385">
                  <a:extLst>
                    <a:ext uri="{FF2B5EF4-FFF2-40B4-BE49-F238E27FC236}">
                      <a16:creationId xmlns:a16="http://schemas.microsoft.com/office/drawing/2014/main" xmlns="" id="{0A868B66-249A-704A-8DD9-BC5A4382FD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4616" y="5355769"/>
                  <a:ext cx="1525588" cy="677863"/>
                </a:xfrm>
                <a:custGeom>
                  <a:avLst/>
                  <a:gdLst>
                    <a:gd name="T0" fmla="*/ 5153 w 549"/>
                    <a:gd name="T1" fmla="*/ 981 h 229"/>
                    <a:gd name="T2" fmla="*/ 2573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73 w 549"/>
                    <a:gd name="T9" fmla="*/ 1801 h 229"/>
                    <a:gd name="T10" fmla="*/ 5153 w 549"/>
                    <a:gd name="T11" fmla="*/ 0 h 229"/>
                    <a:gd name="T12" fmla="*/ 5153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1" name="Oval 386">
                  <a:extLst>
                    <a:ext uri="{FF2B5EF4-FFF2-40B4-BE49-F238E27FC236}">
                      <a16:creationId xmlns:a16="http://schemas.microsoft.com/office/drawing/2014/main" xmlns="" id="{D941F0B5-2A4F-A64B-8C8D-5DBDB4059A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34616" y="4916032"/>
                  <a:ext cx="1525588" cy="881063"/>
                </a:xfrm>
                <a:prstGeom prst="ellipse">
                  <a:avLst/>
                </a:prstGeom>
                <a:noFill/>
                <a:ln w="6350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362" name="Freeform 387">
                  <a:extLst>
                    <a:ext uri="{FF2B5EF4-FFF2-40B4-BE49-F238E27FC236}">
                      <a16:creationId xmlns:a16="http://schemas.microsoft.com/office/drawing/2014/main" xmlns="" id="{92AAB29A-6111-DA47-B80D-98ACC45CE7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1603" y="4946194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3" name="Freeform 388">
                  <a:extLst>
                    <a:ext uri="{FF2B5EF4-FFF2-40B4-BE49-F238E27FC236}">
                      <a16:creationId xmlns:a16="http://schemas.microsoft.com/office/drawing/2014/main" xmlns="" id="{E553BB26-CC17-E945-9850-616ED01C2C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9091" y="5150982"/>
                  <a:ext cx="1081088" cy="177800"/>
                </a:xfrm>
                <a:custGeom>
                  <a:avLst/>
                  <a:gdLst>
                    <a:gd name="T0" fmla="*/ 0 w 389"/>
                    <a:gd name="T1" fmla="*/ 571 h 60"/>
                    <a:gd name="T2" fmla="*/ 0 w 389"/>
                    <a:gd name="T3" fmla="*/ 571 h 60"/>
                    <a:gd name="T4" fmla="*/ 1751 w 389"/>
                    <a:gd name="T5" fmla="*/ 24 h 60"/>
                    <a:gd name="T6" fmla="*/ 3654 w 389"/>
                    <a:gd name="T7" fmla="*/ 728 h 60"/>
                    <a:gd name="T8" fmla="*/ 3654 w 389"/>
                    <a:gd name="T9" fmla="*/ 728 h 60"/>
                    <a:gd name="T10" fmla="*/ 1751 w 389"/>
                    <a:gd name="T11" fmla="*/ 0 h 60"/>
                    <a:gd name="T12" fmla="*/ 0 w 389"/>
                    <a:gd name="T13" fmla="*/ 571 h 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9" h="60">
                      <a:moveTo>
                        <a:pt x="0" y="47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8" y="18"/>
                        <a:pt x="118" y="2"/>
                        <a:pt x="186" y="2"/>
                      </a:cubicBezTo>
                      <a:cubicBezTo>
                        <a:pt x="258" y="2"/>
                        <a:pt x="340" y="25"/>
                        <a:pt x="389" y="60"/>
                      </a:cubicBezTo>
                      <a:cubicBezTo>
                        <a:pt x="389" y="60"/>
                        <a:pt x="389" y="60"/>
                        <a:pt x="389" y="60"/>
                      </a:cubicBezTo>
                      <a:cubicBezTo>
                        <a:pt x="340" y="24"/>
                        <a:pt x="258" y="0"/>
                        <a:pt x="186" y="0"/>
                      </a:cubicBezTo>
                      <a:cubicBezTo>
                        <a:pt x="118" y="0"/>
                        <a:pt x="48" y="18"/>
                        <a:pt x="0" y="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4" name="Oval 389">
                  <a:extLst>
                    <a:ext uri="{FF2B5EF4-FFF2-40B4-BE49-F238E27FC236}">
                      <a16:creationId xmlns:a16="http://schemas.microsoft.com/office/drawing/2014/main" xmlns="" id="{622CC96B-84DA-C949-8AA2-78B2EC6599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39403" y="5736769"/>
                  <a:ext cx="39688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365" name="Oval 390">
                  <a:extLst>
                    <a:ext uri="{FF2B5EF4-FFF2-40B4-BE49-F238E27FC236}">
                      <a16:creationId xmlns:a16="http://schemas.microsoft.com/office/drawing/2014/main" xmlns="" id="{CD0815C6-220B-3E4A-9ED4-C3173C3422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83853" y="5766932"/>
                  <a:ext cx="28575" cy="269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366" name="Oval 391">
                  <a:extLst>
                    <a:ext uri="{FF2B5EF4-FFF2-40B4-BE49-F238E27FC236}">
                      <a16:creationId xmlns:a16="http://schemas.microsoft.com/office/drawing/2014/main" xmlns="" id="{531EC5DF-E561-CE4C-9E27-3776AEADA3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15591" y="5725657"/>
                  <a:ext cx="23813" cy="301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367" name="Freeform 392">
                  <a:extLst>
                    <a:ext uri="{FF2B5EF4-FFF2-40B4-BE49-F238E27FC236}">
                      <a16:creationId xmlns:a16="http://schemas.microsoft.com/office/drawing/2014/main" xmlns="" id="{EF6C7203-4B20-934E-ACAE-48EE7B9E6F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1153" y="5243057"/>
                  <a:ext cx="63500" cy="68263"/>
                </a:xfrm>
                <a:custGeom>
                  <a:avLst/>
                  <a:gdLst>
                    <a:gd name="T0" fmla="*/ 16 w 23"/>
                    <a:gd name="T1" fmla="*/ 181 h 23"/>
                    <a:gd name="T2" fmla="*/ 73 w 23"/>
                    <a:gd name="T3" fmla="*/ 24 h 23"/>
                    <a:gd name="T4" fmla="*/ 193 w 23"/>
                    <a:gd name="T5" fmla="*/ 97 h 23"/>
                    <a:gd name="T6" fmla="*/ 136 w 23"/>
                    <a:gd name="T7" fmla="*/ 254 h 23"/>
                    <a:gd name="T8" fmla="*/ 16 w 23"/>
                    <a:gd name="T9" fmla="*/ 181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2" y="15"/>
                      </a:moveTo>
                      <a:cubicBezTo>
                        <a:pt x="0" y="10"/>
                        <a:pt x="3" y="4"/>
                        <a:pt x="8" y="2"/>
                      </a:cubicBezTo>
                      <a:cubicBezTo>
                        <a:pt x="13" y="0"/>
                        <a:pt x="19" y="2"/>
                        <a:pt x="21" y="8"/>
                      </a:cubicBezTo>
                      <a:cubicBezTo>
                        <a:pt x="23" y="13"/>
                        <a:pt x="21" y="19"/>
                        <a:pt x="15" y="21"/>
                      </a:cubicBezTo>
                      <a:cubicBezTo>
                        <a:pt x="10" y="23"/>
                        <a:pt x="4" y="20"/>
                        <a:pt x="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8" name="Freeform 393">
                  <a:extLst>
                    <a:ext uri="{FF2B5EF4-FFF2-40B4-BE49-F238E27FC236}">
                      <a16:creationId xmlns:a16="http://schemas.microsoft.com/office/drawing/2014/main" xmlns="" id="{5A25BE93-286D-AD41-AEEE-8D07692C30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4653" y="5233532"/>
                  <a:ext cx="44450" cy="47625"/>
                </a:xfrm>
                <a:custGeom>
                  <a:avLst/>
                  <a:gdLst>
                    <a:gd name="T0" fmla="*/ 12 w 16"/>
                    <a:gd name="T1" fmla="*/ 128 h 16"/>
                    <a:gd name="T2" fmla="*/ 49 w 16"/>
                    <a:gd name="T3" fmla="*/ 15 h 16"/>
                    <a:gd name="T4" fmla="*/ 142 w 16"/>
                    <a:gd name="T5" fmla="*/ 60 h 16"/>
                    <a:gd name="T6" fmla="*/ 98 w 16"/>
                    <a:gd name="T7" fmla="*/ 173 h 16"/>
                    <a:gd name="T8" fmla="*/ 12 w 16"/>
                    <a:gd name="T9" fmla="*/ 128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" y="10"/>
                      </a:moveTo>
                      <a:cubicBezTo>
                        <a:pt x="0" y="6"/>
                        <a:pt x="2" y="2"/>
                        <a:pt x="5" y="1"/>
                      </a:cubicBezTo>
                      <a:cubicBezTo>
                        <a:pt x="9" y="0"/>
                        <a:pt x="13" y="2"/>
                        <a:pt x="15" y="5"/>
                      </a:cubicBezTo>
                      <a:cubicBezTo>
                        <a:pt x="16" y="9"/>
                        <a:pt x="14" y="13"/>
                        <a:pt x="10" y="14"/>
                      </a:cubicBezTo>
                      <a:cubicBezTo>
                        <a:pt x="7" y="16"/>
                        <a:pt x="3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9" name="Freeform 394">
                  <a:extLst>
                    <a:ext uri="{FF2B5EF4-FFF2-40B4-BE49-F238E27FC236}">
                      <a16:creationId xmlns:a16="http://schemas.microsoft.com/office/drawing/2014/main" xmlns="" id="{E4F0624B-21D0-6945-AD74-4A34521A7F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1466" y="5290682"/>
                  <a:ext cx="44450" cy="46038"/>
                </a:xfrm>
                <a:custGeom>
                  <a:avLst/>
                  <a:gdLst>
                    <a:gd name="T0" fmla="*/ 12 w 16"/>
                    <a:gd name="T1" fmla="*/ 109 h 16"/>
                    <a:gd name="T2" fmla="*/ 58 w 16"/>
                    <a:gd name="T3" fmla="*/ 13 h 16"/>
                    <a:gd name="T4" fmla="*/ 142 w 16"/>
                    <a:gd name="T5" fmla="*/ 53 h 16"/>
                    <a:gd name="T6" fmla="*/ 98 w 16"/>
                    <a:gd name="T7" fmla="*/ 149 h 16"/>
                    <a:gd name="T8" fmla="*/ 12 w 16"/>
                    <a:gd name="T9" fmla="*/ 109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9" y="0"/>
                        <a:pt x="13" y="1"/>
                        <a:pt x="15" y="5"/>
                      </a:cubicBezTo>
                      <a:cubicBezTo>
                        <a:pt x="16" y="9"/>
                        <a:pt x="14" y="13"/>
                        <a:pt x="10" y="14"/>
                      </a:cubicBezTo>
                      <a:cubicBezTo>
                        <a:pt x="7" y="16"/>
                        <a:pt x="3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0" name="Freeform 352">
                  <a:extLst>
                    <a:ext uri="{FF2B5EF4-FFF2-40B4-BE49-F238E27FC236}">
                      <a16:creationId xmlns:a16="http://schemas.microsoft.com/office/drawing/2014/main" xmlns="" id="{18E6940C-0B54-9342-A113-70897F7C96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12403" y="5574844"/>
                  <a:ext cx="26988" cy="222250"/>
                </a:xfrm>
                <a:custGeom>
                  <a:avLst/>
                  <a:gdLst>
                    <a:gd name="T0" fmla="*/ 0 w 10"/>
                    <a:gd name="T1" fmla="*/ 788 h 75"/>
                    <a:gd name="T2" fmla="*/ 83 w 10"/>
                    <a:gd name="T3" fmla="*/ 909 h 75"/>
                    <a:gd name="T4" fmla="*/ 83 w 10"/>
                    <a:gd name="T5" fmla="*/ 121 h 75"/>
                    <a:gd name="T6" fmla="*/ 0 w 10"/>
                    <a:gd name="T7" fmla="*/ 0 h 75"/>
                    <a:gd name="T8" fmla="*/ 0 w 10"/>
                    <a:gd name="T9" fmla="*/ 788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" h="75">
                      <a:moveTo>
                        <a:pt x="0" y="65"/>
                      </a:moveTo>
                      <a:cubicBezTo>
                        <a:pt x="3" y="68"/>
                        <a:pt x="7" y="72"/>
                        <a:pt x="10" y="75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7" y="6"/>
                        <a:pt x="3" y="3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1" name="Freeform 366">
                  <a:extLst>
                    <a:ext uri="{FF2B5EF4-FFF2-40B4-BE49-F238E27FC236}">
                      <a16:creationId xmlns:a16="http://schemas.microsoft.com/office/drawing/2014/main" xmlns="" id="{B12C43C0-6F5E-0C41-9054-B7F9E5974E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9291" y="5805032"/>
                  <a:ext cx="36513" cy="166688"/>
                </a:xfrm>
                <a:custGeom>
                  <a:avLst/>
                  <a:gdLst>
                    <a:gd name="T0" fmla="*/ 0 w 13"/>
                    <a:gd name="T1" fmla="*/ 679 h 56"/>
                    <a:gd name="T2" fmla="*/ 129 w 13"/>
                    <a:gd name="T3" fmla="*/ 692 h 56"/>
                    <a:gd name="T4" fmla="*/ 129 w 13"/>
                    <a:gd name="T5" fmla="*/ 15 h 56"/>
                    <a:gd name="T6" fmla="*/ 0 w 13"/>
                    <a:gd name="T7" fmla="*/ 0 h 56"/>
                    <a:gd name="T8" fmla="*/ 0 w 13"/>
                    <a:gd name="T9" fmla="*/ 679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56">
                      <a:moveTo>
                        <a:pt x="0" y="55"/>
                      </a:moveTo>
                      <a:cubicBezTo>
                        <a:pt x="4" y="55"/>
                        <a:pt x="9" y="56"/>
                        <a:pt x="13" y="56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E0BA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2" name="Freeform 362">
                  <a:extLst>
                    <a:ext uri="{FF2B5EF4-FFF2-40B4-BE49-F238E27FC236}">
                      <a16:creationId xmlns:a16="http://schemas.microsoft.com/office/drawing/2014/main" xmlns="" id="{45A5F9EC-642A-E24A-A964-F0BA029EB1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0203" y="5711369"/>
                  <a:ext cx="47625" cy="177800"/>
                </a:xfrm>
                <a:custGeom>
                  <a:avLst/>
                  <a:gdLst>
                    <a:gd name="T0" fmla="*/ 0 w 17"/>
                    <a:gd name="T1" fmla="*/ 644 h 60"/>
                    <a:gd name="T2" fmla="*/ 166 w 17"/>
                    <a:gd name="T3" fmla="*/ 728 h 60"/>
                    <a:gd name="T4" fmla="*/ 166 w 17"/>
                    <a:gd name="T5" fmla="*/ 97 h 60"/>
                    <a:gd name="T6" fmla="*/ 0 w 17"/>
                    <a:gd name="T7" fmla="*/ 0 h 60"/>
                    <a:gd name="T8" fmla="*/ 0 w 17"/>
                    <a:gd name="T9" fmla="*/ 644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60">
                      <a:moveTo>
                        <a:pt x="0" y="53"/>
                      </a:moveTo>
                      <a:cubicBezTo>
                        <a:pt x="5" y="55"/>
                        <a:pt x="11" y="58"/>
                        <a:pt x="17" y="6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E0BA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3" name="Freeform 353">
                  <a:extLst>
                    <a:ext uri="{FF2B5EF4-FFF2-40B4-BE49-F238E27FC236}">
                      <a16:creationId xmlns:a16="http://schemas.microsoft.com/office/drawing/2014/main" xmlns="" id="{567B57D4-9694-D142-9288-7E62A50E27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61628" y="5692319"/>
                  <a:ext cx="14288" cy="200025"/>
                </a:xfrm>
                <a:custGeom>
                  <a:avLst/>
                  <a:gdLst>
                    <a:gd name="T0" fmla="*/ 0 w 5"/>
                    <a:gd name="T1" fmla="*/ 811 h 67"/>
                    <a:gd name="T2" fmla="*/ 52 w 5"/>
                    <a:gd name="T3" fmla="*/ 839 h 67"/>
                    <a:gd name="T4" fmla="*/ 52 w 5"/>
                    <a:gd name="T5" fmla="*/ 28 h 67"/>
                    <a:gd name="T6" fmla="*/ 0 w 5"/>
                    <a:gd name="T7" fmla="*/ 0 h 67"/>
                    <a:gd name="T8" fmla="*/ 0 w 5"/>
                    <a:gd name="T9" fmla="*/ 811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7">
                      <a:moveTo>
                        <a:pt x="0" y="65"/>
                      </a:moveTo>
                      <a:cubicBezTo>
                        <a:pt x="2" y="66"/>
                        <a:pt x="3" y="67"/>
                        <a:pt x="5" y="67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2" y="1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4" name="Freeform 358">
                  <a:extLst>
                    <a:ext uri="{FF2B5EF4-FFF2-40B4-BE49-F238E27FC236}">
                      <a16:creationId xmlns:a16="http://schemas.microsoft.com/office/drawing/2014/main" xmlns="" id="{250AB921-CC36-EB43-A391-DA3748BAEB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8478" y="5770107"/>
                  <a:ext cx="128588" cy="225425"/>
                </a:xfrm>
                <a:custGeom>
                  <a:avLst/>
                  <a:gdLst>
                    <a:gd name="T0" fmla="*/ 0 w 46"/>
                    <a:gd name="T1" fmla="*/ 783 h 76"/>
                    <a:gd name="T2" fmla="*/ 444 w 46"/>
                    <a:gd name="T3" fmla="*/ 925 h 76"/>
                    <a:gd name="T4" fmla="*/ 444 w 46"/>
                    <a:gd name="T5" fmla="*/ 136 h 76"/>
                    <a:gd name="T6" fmla="*/ 0 w 46"/>
                    <a:gd name="T7" fmla="*/ 0 h 76"/>
                    <a:gd name="T8" fmla="*/ 0 w 46"/>
                    <a:gd name="T9" fmla="*/ 783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6" h="76">
                      <a:moveTo>
                        <a:pt x="0" y="64"/>
                      </a:moveTo>
                      <a:cubicBezTo>
                        <a:pt x="12" y="72"/>
                        <a:pt x="34" y="75"/>
                        <a:pt x="46" y="76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26" y="8"/>
                        <a:pt x="12" y="5"/>
                        <a:pt x="0" y="0"/>
                      </a:cubicBez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5" name="Freeform 367">
                  <a:extLst>
                    <a:ext uri="{FF2B5EF4-FFF2-40B4-BE49-F238E27FC236}">
                      <a16:creationId xmlns:a16="http://schemas.microsoft.com/office/drawing/2014/main" xmlns="" id="{B18EEC6A-AC35-4041-8FE5-683D5479A3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15628" y="5790744"/>
                  <a:ext cx="33338" cy="166688"/>
                </a:xfrm>
                <a:custGeom>
                  <a:avLst/>
                  <a:gdLst>
                    <a:gd name="T0" fmla="*/ 0 w 12"/>
                    <a:gd name="T1" fmla="*/ 664 h 56"/>
                    <a:gd name="T2" fmla="*/ 114 w 12"/>
                    <a:gd name="T3" fmla="*/ 692 h 56"/>
                    <a:gd name="T4" fmla="*/ 114 w 12"/>
                    <a:gd name="T5" fmla="*/ 28 h 56"/>
                    <a:gd name="T6" fmla="*/ 0 w 12"/>
                    <a:gd name="T7" fmla="*/ 0 h 56"/>
                    <a:gd name="T8" fmla="*/ 0 w 12"/>
                    <a:gd name="T9" fmla="*/ 664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56">
                      <a:moveTo>
                        <a:pt x="0" y="54"/>
                      </a:moveTo>
                      <a:cubicBezTo>
                        <a:pt x="4" y="54"/>
                        <a:pt x="8" y="55"/>
                        <a:pt x="12" y="5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0BA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30" name="Ellipse 329">
                <a:extLst>
                  <a:ext uri="{FF2B5EF4-FFF2-40B4-BE49-F238E27FC236}">
                    <a16:creationId xmlns:a16="http://schemas.microsoft.com/office/drawing/2014/main" xmlns="" id="{633DB6A4-E932-7345-873D-34BB5786E18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36655">
                <a:off x="5860588" y="6110542"/>
                <a:ext cx="38636" cy="386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9978" tIns="39989" rIns="79978" bIns="3998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333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Ellipse 330">
                <a:extLst>
                  <a:ext uri="{FF2B5EF4-FFF2-40B4-BE49-F238E27FC236}">
                    <a16:creationId xmlns:a16="http://schemas.microsoft.com/office/drawing/2014/main" xmlns="" id="{623DB343-16F5-4D42-8DC2-83FC224007A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36655">
                <a:off x="5971465" y="6187302"/>
                <a:ext cx="38636" cy="386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isometricTopU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9978" tIns="39989" rIns="79978" bIns="3998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333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67" name="Group 881">
              <a:extLst>
                <a:ext uri="{FF2B5EF4-FFF2-40B4-BE49-F238E27FC236}">
                  <a16:creationId xmlns:a16="http://schemas.microsoft.com/office/drawing/2014/main" xmlns="" id="{1042BAB0-33D2-7946-99A9-18D6E486257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20154998" flipH="1">
              <a:off x="9154334" y="2788040"/>
              <a:ext cx="15518" cy="504000"/>
              <a:chOff x="2812" y="36"/>
              <a:chExt cx="93" cy="3005"/>
            </a:xfrm>
            <a:scene3d>
              <a:camera prst="isometricOffAxis1Left"/>
              <a:lightRig rig="threePt" dir="t"/>
            </a:scene3d>
          </p:grpSpPr>
          <p:sp>
            <p:nvSpPr>
              <p:cNvPr id="968" name="Freeform 882">
                <a:extLst>
                  <a:ext uri="{FF2B5EF4-FFF2-40B4-BE49-F238E27FC236}">
                    <a16:creationId xmlns:a16="http://schemas.microsoft.com/office/drawing/2014/main" xmlns="" id="{071358BA-6587-3C48-B8E1-3F7810AF6C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2" y="36"/>
                <a:ext cx="93" cy="3005"/>
              </a:xfrm>
              <a:custGeom>
                <a:avLst/>
                <a:gdLst>
                  <a:gd name="T0" fmla="*/ 179 w 53"/>
                  <a:gd name="T1" fmla="*/ 10345 h 1593"/>
                  <a:gd name="T2" fmla="*/ 163 w 53"/>
                  <a:gd name="T3" fmla="*/ 10305 h 1593"/>
                  <a:gd name="T4" fmla="*/ 163 w 53"/>
                  <a:gd name="T5" fmla="*/ 9411 h 1593"/>
                  <a:gd name="T6" fmla="*/ 179 w 53"/>
                  <a:gd name="T7" fmla="*/ 9306 h 1593"/>
                  <a:gd name="T8" fmla="*/ 237 w 53"/>
                  <a:gd name="T9" fmla="*/ 9057 h 1593"/>
                  <a:gd name="T10" fmla="*/ 237 w 53"/>
                  <a:gd name="T11" fmla="*/ 108 h 1593"/>
                  <a:gd name="T12" fmla="*/ 142 w 53"/>
                  <a:gd name="T13" fmla="*/ 0 h 1593"/>
                  <a:gd name="T14" fmla="*/ 44 w 53"/>
                  <a:gd name="T15" fmla="*/ 108 h 1593"/>
                  <a:gd name="T16" fmla="*/ 44 w 53"/>
                  <a:gd name="T17" fmla="*/ 9057 h 1593"/>
                  <a:gd name="T18" fmla="*/ 107 w 53"/>
                  <a:gd name="T19" fmla="*/ 9309 h 1593"/>
                  <a:gd name="T20" fmla="*/ 119 w 53"/>
                  <a:gd name="T21" fmla="*/ 9405 h 1593"/>
                  <a:gd name="T22" fmla="*/ 119 w 53"/>
                  <a:gd name="T23" fmla="*/ 10305 h 1593"/>
                  <a:gd name="T24" fmla="*/ 107 w 53"/>
                  <a:gd name="T25" fmla="*/ 10345 h 1593"/>
                  <a:gd name="T26" fmla="*/ 0 w 53"/>
                  <a:gd name="T27" fmla="*/ 10511 h 1593"/>
                  <a:gd name="T28" fmla="*/ 142 w 53"/>
                  <a:gd name="T29" fmla="*/ 10694 h 1593"/>
                  <a:gd name="T30" fmla="*/ 286 w 53"/>
                  <a:gd name="T31" fmla="*/ 10511 h 1593"/>
                  <a:gd name="T32" fmla="*/ 179 w 53"/>
                  <a:gd name="T33" fmla="*/ 10345 h 1593"/>
                  <a:gd name="T34" fmla="*/ 142 w 53"/>
                  <a:gd name="T35" fmla="*/ 10647 h 1593"/>
                  <a:gd name="T36" fmla="*/ 37 w 53"/>
                  <a:gd name="T37" fmla="*/ 10511 h 1593"/>
                  <a:gd name="T38" fmla="*/ 142 w 53"/>
                  <a:gd name="T39" fmla="*/ 10383 h 1593"/>
                  <a:gd name="T40" fmla="*/ 249 w 53"/>
                  <a:gd name="T41" fmla="*/ 10511 h 1593"/>
                  <a:gd name="T42" fmla="*/ 142 w 53"/>
                  <a:gd name="T43" fmla="*/ 10647 h 159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3" h="1593">
                    <a:moveTo>
                      <a:pt x="33" y="1541"/>
                    </a:moveTo>
                    <a:cubicBezTo>
                      <a:pt x="32" y="1540"/>
                      <a:pt x="30" y="1540"/>
                      <a:pt x="30" y="1535"/>
                    </a:cubicBezTo>
                    <a:cubicBezTo>
                      <a:pt x="30" y="1402"/>
                      <a:pt x="30" y="1402"/>
                      <a:pt x="30" y="1402"/>
                    </a:cubicBezTo>
                    <a:cubicBezTo>
                      <a:pt x="30" y="1396"/>
                      <a:pt x="31" y="1390"/>
                      <a:pt x="33" y="1386"/>
                    </a:cubicBezTo>
                    <a:cubicBezTo>
                      <a:pt x="38" y="1374"/>
                      <a:pt x="44" y="1356"/>
                      <a:pt x="44" y="13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7"/>
                      <a:pt x="36" y="0"/>
                      <a:pt x="26" y="0"/>
                    </a:cubicBezTo>
                    <a:cubicBezTo>
                      <a:pt x="17" y="0"/>
                      <a:pt x="8" y="7"/>
                      <a:pt x="8" y="16"/>
                    </a:cubicBezTo>
                    <a:cubicBezTo>
                      <a:pt x="8" y="1349"/>
                      <a:pt x="8" y="1349"/>
                      <a:pt x="8" y="1349"/>
                    </a:cubicBezTo>
                    <a:cubicBezTo>
                      <a:pt x="8" y="1356"/>
                      <a:pt x="16" y="1375"/>
                      <a:pt x="20" y="1387"/>
                    </a:cubicBezTo>
                    <a:cubicBezTo>
                      <a:pt x="22" y="1390"/>
                      <a:pt x="22" y="1397"/>
                      <a:pt x="22" y="1401"/>
                    </a:cubicBezTo>
                    <a:cubicBezTo>
                      <a:pt x="22" y="1535"/>
                      <a:pt x="22" y="1535"/>
                      <a:pt x="22" y="1535"/>
                    </a:cubicBezTo>
                    <a:cubicBezTo>
                      <a:pt x="22" y="1540"/>
                      <a:pt x="21" y="1540"/>
                      <a:pt x="20" y="1541"/>
                    </a:cubicBezTo>
                    <a:cubicBezTo>
                      <a:pt x="8" y="1544"/>
                      <a:pt x="0" y="1554"/>
                      <a:pt x="0" y="1566"/>
                    </a:cubicBezTo>
                    <a:cubicBezTo>
                      <a:pt x="0" y="1581"/>
                      <a:pt x="12" y="1593"/>
                      <a:pt x="26" y="1593"/>
                    </a:cubicBezTo>
                    <a:cubicBezTo>
                      <a:pt x="41" y="1593"/>
                      <a:pt x="53" y="1581"/>
                      <a:pt x="53" y="1566"/>
                    </a:cubicBezTo>
                    <a:cubicBezTo>
                      <a:pt x="53" y="1554"/>
                      <a:pt x="45" y="1544"/>
                      <a:pt x="33" y="1541"/>
                    </a:cubicBezTo>
                    <a:close/>
                    <a:moveTo>
                      <a:pt x="26" y="1586"/>
                    </a:moveTo>
                    <a:cubicBezTo>
                      <a:pt x="16" y="1586"/>
                      <a:pt x="7" y="1577"/>
                      <a:pt x="7" y="1566"/>
                    </a:cubicBezTo>
                    <a:cubicBezTo>
                      <a:pt x="7" y="1556"/>
                      <a:pt x="16" y="1547"/>
                      <a:pt x="26" y="1547"/>
                    </a:cubicBezTo>
                    <a:cubicBezTo>
                      <a:pt x="37" y="1547"/>
                      <a:pt x="46" y="1556"/>
                      <a:pt x="46" y="1566"/>
                    </a:cubicBezTo>
                    <a:cubicBezTo>
                      <a:pt x="46" y="1577"/>
                      <a:pt x="37" y="1586"/>
                      <a:pt x="26" y="1586"/>
                    </a:cubicBezTo>
                    <a:close/>
                  </a:path>
                </a:pathLst>
              </a:custGeom>
              <a:solidFill>
                <a:srgbClr val="1CA1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883">
                <a:extLst>
                  <a:ext uri="{FF2B5EF4-FFF2-40B4-BE49-F238E27FC236}">
                    <a16:creationId xmlns:a16="http://schemas.microsoft.com/office/drawing/2014/main" xmlns="" id="{49DE5208-60E0-364B-8CD5-987746D69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" y="47"/>
                <a:ext cx="31" cy="2602"/>
              </a:xfrm>
              <a:custGeom>
                <a:avLst/>
                <a:gdLst>
                  <a:gd name="T0" fmla="*/ 21 w 18"/>
                  <a:gd name="T1" fmla="*/ 181 h 1379"/>
                  <a:gd name="T2" fmla="*/ 91 w 18"/>
                  <a:gd name="T3" fmla="*/ 0 h 1379"/>
                  <a:gd name="T4" fmla="*/ 0 w 18"/>
                  <a:gd name="T5" fmla="*/ 92 h 1379"/>
                  <a:gd name="T6" fmla="*/ 0 w 18"/>
                  <a:gd name="T7" fmla="*/ 9015 h 1379"/>
                  <a:gd name="T8" fmla="*/ 57 w 18"/>
                  <a:gd name="T9" fmla="*/ 9265 h 1379"/>
                  <a:gd name="T10" fmla="*/ 29 w 18"/>
                  <a:gd name="T11" fmla="*/ 9049 h 13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1379">
                    <a:moveTo>
                      <a:pt x="4" y="27"/>
                    </a:moveTo>
                    <a:cubicBezTo>
                      <a:pt x="4" y="8"/>
                      <a:pt x="10" y="3"/>
                      <a:pt x="18" y="0"/>
                    </a:cubicBezTo>
                    <a:cubicBezTo>
                      <a:pt x="8" y="0"/>
                      <a:pt x="0" y="5"/>
                      <a:pt x="0" y="14"/>
                    </a:cubicBezTo>
                    <a:cubicBezTo>
                      <a:pt x="0" y="1342"/>
                      <a:pt x="0" y="1342"/>
                      <a:pt x="0" y="1342"/>
                    </a:cubicBezTo>
                    <a:cubicBezTo>
                      <a:pt x="0" y="1348"/>
                      <a:pt x="6" y="1367"/>
                      <a:pt x="11" y="1379"/>
                    </a:cubicBezTo>
                    <a:cubicBezTo>
                      <a:pt x="6" y="1347"/>
                      <a:pt x="6" y="1347"/>
                      <a:pt x="6" y="1347"/>
                    </a:cubicBezTo>
                  </a:path>
                </a:pathLst>
              </a:custGeom>
              <a:solidFill>
                <a:srgbClr val="D4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884">
                <a:extLst>
                  <a:ext uri="{FF2B5EF4-FFF2-40B4-BE49-F238E27FC236}">
                    <a16:creationId xmlns:a16="http://schemas.microsoft.com/office/drawing/2014/main" xmlns="" id="{33BA3045-3A7A-1048-A755-A30AB06C5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58"/>
                <a:ext cx="21" cy="2591"/>
              </a:xfrm>
              <a:custGeom>
                <a:avLst/>
                <a:gdLst>
                  <a:gd name="T0" fmla="*/ 49 w 12"/>
                  <a:gd name="T1" fmla="*/ 213 h 1373"/>
                  <a:gd name="T2" fmla="*/ 49 w 12"/>
                  <a:gd name="T3" fmla="*/ 0 h 1373"/>
                  <a:gd name="T4" fmla="*/ 65 w 12"/>
                  <a:gd name="T5" fmla="*/ 53 h 1373"/>
                  <a:gd name="T6" fmla="*/ 65 w 12"/>
                  <a:gd name="T7" fmla="*/ 8977 h 1373"/>
                  <a:gd name="T8" fmla="*/ 0 w 12"/>
                  <a:gd name="T9" fmla="*/ 9226 h 1373"/>
                  <a:gd name="T10" fmla="*/ 28 w 12"/>
                  <a:gd name="T11" fmla="*/ 9013 h 13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373">
                    <a:moveTo>
                      <a:pt x="9" y="32"/>
                    </a:moveTo>
                    <a:cubicBezTo>
                      <a:pt x="9" y="14"/>
                      <a:pt x="9" y="5"/>
                      <a:pt x="9" y="0"/>
                    </a:cubicBezTo>
                    <a:cubicBezTo>
                      <a:pt x="11" y="2"/>
                      <a:pt x="12" y="5"/>
                      <a:pt x="12" y="8"/>
                    </a:cubicBezTo>
                    <a:cubicBezTo>
                      <a:pt x="12" y="1336"/>
                      <a:pt x="12" y="1336"/>
                      <a:pt x="12" y="1336"/>
                    </a:cubicBezTo>
                    <a:cubicBezTo>
                      <a:pt x="12" y="1342"/>
                      <a:pt x="5" y="1361"/>
                      <a:pt x="0" y="1373"/>
                    </a:cubicBezTo>
                    <a:cubicBezTo>
                      <a:pt x="5" y="1341"/>
                      <a:pt x="5" y="1341"/>
                      <a:pt x="5" y="1341"/>
                    </a:cubicBezTo>
                  </a:path>
                </a:pathLst>
              </a:custGeom>
              <a:solidFill>
                <a:srgbClr val="017E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885">
                <a:extLst>
                  <a:ext uri="{FF2B5EF4-FFF2-40B4-BE49-F238E27FC236}">
                    <a16:creationId xmlns:a16="http://schemas.microsoft.com/office/drawing/2014/main" xmlns="" id="{2DA54DE2-A951-5F42-A931-F52356EDCB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6" y="2949"/>
                <a:ext cx="40" cy="86"/>
              </a:xfrm>
              <a:custGeom>
                <a:avLst/>
                <a:gdLst>
                  <a:gd name="T0" fmla="*/ 0 w 23"/>
                  <a:gd name="T1" fmla="*/ 150 h 46"/>
                  <a:gd name="T2" fmla="*/ 122 w 23"/>
                  <a:gd name="T3" fmla="*/ 301 h 46"/>
                  <a:gd name="T4" fmla="*/ 122 w 23"/>
                  <a:gd name="T5" fmla="*/ 301 h 46"/>
                  <a:gd name="T6" fmla="*/ 9 w 23"/>
                  <a:gd name="T7" fmla="*/ 150 h 46"/>
                  <a:gd name="T8" fmla="*/ 90 w 23"/>
                  <a:gd name="T9" fmla="*/ 0 h 46"/>
                  <a:gd name="T10" fmla="*/ 90 w 23"/>
                  <a:gd name="T11" fmla="*/ 0 h 46"/>
                  <a:gd name="T12" fmla="*/ 0 w 23"/>
                  <a:gd name="T13" fmla="*/ 15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" h="46">
                    <a:moveTo>
                      <a:pt x="0" y="23"/>
                    </a:moveTo>
                    <a:cubicBezTo>
                      <a:pt x="0" y="36"/>
                      <a:pt x="10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12" y="46"/>
                      <a:pt x="2" y="34"/>
                      <a:pt x="2" y="23"/>
                    </a:cubicBezTo>
                    <a:cubicBezTo>
                      <a:pt x="2" y="13"/>
                      <a:pt x="8" y="2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2"/>
                      <a:pt x="0" y="12"/>
                      <a:pt x="0" y="23"/>
                    </a:cubicBezTo>
                    <a:close/>
                  </a:path>
                </a:pathLst>
              </a:custGeom>
              <a:solidFill>
                <a:srgbClr val="D4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886">
                <a:extLst>
                  <a:ext uri="{FF2B5EF4-FFF2-40B4-BE49-F238E27FC236}">
                    <a16:creationId xmlns:a16="http://schemas.microsoft.com/office/drawing/2014/main" xmlns="" id="{936F2828-F91C-B54B-895B-88A83E8F0E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6" y="2952"/>
                <a:ext cx="44" cy="80"/>
              </a:xfrm>
              <a:custGeom>
                <a:avLst/>
                <a:gdLst>
                  <a:gd name="T0" fmla="*/ 136 w 25"/>
                  <a:gd name="T1" fmla="*/ 137 h 42"/>
                  <a:gd name="T2" fmla="*/ 0 w 25"/>
                  <a:gd name="T3" fmla="*/ 290 h 42"/>
                  <a:gd name="T4" fmla="*/ 0 w 25"/>
                  <a:gd name="T5" fmla="*/ 290 h 42"/>
                  <a:gd name="T6" fmla="*/ 123 w 25"/>
                  <a:gd name="T7" fmla="*/ 137 h 42"/>
                  <a:gd name="T8" fmla="*/ 37 w 25"/>
                  <a:gd name="T9" fmla="*/ 0 h 42"/>
                  <a:gd name="T10" fmla="*/ 37 w 25"/>
                  <a:gd name="T11" fmla="*/ 0 h 42"/>
                  <a:gd name="T12" fmla="*/ 136 w 25"/>
                  <a:gd name="T13" fmla="*/ 137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42">
                    <a:moveTo>
                      <a:pt x="25" y="20"/>
                    </a:moveTo>
                    <a:cubicBezTo>
                      <a:pt x="25" y="34"/>
                      <a:pt x="14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2" y="42"/>
                      <a:pt x="23" y="32"/>
                      <a:pt x="23" y="20"/>
                    </a:cubicBezTo>
                    <a:cubicBezTo>
                      <a:pt x="23" y="11"/>
                      <a:pt x="16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7" y="3"/>
                      <a:pt x="25" y="9"/>
                      <a:pt x="25" y="20"/>
                    </a:cubicBezTo>
                    <a:close/>
                  </a:path>
                </a:pathLst>
              </a:custGeom>
              <a:solidFill>
                <a:srgbClr val="D4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887">
                <a:extLst>
                  <a:ext uri="{FF2B5EF4-FFF2-40B4-BE49-F238E27FC236}">
                    <a16:creationId xmlns:a16="http://schemas.microsoft.com/office/drawing/2014/main" xmlns="" id="{14608C45-FF73-6545-B17E-73BBCBB33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2" y="36"/>
                <a:ext cx="93" cy="3005"/>
              </a:xfrm>
              <a:custGeom>
                <a:avLst/>
                <a:gdLst>
                  <a:gd name="T0" fmla="*/ 179 w 53"/>
                  <a:gd name="T1" fmla="*/ 10345 h 1593"/>
                  <a:gd name="T2" fmla="*/ 163 w 53"/>
                  <a:gd name="T3" fmla="*/ 10305 h 1593"/>
                  <a:gd name="T4" fmla="*/ 163 w 53"/>
                  <a:gd name="T5" fmla="*/ 9411 h 1593"/>
                  <a:gd name="T6" fmla="*/ 179 w 53"/>
                  <a:gd name="T7" fmla="*/ 9306 h 1593"/>
                  <a:gd name="T8" fmla="*/ 237 w 53"/>
                  <a:gd name="T9" fmla="*/ 9057 h 1593"/>
                  <a:gd name="T10" fmla="*/ 237 w 53"/>
                  <a:gd name="T11" fmla="*/ 108 h 1593"/>
                  <a:gd name="T12" fmla="*/ 142 w 53"/>
                  <a:gd name="T13" fmla="*/ 0 h 1593"/>
                  <a:gd name="T14" fmla="*/ 44 w 53"/>
                  <a:gd name="T15" fmla="*/ 108 h 1593"/>
                  <a:gd name="T16" fmla="*/ 44 w 53"/>
                  <a:gd name="T17" fmla="*/ 9057 h 1593"/>
                  <a:gd name="T18" fmla="*/ 107 w 53"/>
                  <a:gd name="T19" fmla="*/ 9309 h 1593"/>
                  <a:gd name="T20" fmla="*/ 119 w 53"/>
                  <a:gd name="T21" fmla="*/ 9405 h 1593"/>
                  <a:gd name="T22" fmla="*/ 119 w 53"/>
                  <a:gd name="T23" fmla="*/ 10305 h 1593"/>
                  <a:gd name="T24" fmla="*/ 107 w 53"/>
                  <a:gd name="T25" fmla="*/ 10345 h 1593"/>
                  <a:gd name="T26" fmla="*/ 0 w 53"/>
                  <a:gd name="T27" fmla="*/ 10511 h 1593"/>
                  <a:gd name="T28" fmla="*/ 142 w 53"/>
                  <a:gd name="T29" fmla="*/ 10694 h 1593"/>
                  <a:gd name="T30" fmla="*/ 286 w 53"/>
                  <a:gd name="T31" fmla="*/ 10511 h 1593"/>
                  <a:gd name="T32" fmla="*/ 179 w 53"/>
                  <a:gd name="T33" fmla="*/ 10345 h 159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3" h="1593">
                    <a:moveTo>
                      <a:pt x="33" y="1541"/>
                    </a:moveTo>
                    <a:cubicBezTo>
                      <a:pt x="32" y="1540"/>
                      <a:pt x="30" y="1540"/>
                      <a:pt x="30" y="1535"/>
                    </a:cubicBezTo>
                    <a:cubicBezTo>
                      <a:pt x="30" y="1511"/>
                      <a:pt x="30" y="1406"/>
                      <a:pt x="30" y="1402"/>
                    </a:cubicBezTo>
                    <a:cubicBezTo>
                      <a:pt x="30" y="1396"/>
                      <a:pt x="31" y="1390"/>
                      <a:pt x="33" y="1386"/>
                    </a:cubicBezTo>
                    <a:cubicBezTo>
                      <a:pt x="38" y="1374"/>
                      <a:pt x="44" y="1356"/>
                      <a:pt x="44" y="13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7"/>
                      <a:pt x="36" y="0"/>
                      <a:pt x="26" y="0"/>
                    </a:cubicBezTo>
                    <a:cubicBezTo>
                      <a:pt x="17" y="0"/>
                      <a:pt x="8" y="7"/>
                      <a:pt x="8" y="16"/>
                    </a:cubicBezTo>
                    <a:cubicBezTo>
                      <a:pt x="8" y="1349"/>
                      <a:pt x="8" y="1349"/>
                      <a:pt x="8" y="1349"/>
                    </a:cubicBezTo>
                    <a:cubicBezTo>
                      <a:pt x="8" y="1356"/>
                      <a:pt x="16" y="1375"/>
                      <a:pt x="20" y="1387"/>
                    </a:cubicBezTo>
                    <a:cubicBezTo>
                      <a:pt x="22" y="1390"/>
                      <a:pt x="22" y="1397"/>
                      <a:pt x="22" y="1401"/>
                    </a:cubicBezTo>
                    <a:cubicBezTo>
                      <a:pt x="22" y="1405"/>
                      <a:pt x="22" y="1511"/>
                      <a:pt x="22" y="1535"/>
                    </a:cubicBezTo>
                    <a:cubicBezTo>
                      <a:pt x="22" y="1540"/>
                      <a:pt x="21" y="1540"/>
                      <a:pt x="20" y="1541"/>
                    </a:cubicBezTo>
                    <a:cubicBezTo>
                      <a:pt x="8" y="1544"/>
                      <a:pt x="0" y="1554"/>
                      <a:pt x="0" y="1566"/>
                    </a:cubicBezTo>
                    <a:cubicBezTo>
                      <a:pt x="0" y="1581"/>
                      <a:pt x="12" y="1593"/>
                      <a:pt x="26" y="1593"/>
                    </a:cubicBezTo>
                    <a:cubicBezTo>
                      <a:pt x="41" y="1593"/>
                      <a:pt x="53" y="1581"/>
                      <a:pt x="53" y="1566"/>
                    </a:cubicBezTo>
                    <a:cubicBezTo>
                      <a:pt x="53" y="1554"/>
                      <a:pt x="45" y="1544"/>
                      <a:pt x="33" y="1541"/>
                    </a:cubicBezTo>
                    <a:close/>
                  </a:path>
                </a:pathLst>
              </a:custGeom>
              <a:noFill/>
              <a:ln w="4763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4" name="Oval 888">
                <a:extLst>
                  <a:ext uri="{FF2B5EF4-FFF2-40B4-BE49-F238E27FC236}">
                    <a16:creationId xmlns:a16="http://schemas.microsoft.com/office/drawing/2014/main" xmlns="" id="{4B4C5310-2E58-2146-AF37-295D34AE6A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4" y="2954"/>
                <a:ext cx="69" cy="74"/>
              </a:xfrm>
              <a:prstGeom prst="ellipse">
                <a:avLst/>
              </a:prstGeom>
              <a:noFill/>
              <a:ln w="4763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</p:grpSp>
      </p:grpSp>
      <p:pic>
        <p:nvPicPr>
          <p:cNvPr id="978" name="Image 977">
            <a:extLst>
              <a:ext uri="{FF2B5EF4-FFF2-40B4-BE49-F238E27FC236}">
                <a16:creationId xmlns:a16="http://schemas.microsoft.com/office/drawing/2014/main" xmlns="" id="{79753424-D8E4-5940-8E49-8B2DB91686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729" r="38119" b="3953"/>
          <a:stretch/>
        </p:blipFill>
        <p:spPr>
          <a:xfrm flipH="1">
            <a:off x="11636482" y="3770883"/>
            <a:ext cx="465215" cy="882503"/>
          </a:xfrm>
          <a:prstGeom prst="rect">
            <a:avLst/>
          </a:prstGeom>
        </p:spPr>
      </p:pic>
      <p:sp>
        <p:nvSpPr>
          <p:cNvPr id="979" name="ZoneTexte 978">
            <a:extLst>
              <a:ext uri="{FF2B5EF4-FFF2-40B4-BE49-F238E27FC236}">
                <a16:creationId xmlns:a16="http://schemas.microsoft.com/office/drawing/2014/main" xmlns="" id="{2B6D66BD-3B88-F04A-9E46-3667FC3B6BF4}"/>
              </a:ext>
            </a:extLst>
          </p:cNvPr>
          <p:cNvSpPr txBox="1"/>
          <p:nvPr/>
        </p:nvSpPr>
        <p:spPr>
          <a:xfrm>
            <a:off x="10225904" y="3918823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u="sng" dirty="0">
                <a:latin typeface="Arial" panose="020B0604020202020204" pitchFamily="34" charset="0"/>
                <a:cs typeface="Arial" panose="020B0604020202020204" pitchFamily="34" charset="0"/>
              </a:rPr>
              <a:t>Identification</a:t>
            </a:r>
          </a:p>
        </p:txBody>
      </p:sp>
      <p:sp>
        <p:nvSpPr>
          <p:cNvPr id="980" name="ZoneTexte 979">
            <a:extLst>
              <a:ext uri="{FF2B5EF4-FFF2-40B4-BE49-F238E27FC236}">
                <a16:creationId xmlns:a16="http://schemas.microsoft.com/office/drawing/2014/main" xmlns="" id="{97FE7D52-B919-2445-B922-24AC9A3F084B}"/>
              </a:ext>
            </a:extLst>
          </p:cNvPr>
          <p:cNvSpPr txBox="1"/>
          <p:nvPr/>
        </p:nvSpPr>
        <p:spPr>
          <a:xfrm>
            <a:off x="9574738" y="314174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30 min</a:t>
            </a:r>
          </a:p>
        </p:txBody>
      </p:sp>
      <p:cxnSp>
        <p:nvCxnSpPr>
          <p:cNvPr id="982" name="Connecteur droit avec flèche 981">
            <a:extLst>
              <a:ext uri="{FF2B5EF4-FFF2-40B4-BE49-F238E27FC236}">
                <a16:creationId xmlns:a16="http://schemas.microsoft.com/office/drawing/2014/main" xmlns="" id="{B429B265-C307-B64B-ABCA-C3D1B768FDA7}"/>
              </a:ext>
            </a:extLst>
          </p:cNvPr>
          <p:cNvCxnSpPr>
            <a:cxnSpLocks/>
          </p:cNvCxnSpPr>
          <p:nvPr/>
        </p:nvCxnSpPr>
        <p:spPr>
          <a:xfrm flipH="1">
            <a:off x="9926334" y="5788473"/>
            <a:ext cx="1012332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4" name="Connecteur droit avec flèche 993">
            <a:extLst>
              <a:ext uri="{FF2B5EF4-FFF2-40B4-BE49-F238E27FC236}">
                <a16:creationId xmlns:a16="http://schemas.microsoft.com/office/drawing/2014/main" xmlns="" id="{B77B97A7-B9B2-FE4D-8D51-2DA3AFB29E50}"/>
              </a:ext>
            </a:extLst>
          </p:cNvPr>
          <p:cNvCxnSpPr>
            <a:cxnSpLocks/>
          </p:cNvCxnSpPr>
          <p:nvPr/>
        </p:nvCxnSpPr>
        <p:spPr>
          <a:xfrm flipH="1">
            <a:off x="6052930" y="5788473"/>
            <a:ext cx="1133434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11" name="Groupe 1010">
            <a:extLst>
              <a:ext uri="{FF2B5EF4-FFF2-40B4-BE49-F238E27FC236}">
                <a16:creationId xmlns:a16="http://schemas.microsoft.com/office/drawing/2014/main" xmlns="" id="{4C17AFCC-C2DD-0F4C-B2D6-192D20B88A4A}"/>
              </a:ext>
            </a:extLst>
          </p:cNvPr>
          <p:cNvGrpSpPr/>
          <p:nvPr/>
        </p:nvGrpSpPr>
        <p:grpSpPr>
          <a:xfrm>
            <a:off x="5124017" y="2456266"/>
            <a:ext cx="1428855" cy="668928"/>
            <a:chOff x="5016103" y="2770417"/>
            <a:chExt cx="1428855" cy="668928"/>
          </a:xfrm>
        </p:grpSpPr>
        <p:grpSp>
          <p:nvGrpSpPr>
            <p:cNvPr id="812" name="Groupe 811">
              <a:extLst>
                <a:ext uri="{FF2B5EF4-FFF2-40B4-BE49-F238E27FC236}">
                  <a16:creationId xmlns:a16="http://schemas.microsoft.com/office/drawing/2014/main" xmlns="" id="{AB99BC7C-BA4D-5A45-8955-F8A4669670CF}"/>
                </a:ext>
              </a:extLst>
            </p:cNvPr>
            <p:cNvGrpSpPr/>
            <p:nvPr/>
          </p:nvGrpSpPr>
          <p:grpSpPr>
            <a:xfrm>
              <a:off x="5016103" y="2801738"/>
              <a:ext cx="1428855" cy="637607"/>
              <a:chOff x="4572703" y="5159490"/>
              <a:chExt cx="1428855" cy="637607"/>
            </a:xfrm>
          </p:grpSpPr>
          <p:grpSp>
            <p:nvGrpSpPr>
              <p:cNvPr id="752" name="Groupe 751">
                <a:extLst>
                  <a:ext uri="{FF2B5EF4-FFF2-40B4-BE49-F238E27FC236}">
                    <a16:creationId xmlns:a16="http://schemas.microsoft.com/office/drawing/2014/main" xmlns="" id="{25FAF0E3-EDB5-CB46-B750-90F22A9583C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572703" y="5491689"/>
                <a:ext cx="395780" cy="287098"/>
                <a:chOff x="1173989" y="4309868"/>
                <a:chExt cx="1540820" cy="1117708"/>
              </a:xfrm>
            </p:grpSpPr>
            <p:sp>
              <p:nvSpPr>
                <p:cNvPr id="760" name="Freeform 4">
                  <a:extLst>
                    <a:ext uri="{FF2B5EF4-FFF2-40B4-BE49-F238E27FC236}">
                      <a16:creationId xmlns:a16="http://schemas.microsoft.com/office/drawing/2014/main" xmlns="" id="{E6A5D725-920E-AF40-ADF4-36D646B567E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20714" y="4875951"/>
                  <a:ext cx="1460719" cy="400373"/>
                </a:xfrm>
                <a:custGeom>
                  <a:avLst/>
                  <a:gdLst>
                    <a:gd name="T0" fmla="*/ 10246 w 525"/>
                    <a:gd name="T1" fmla="*/ 5368 h 135"/>
                    <a:gd name="T2" fmla="*/ 0 w 525"/>
                    <a:gd name="T3" fmla="*/ 0 h 135"/>
                    <a:gd name="T4" fmla="*/ 10246 w 525"/>
                    <a:gd name="T5" fmla="*/ 6827 h 135"/>
                    <a:gd name="T6" fmla="*/ 20540 w 525"/>
                    <a:gd name="T7" fmla="*/ 0 h 135"/>
                    <a:gd name="T8" fmla="*/ 10246 w 525"/>
                    <a:gd name="T9" fmla="*/ 5368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D367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1" name="Freeform 5">
                  <a:extLst>
                    <a:ext uri="{FF2B5EF4-FFF2-40B4-BE49-F238E27FC236}">
                      <a16:creationId xmlns:a16="http://schemas.microsoft.com/office/drawing/2014/main" xmlns="" id="{B3D18417-3A33-6C4A-BAEA-B0C0101A943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15152" y="4338784"/>
                  <a:ext cx="1471844" cy="821877"/>
                </a:xfrm>
                <a:custGeom>
                  <a:avLst/>
                  <a:gdLst>
                    <a:gd name="T0" fmla="*/ 2939 w 529"/>
                    <a:gd name="T1" fmla="*/ 11907 h 277"/>
                    <a:gd name="T2" fmla="*/ 0 w 529"/>
                    <a:gd name="T3" fmla="*/ 6990 h 277"/>
                    <a:gd name="T4" fmla="*/ 2939 w 529"/>
                    <a:gd name="T5" fmla="*/ 2129 h 277"/>
                    <a:gd name="T6" fmla="*/ 10326 w 529"/>
                    <a:gd name="T7" fmla="*/ 0 h 277"/>
                    <a:gd name="T8" fmla="*/ 17757 w 529"/>
                    <a:gd name="T9" fmla="*/ 2129 h 277"/>
                    <a:gd name="T10" fmla="*/ 20698 w 529"/>
                    <a:gd name="T11" fmla="*/ 6990 h 277"/>
                    <a:gd name="T12" fmla="*/ 17757 w 529"/>
                    <a:gd name="T13" fmla="*/ 11907 h 277"/>
                    <a:gd name="T14" fmla="*/ 10326 w 529"/>
                    <a:gd name="T15" fmla="*/ 14036 h 277"/>
                    <a:gd name="T16" fmla="*/ 2939 w 529"/>
                    <a:gd name="T17" fmla="*/ 11907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3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3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2" name="Freeform 6">
                  <a:extLst>
                    <a:ext uri="{FF2B5EF4-FFF2-40B4-BE49-F238E27FC236}">
                      <a16:creationId xmlns:a16="http://schemas.microsoft.com/office/drawing/2014/main" xmlns="" id="{E6886CA4-318A-5F4D-B73F-CB0345C735F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87339" y="4748054"/>
                  <a:ext cx="1527470" cy="679522"/>
                </a:xfrm>
                <a:custGeom>
                  <a:avLst/>
                  <a:gdLst>
                    <a:gd name="T0" fmla="*/ 21478 w 549"/>
                    <a:gd name="T1" fmla="*/ 4101 h 229"/>
                    <a:gd name="T2" fmla="*/ 10714 w 549"/>
                    <a:gd name="T3" fmla="*/ 11604 h 229"/>
                    <a:gd name="T4" fmla="*/ 0 w 549"/>
                    <a:gd name="T5" fmla="*/ 4101 h 229"/>
                    <a:gd name="T6" fmla="*/ 0 w 549"/>
                    <a:gd name="T7" fmla="*/ 0 h 229"/>
                    <a:gd name="T8" fmla="*/ 10714 w 549"/>
                    <a:gd name="T9" fmla="*/ 7561 h 229"/>
                    <a:gd name="T10" fmla="*/ 21478 w 549"/>
                    <a:gd name="T11" fmla="*/ 0 h 229"/>
                    <a:gd name="T12" fmla="*/ 21478 w 549"/>
                    <a:gd name="T13" fmla="*/ 410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3" name="Freeform 7">
                  <a:extLst>
                    <a:ext uri="{FF2B5EF4-FFF2-40B4-BE49-F238E27FC236}">
                      <a16:creationId xmlns:a16="http://schemas.microsoft.com/office/drawing/2014/main" xmlns="" id="{1C02AB96-11B2-E543-9640-9A9F873546D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15152" y="4867054"/>
                  <a:ext cx="1471844" cy="507139"/>
                </a:xfrm>
                <a:custGeom>
                  <a:avLst/>
                  <a:gdLst>
                    <a:gd name="T0" fmla="*/ 20698 w 529"/>
                    <a:gd name="T1" fmla="*/ 0 h 171"/>
                    <a:gd name="T2" fmla="*/ 10326 w 529"/>
                    <a:gd name="T3" fmla="*/ 5517 h 171"/>
                    <a:gd name="T4" fmla="*/ 0 w 529"/>
                    <a:gd name="T5" fmla="*/ 0 h 171"/>
                    <a:gd name="T6" fmla="*/ 0 w 529"/>
                    <a:gd name="T7" fmla="*/ 2027 h 171"/>
                    <a:gd name="T8" fmla="*/ 10326 w 529"/>
                    <a:gd name="T9" fmla="*/ 8648 h 171"/>
                    <a:gd name="T10" fmla="*/ 20698 w 529"/>
                    <a:gd name="T11" fmla="*/ 2027 h 171"/>
                    <a:gd name="T12" fmla="*/ 20698 w 529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9" h="171">
                      <a:moveTo>
                        <a:pt x="529" y="0"/>
                      </a:moveTo>
                      <a:cubicBezTo>
                        <a:pt x="496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9" y="101"/>
                        <a:pt x="529" y="40"/>
                      </a:cubicBezTo>
                      <a:lnTo>
                        <a:pt x="529" y="0"/>
                      </a:lnTo>
                      <a:close/>
                    </a:path>
                  </a:pathLst>
                </a:custGeom>
                <a:solidFill>
                  <a:srgbClr val="A91F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4" name="Freeform 8">
                  <a:extLst>
                    <a:ext uri="{FF2B5EF4-FFF2-40B4-BE49-F238E27FC236}">
                      <a16:creationId xmlns:a16="http://schemas.microsoft.com/office/drawing/2014/main" xmlns="" id="{F9B3273D-F448-2E4D-B65C-5157D33554C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20714" y="4875951"/>
                  <a:ext cx="1460719" cy="400373"/>
                </a:xfrm>
                <a:custGeom>
                  <a:avLst/>
                  <a:gdLst>
                    <a:gd name="T0" fmla="*/ 10246 w 525"/>
                    <a:gd name="T1" fmla="*/ 5368 h 135"/>
                    <a:gd name="T2" fmla="*/ 0 w 525"/>
                    <a:gd name="T3" fmla="*/ 0 h 135"/>
                    <a:gd name="T4" fmla="*/ 10246 w 525"/>
                    <a:gd name="T5" fmla="*/ 6827 h 135"/>
                    <a:gd name="T6" fmla="*/ 20540 w 525"/>
                    <a:gd name="T7" fmla="*/ 0 h 135"/>
                    <a:gd name="T8" fmla="*/ 10246 w 525"/>
                    <a:gd name="T9" fmla="*/ 5368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D367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5" name="Oval 9">
                  <a:extLst>
                    <a:ext uri="{FF2B5EF4-FFF2-40B4-BE49-F238E27FC236}">
                      <a16:creationId xmlns:a16="http://schemas.microsoft.com/office/drawing/2014/main" xmlns="" id="{BA78118B-4290-5943-B008-3B111B933CCA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187339" y="4309868"/>
                  <a:ext cx="1527470" cy="880820"/>
                </a:xfrm>
                <a:prstGeom prst="ellipse">
                  <a:avLst/>
                </a:prstGeom>
                <a:solidFill>
                  <a:srgbClr val="F0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766" name="Freeform 10">
                  <a:extLst>
                    <a:ext uri="{FF2B5EF4-FFF2-40B4-BE49-F238E27FC236}">
                      <a16:creationId xmlns:a16="http://schemas.microsoft.com/office/drawing/2014/main" xmlns="" id="{57A0FCCF-6033-A04B-906D-FF2D6F285F9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15152" y="4338784"/>
                  <a:ext cx="1471844" cy="821877"/>
                </a:xfrm>
                <a:custGeom>
                  <a:avLst/>
                  <a:gdLst>
                    <a:gd name="T0" fmla="*/ 2939 w 529"/>
                    <a:gd name="T1" fmla="*/ 11907 h 277"/>
                    <a:gd name="T2" fmla="*/ 0 w 529"/>
                    <a:gd name="T3" fmla="*/ 6990 h 277"/>
                    <a:gd name="T4" fmla="*/ 2939 w 529"/>
                    <a:gd name="T5" fmla="*/ 2129 h 277"/>
                    <a:gd name="T6" fmla="*/ 10326 w 529"/>
                    <a:gd name="T7" fmla="*/ 0 h 277"/>
                    <a:gd name="T8" fmla="*/ 17757 w 529"/>
                    <a:gd name="T9" fmla="*/ 2129 h 277"/>
                    <a:gd name="T10" fmla="*/ 20698 w 529"/>
                    <a:gd name="T11" fmla="*/ 6990 h 277"/>
                    <a:gd name="T12" fmla="*/ 17757 w 529"/>
                    <a:gd name="T13" fmla="*/ 11907 h 277"/>
                    <a:gd name="T14" fmla="*/ 10326 w 529"/>
                    <a:gd name="T15" fmla="*/ 14036 h 277"/>
                    <a:gd name="T16" fmla="*/ 2939 w 529"/>
                    <a:gd name="T17" fmla="*/ 11907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3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3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BDE6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7" name="Freeform 11">
                  <a:extLst>
                    <a:ext uri="{FF2B5EF4-FFF2-40B4-BE49-F238E27FC236}">
                      <a16:creationId xmlns:a16="http://schemas.microsoft.com/office/drawing/2014/main" xmlns="" id="{2A352C80-5F72-C34D-AE73-81C1EAA18B9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15152" y="4338784"/>
                  <a:ext cx="1471844" cy="560522"/>
                </a:xfrm>
                <a:custGeom>
                  <a:avLst/>
                  <a:gdLst>
                    <a:gd name="T0" fmla="*/ 675 w 529"/>
                    <a:gd name="T1" fmla="*/ 9501 h 189"/>
                    <a:gd name="T2" fmla="*/ 10326 w 529"/>
                    <a:gd name="T3" fmla="*/ 3549 h 189"/>
                    <a:gd name="T4" fmla="*/ 19948 w 529"/>
                    <a:gd name="T5" fmla="*/ 9557 h 189"/>
                    <a:gd name="T6" fmla="*/ 20698 w 529"/>
                    <a:gd name="T7" fmla="*/ 6976 h 189"/>
                    <a:gd name="T8" fmla="*/ 17757 w 529"/>
                    <a:gd name="T9" fmla="*/ 2125 h 189"/>
                    <a:gd name="T10" fmla="*/ 10326 w 529"/>
                    <a:gd name="T11" fmla="*/ 0 h 189"/>
                    <a:gd name="T12" fmla="*/ 2939 w 529"/>
                    <a:gd name="T13" fmla="*/ 2125 h 189"/>
                    <a:gd name="T14" fmla="*/ 0 w 529"/>
                    <a:gd name="T15" fmla="*/ 6976 h 189"/>
                    <a:gd name="T16" fmla="*/ 675 w 529"/>
                    <a:gd name="T17" fmla="*/ 9501 h 1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189">
                      <a:moveTo>
                        <a:pt x="17" y="188"/>
                      </a:moveTo>
                      <a:cubicBezTo>
                        <a:pt x="32" y="121"/>
                        <a:pt x="145" y="70"/>
                        <a:pt x="264" y="70"/>
                      </a:cubicBezTo>
                      <a:cubicBezTo>
                        <a:pt x="380" y="70"/>
                        <a:pt x="506" y="128"/>
                        <a:pt x="510" y="189"/>
                      </a:cubicBezTo>
                      <a:cubicBezTo>
                        <a:pt x="522" y="173"/>
                        <a:pt x="529" y="156"/>
                        <a:pt x="529" y="138"/>
                      </a:cubicBezTo>
                      <a:cubicBezTo>
                        <a:pt x="529" y="102"/>
                        <a:pt x="502" y="68"/>
                        <a:pt x="454" y="42"/>
                      </a:cubicBezTo>
                      <a:cubicBezTo>
                        <a:pt x="403" y="15"/>
                        <a:pt x="336" y="0"/>
                        <a:pt x="264" y="0"/>
                      </a:cubicBezTo>
                      <a:cubicBezTo>
                        <a:pt x="193" y="0"/>
                        <a:pt x="125" y="15"/>
                        <a:pt x="75" y="42"/>
                      </a:cubicBezTo>
                      <a:cubicBezTo>
                        <a:pt x="26" y="68"/>
                        <a:pt x="0" y="102"/>
                        <a:pt x="0" y="138"/>
                      </a:cubicBezTo>
                      <a:cubicBezTo>
                        <a:pt x="0" y="155"/>
                        <a:pt x="6" y="172"/>
                        <a:pt x="17" y="188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8" name="Freeform 12">
                  <a:extLst>
                    <a:ext uri="{FF2B5EF4-FFF2-40B4-BE49-F238E27FC236}">
                      <a16:creationId xmlns:a16="http://schemas.microsoft.com/office/drawing/2014/main" xmlns="" id="{1FD2174B-1A63-A64B-9246-DCA34EF2F3E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73989" y="4528961"/>
                  <a:ext cx="324852" cy="338093"/>
                </a:xfrm>
                <a:custGeom>
                  <a:avLst/>
                  <a:gdLst>
                    <a:gd name="T0" fmla="*/ 4540 w 117"/>
                    <a:gd name="T1" fmla="*/ 1821 h 114"/>
                    <a:gd name="T2" fmla="*/ 1166 w 117"/>
                    <a:gd name="T3" fmla="*/ 5768 h 114"/>
                    <a:gd name="T4" fmla="*/ 2516 w 117"/>
                    <a:gd name="T5" fmla="*/ 0 h 114"/>
                    <a:gd name="T6" fmla="*/ 4540 w 117"/>
                    <a:gd name="T7" fmla="*/ 1821 h 11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7" h="114">
                      <a:moveTo>
                        <a:pt x="117" y="36"/>
                      </a:moveTo>
                      <a:cubicBezTo>
                        <a:pt x="67" y="55"/>
                        <a:pt x="37" y="92"/>
                        <a:pt x="30" y="114"/>
                      </a:cubicBezTo>
                      <a:cubicBezTo>
                        <a:pt x="0" y="69"/>
                        <a:pt x="37" y="26"/>
                        <a:pt x="65" y="0"/>
                      </a:cubicBezTo>
                      <a:cubicBezTo>
                        <a:pt x="59" y="20"/>
                        <a:pt x="48" y="52"/>
                        <a:pt x="117" y="36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9" name="Freeform 14">
                  <a:extLst>
                    <a:ext uri="{FF2B5EF4-FFF2-40B4-BE49-F238E27FC236}">
                      <a16:creationId xmlns:a16="http://schemas.microsoft.com/office/drawing/2014/main" xmlns="" id="{73FD2FDC-7B04-B445-A727-3F4F720B9B8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348652" y="5048334"/>
                  <a:ext cx="61188" cy="219093"/>
                </a:xfrm>
                <a:custGeom>
                  <a:avLst/>
                  <a:gdLst>
                    <a:gd name="T0" fmla="*/ 0 w 22"/>
                    <a:gd name="T1" fmla="*/ 3054 h 74"/>
                    <a:gd name="T2" fmla="*/ 863 w 22"/>
                    <a:gd name="T3" fmla="*/ 3714 h 74"/>
                    <a:gd name="T4" fmla="*/ 863 w 22"/>
                    <a:gd name="T5" fmla="*/ 703 h 74"/>
                    <a:gd name="T6" fmla="*/ 0 w 22"/>
                    <a:gd name="T7" fmla="*/ 0 h 74"/>
                    <a:gd name="T8" fmla="*/ 0 w 22"/>
                    <a:gd name="T9" fmla="*/ 3054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74">
                      <a:moveTo>
                        <a:pt x="0" y="61"/>
                      </a:moveTo>
                      <a:cubicBezTo>
                        <a:pt x="7" y="65"/>
                        <a:pt x="14" y="70"/>
                        <a:pt x="22" y="7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0" name="Freeform 15">
                  <a:extLst>
                    <a:ext uri="{FF2B5EF4-FFF2-40B4-BE49-F238E27FC236}">
                      <a16:creationId xmlns:a16="http://schemas.microsoft.com/office/drawing/2014/main" xmlns="" id="{1C8E1576-7880-7F42-BD2E-CE9CA740977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443215" y="5103941"/>
                  <a:ext cx="47838" cy="207971"/>
                </a:xfrm>
                <a:custGeom>
                  <a:avLst/>
                  <a:gdLst>
                    <a:gd name="T0" fmla="*/ 0 w 17"/>
                    <a:gd name="T1" fmla="*/ 3203 h 70"/>
                    <a:gd name="T2" fmla="*/ 698 w 17"/>
                    <a:gd name="T3" fmla="*/ 3569 h 70"/>
                    <a:gd name="T4" fmla="*/ 698 w 17"/>
                    <a:gd name="T5" fmla="*/ 401 h 70"/>
                    <a:gd name="T6" fmla="*/ 0 w 17"/>
                    <a:gd name="T7" fmla="*/ 0 h 70"/>
                    <a:gd name="T8" fmla="*/ 0 w 17"/>
                    <a:gd name="T9" fmla="*/ 3203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70">
                      <a:moveTo>
                        <a:pt x="0" y="63"/>
                      </a:moveTo>
                      <a:cubicBezTo>
                        <a:pt x="5" y="65"/>
                        <a:pt x="11" y="68"/>
                        <a:pt x="17" y="7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1" name="Freeform 16">
                  <a:extLst>
                    <a:ext uri="{FF2B5EF4-FFF2-40B4-BE49-F238E27FC236}">
                      <a16:creationId xmlns:a16="http://schemas.microsoft.com/office/drawing/2014/main" xmlns="" id="{64106FE5-ACFE-F642-AF31-6D234F5A566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65214" y="4968259"/>
                  <a:ext cx="27813" cy="222429"/>
                </a:xfrm>
                <a:custGeom>
                  <a:avLst/>
                  <a:gdLst>
                    <a:gd name="T0" fmla="*/ 0 w 10"/>
                    <a:gd name="T1" fmla="*/ 3277 h 75"/>
                    <a:gd name="T2" fmla="*/ 395 w 10"/>
                    <a:gd name="T3" fmla="*/ 3789 h 75"/>
                    <a:gd name="T4" fmla="*/ 395 w 10"/>
                    <a:gd name="T5" fmla="*/ 512 h 75"/>
                    <a:gd name="T6" fmla="*/ 0 w 10"/>
                    <a:gd name="T7" fmla="*/ 0 h 75"/>
                    <a:gd name="T8" fmla="*/ 0 w 10"/>
                    <a:gd name="T9" fmla="*/ 3277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" h="75">
                      <a:moveTo>
                        <a:pt x="0" y="65"/>
                      </a:moveTo>
                      <a:cubicBezTo>
                        <a:pt x="3" y="68"/>
                        <a:pt x="7" y="72"/>
                        <a:pt x="10" y="75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7" y="6"/>
                        <a:pt x="3" y="3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2" name="Freeform 17">
                  <a:extLst>
                    <a:ext uri="{FF2B5EF4-FFF2-40B4-BE49-F238E27FC236}">
                      <a16:creationId xmlns:a16="http://schemas.microsoft.com/office/drawing/2014/main" xmlns="" id="{F53D1B71-5247-6944-ABD7-FE1B8D04CD0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415403" y="5086147"/>
                  <a:ext cx="14463" cy="199074"/>
                </a:xfrm>
                <a:custGeom>
                  <a:avLst/>
                  <a:gdLst>
                    <a:gd name="T0" fmla="*/ 0 w 5"/>
                    <a:gd name="T1" fmla="*/ 3318 h 67"/>
                    <a:gd name="T2" fmla="*/ 229 w 5"/>
                    <a:gd name="T3" fmla="*/ 3412 h 67"/>
                    <a:gd name="T4" fmla="*/ 229 w 5"/>
                    <a:gd name="T5" fmla="*/ 94 h 67"/>
                    <a:gd name="T6" fmla="*/ 0 w 5"/>
                    <a:gd name="T7" fmla="*/ 0 h 67"/>
                    <a:gd name="T8" fmla="*/ 0 w 5"/>
                    <a:gd name="T9" fmla="*/ 3318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7">
                      <a:moveTo>
                        <a:pt x="0" y="65"/>
                      </a:moveTo>
                      <a:cubicBezTo>
                        <a:pt x="2" y="66"/>
                        <a:pt x="3" y="67"/>
                        <a:pt x="5" y="67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2" y="1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3" name="Freeform 18">
                  <a:extLst>
                    <a:ext uri="{FF2B5EF4-FFF2-40B4-BE49-F238E27FC236}">
                      <a16:creationId xmlns:a16="http://schemas.microsoft.com/office/drawing/2014/main" xmlns="" id="{88BBFF14-CBDF-9E44-A435-62F04F2F693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483408" y="5048334"/>
                  <a:ext cx="64525" cy="219093"/>
                </a:xfrm>
                <a:custGeom>
                  <a:avLst/>
                  <a:gdLst>
                    <a:gd name="T0" fmla="*/ 928 w 23"/>
                    <a:gd name="T1" fmla="*/ 3054 h 74"/>
                    <a:gd name="T2" fmla="*/ 0 w 23"/>
                    <a:gd name="T3" fmla="*/ 3714 h 74"/>
                    <a:gd name="T4" fmla="*/ 0 w 23"/>
                    <a:gd name="T5" fmla="*/ 703 h 74"/>
                    <a:gd name="T6" fmla="*/ 928 w 23"/>
                    <a:gd name="T7" fmla="*/ 0 h 74"/>
                    <a:gd name="T8" fmla="*/ 928 w 23"/>
                    <a:gd name="T9" fmla="*/ 3054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74">
                      <a:moveTo>
                        <a:pt x="23" y="61"/>
                      </a:moveTo>
                      <a:cubicBezTo>
                        <a:pt x="16" y="65"/>
                        <a:pt x="9" y="70"/>
                        <a:pt x="0" y="7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9" y="10"/>
                        <a:pt x="16" y="5"/>
                        <a:pt x="23" y="0"/>
                      </a:cubicBezTo>
                      <a:lnTo>
                        <a:pt x="23" y="61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4" name="Freeform 19">
                  <a:extLst>
                    <a:ext uri="{FF2B5EF4-FFF2-40B4-BE49-F238E27FC236}">
                      <a16:creationId xmlns:a16="http://schemas.microsoft.com/office/drawing/2014/main" xmlns="" id="{D9266133-A23E-1A43-AEAC-6BE115AEB44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405532" y="5103941"/>
                  <a:ext cx="47838" cy="207971"/>
                </a:xfrm>
                <a:custGeom>
                  <a:avLst/>
                  <a:gdLst>
                    <a:gd name="T0" fmla="*/ 698 w 17"/>
                    <a:gd name="T1" fmla="*/ 3203 h 70"/>
                    <a:gd name="T2" fmla="*/ 0 w 17"/>
                    <a:gd name="T3" fmla="*/ 3569 h 70"/>
                    <a:gd name="T4" fmla="*/ 0 w 17"/>
                    <a:gd name="T5" fmla="*/ 401 h 70"/>
                    <a:gd name="T6" fmla="*/ 698 w 17"/>
                    <a:gd name="T7" fmla="*/ 0 h 70"/>
                    <a:gd name="T8" fmla="*/ 698 w 17"/>
                    <a:gd name="T9" fmla="*/ 3203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70">
                      <a:moveTo>
                        <a:pt x="17" y="63"/>
                      </a:moveTo>
                      <a:cubicBezTo>
                        <a:pt x="11" y="65"/>
                        <a:pt x="6" y="68"/>
                        <a:pt x="0" y="7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6" y="5"/>
                        <a:pt x="11" y="3"/>
                        <a:pt x="17" y="0"/>
                      </a:cubicBezTo>
                      <a:lnTo>
                        <a:pt x="17" y="63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5" name="Freeform 21">
                  <a:extLst>
                    <a:ext uri="{FF2B5EF4-FFF2-40B4-BE49-F238E27FC236}">
                      <a16:creationId xmlns:a16="http://schemas.microsoft.com/office/drawing/2014/main" xmlns="" id="{712E8A7C-2E93-8D4B-84A6-28776FA8A0C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466720" y="5086147"/>
                  <a:ext cx="14463" cy="199074"/>
                </a:xfrm>
                <a:custGeom>
                  <a:avLst/>
                  <a:gdLst>
                    <a:gd name="T0" fmla="*/ 229 w 5"/>
                    <a:gd name="T1" fmla="*/ 3318 h 67"/>
                    <a:gd name="T2" fmla="*/ 0 w 5"/>
                    <a:gd name="T3" fmla="*/ 3412 h 67"/>
                    <a:gd name="T4" fmla="*/ 0 w 5"/>
                    <a:gd name="T5" fmla="*/ 94 h 67"/>
                    <a:gd name="T6" fmla="*/ 229 w 5"/>
                    <a:gd name="T7" fmla="*/ 0 h 67"/>
                    <a:gd name="T8" fmla="*/ 229 w 5"/>
                    <a:gd name="T9" fmla="*/ 3318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7">
                      <a:moveTo>
                        <a:pt x="5" y="65"/>
                      </a:moveTo>
                      <a:cubicBezTo>
                        <a:pt x="3" y="66"/>
                        <a:pt x="1" y="67"/>
                        <a:pt x="0" y="67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3" y="1"/>
                        <a:pt x="5" y="0"/>
                      </a:cubicBezTo>
                      <a:lnTo>
                        <a:pt x="5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6" name="Freeform 22">
                  <a:extLst>
                    <a:ext uri="{FF2B5EF4-FFF2-40B4-BE49-F238E27FC236}">
                      <a16:creationId xmlns:a16="http://schemas.microsoft.com/office/drawing/2014/main" xmlns="" id="{15229C47-005D-834B-AB63-6670AAB3111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607866" y="5163997"/>
                  <a:ext cx="130163" cy="224654"/>
                </a:xfrm>
                <a:custGeom>
                  <a:avLst/>
                  <a:gdLst>
                    <a:gd name="T0" fmla="*/ 0 w 47"/>
                    <a:gd name="T1" fmla="*/ 3192 h 76"/>
                    <a:gd name="T2" fmla="*/ 1802 w 47"/>
                    <a:gd name="T3" fmla="*/ 3793 h 76"/>
                    <a:gd name="T4" fmla="*/ 1802 w 47"/>
                    <a:gd name="T5" fmla="*/ 545 h 76"/>
                    <a:gd name="T6" fmla="*/ 0 w 47"/>
                    <a:gd name="T7" fmla="*/ 0 h 76"/>
                    <a:gd name="T8" fmla="*/ 0 w 47"/>
                    <a:gd name="T9" fmla="*/ 3192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7" h="76">
                      <a:moveTo>
                        <a:pt x="0" y="64"/>
                      </a:moveTo>
                      <a:cubicBezTo>
                        <a:pt x="12" y="72"/>
                        <a:pt x="34" y="75"/>
                        <a:pt x="47" y="76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26" y="8"/>
                        <a:pt x="12" y="5"/>
                        <a:pt x="0" y="0"/>
                      </a:cubicBez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7" name="Freeform 23">
                  <a:extLst>
                    <a:ext uri="{FF2B5EF4-FFF2-40B4-BE49-F238E27FC236}">
                      <a16:creationId xmlns:a16="http://schemas.microsoft.com/office/drawing/2014/main" xmlns="" id="{159396B4-5225-DD48-A070-549495D6786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763617" y="5199586"/>
                  <a:ext cx="35600" cy="197962"/>
                </a:xfrm>
                <a:custGeom>
                  <a:avLst/>
                  <a:gdLst>
                    <a:gd name="T0" fmla="*/ 0 w 13"/>
                    <a:gd name="T1" fmla="*/ 3247 h 67"/>
                    <a:gd name="T2" fmla="*/ 478 w 13"/>
                    <a:gd name="T3" fmla="*/ 3339 h 67"/>
                    <a:gd name="T4" fmla="*/ 478 w 13"/>
                    <a:gd name="T5" fmla="*/ 56 h 67"/>
                    <a:gd name="T6" fmla="*/ 0 w 13"/>
                    <a:gd name="T7" fmla="*/ 0 h 67"/>
                    <a:gd name="T8" fmla="*/ 0 w 13"/>
                    <a:gd name="T9" fmla="*/ 3247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67">
                      <a:moveTo>
                        <a:pt x="0" y="65"/>
                      </a:moveTo>
                      <a:cubicBezTo>
                        <a:pt x="5" y="66"/>
                        <a:pt x="9" y="67"/>
                        <a:pt x="13" y="67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5" y="0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8" name="Freeform 24">
                  <a:extLst>
                    <a:ext uri="{FF2B5EF4-FFF2-40B4-BE49-F238E27FC236}">
                      <a16:creationId xmlns:a16="http://schemas.microsoft.com/office/drawing/2014/main" xmlns="" id="{68275BFD-13B3-AD4D-9CA9-43314CF1BAA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671279" y="5184016"/>
                  <a:ext cx="31150" cy="202411"/>
                </a:xfrm>
                <a:custGeom>
                  <a:avLst/>
                  <a:gdLst>
                    <a:gd name="T0" fmla="*/ 0 w 11"/>
                    <a:gd name="T1" fmla="*/ 3396 h 68"/>
                    <a:gd name="T2" fmla="*/ 461 w 11"/>
                    <a:gd name="T3" fmla="*/ 3487 h 68"/>
                    <a:gd name="T4" fmla="*/ 461 w 11"/>
                    <a:gd name="T5" fmla="*/ 94 h 68"/>
                    <a:gd name="T6" fmla="*/ 0 w 11"/>
                    <a:gd name="T7" fmla="*/ 0 h 68"/>
                    <a:gd name="T8" fmla="*/ 0 w 11"/>
                    <a:gd name="T9" fmla="*/ 3396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68">
                      <a:moveTo>
                        <a:pt x="0" y="66"/>
                      </a:moveTo>
                      <a:cubicBezTo>
                        <a:pt x="3" y="66"/>
                        <a:pt x="7" y="67"/>
                        <a:pt x="11" y="68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9" name="Freeform 25">
                  <a:extLst>
                    <a:ext uri="{FF2B5EF4-FFF2-40B4-BE49-F238E27FC236}">
                      <a16:creationId xmlns:a16="http://schemas.microsoft.com/office/drawing/2014/main" xmlns="" id="{C1F94533-5C7B-6746-ADDE-1470C1590F7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348652" y="5048334"/>
                  <a:ext cx="61188" cy="195738"/>
                </a:xfrm>
                <a:custGeom>
                  <a:avLst/>
                  <a:gdLst>
                    <a:gd name="T0" fmla="*/ 0 w 22"/>
                    <a:gd name="T1" fmla="*/ 2637 h 66"/>
                    <a:gd name="T2" fmla="*/ 863 w 22"/>
                    <a:gd name="T3" fmla="*/ 3336 h 66"/>
                    <a:gd name="T4" fmla="*/ 863 w 22"/>
                    <a:gd name="T5" fmla="*/ 704 h 66"/>
                    <a:gd name="T6" fmla="*/ 0 w 22"/>
                    <a:gd name="T7" fmla="*/ 0 h 66"/>
                    <a:gd name="T8" fmla="*/ 0 w 22"/>
                    <a:gd name="T9" fmla="*/ 2637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0" y="52"/>
                      </a:moveTo>
                      <a:cubicBezTo>
                        <a:pt x="7" y="56"/>
                        <a:pt x="14" y="61"/>
                        <a:pt x="22" y="66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8200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0" name="Freeform 26">
                  <a:extLst>
                    <a:ext uri="{FF2B5EF4-FFF2-40B4-BE49-F238E27FC236}">
                      <a16:creationId xmlns:a16="http://schemas.microsoft.com/office/drawing/2014/main" xmlns="" id="{CB13671C-DD6D-5345-85C8-48A142A7A61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443215" y="5103941"/>
                  <a:ext cx="47838" cy="177944"/>
                </a:xfrm>
                <a:custGeom>
                  <a:avLst/>
                  <a:gdLst>
                    <a:gd name="T0" fmla="*/ 0 w 17"/>
                    <a:gd name="T1" fmla="*/ 2675 h 60"/>
                    <a:gd name="T2" fmla="*/ 698 w 17"/>
                    <a:gd name="T3" fmla="*/ 3037 h 60"/>
                    <a:gd name="T4" fmla="*/ 698 w 17"/>
                    <a:gd name="T5" fmla="*/ 397 h 60"/>
                    <a:gd name="T6" fmla="*/ 0 w 17"/>
                    <a:gd name="T7" fmla="*/ 0 h 60"/>
                    <a:gd name="T8" fmla="*/ 0 w 17"/>
                    <a:gd name="T9" fmla="*/ 2675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60">
                      <a:moveTo>
                        <a:pt x="0" y="53"/>
                      </a:moveTo>
                      <a:cubicBezTo>
                        <a:pt x="5" y="55"/>
                        <a:pt x="11" y="58"/>
                        <a:pt x="17" y="6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8200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1" name="Freeform 27">
                  <a:extLst>
                    <a:ext uri="{FF2B5EF4-FFF2-40B4-BE49-F238E27FC236}">
                      <a16:creationId xmlns:a16="http://schemas.microsoft.com/office/drawing/2014/main" xmlns="" id="{FAD27F3C-D541-9F45-B1AE-D45A2F66DCF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483408" y="5048334"/>
                  <a:ext cx="64525" cy="192401"/>
                </a:xfrm>
                <a:custGeom>
                  <a:avLst/>
                  <a:gdLst>
                    <a:gd name="T0" fmla="*/ 0 w 23"/>
                    <a:gd name="T1" fmla="*/ 3258 h 65"/>
                    <a:gd name="T2" fmla="*/ 928 w 23"/>
                    <a:gd name="T3" fmla="*/ 2563 h 65"/>
                    <a:gd name="T4" fmla="*/ 928 w 23"/>
                    <a:gd name="T5" fmla="*/ 0 h 65"/>
                    <a:gd name="T6" fmla="*/ 0 w 23"/>
                    <a:gd name="T7" fmla="*/ 695 h 65"/>
                    <a:gd name="T8" fmla="*/ 0 w 23"/>
                    <a:gd name="T9" fmla="*/ 3258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65">
                      <a:moveTo>
                        <a:pt x="0" y="65"/>
                      </a:moveTo>
                      <a:cubicBezTo>
                        <a:pt x="8" y="60"/>
                        <a:pt x="16" y="55"/>
                        <a:pt x="23" y="5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6" y="5"/>
                        <a:pt x="9" y="10"/>
                        <a:pt x="0" y="14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8200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2" name="Freeform 28">
                  <a:extLst>
                    <a:ext uri="{FF2B5EF4-FFF2-40B4-BE49-F238E27FC236}">
                      <a16:creationId xmlns:a16="http://schemas.microsoft.com/office/drawing/2014/main" xmlns="" id="{455F1BDE-8525-BC4F-8571-A4271067B16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405532" y="5103941"/>
                  <a:ext cx="47838" cy="175719"/>
                </a:xfrm>
                <a:custGeom>
                  <a:avLst/>
                  <a:gdLst>
                    <a:gd name="T0" fmla="*/ 0 w 17"/>
                    <a:gd name="T1" fmla="*/ 3034 h 59"/>
                    <a:gd name="T2" fmla="*/ 698 w 17"/>
                    <a:gd name="T3" fmla="*/ 2667 h 59"/>
                    <a:gd name="T4" fmla="*/ 698 w 17"/>
                    <a:gd name="T5" fmla="*/ 0 h 59"/>
                    <a:gd name="T6" fmla="*/ 0 w 17"/>
                    <a:gd name="T7" fmla="*/ 402 h 59"/>
                    <a:gd name="T8" fmla="*/ 0 w 17"/>
                    <a:gd name="T9" fmla="*/ 3034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59">
                      <a:moveTo>
                        <a:pt x="0" y="59"/>
                      </a:moveTo>
                      <a:cubicBezTo>
                        <a:pt x="6" y="57"/>
                        <a:pt x="11" y="54"/>
                        <a:pt x="17" y="52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3"/>
                        <a:pt x="6" y="5"/>
                        <a:pt x="0" y="8"/>
                      </a:cubicBez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8200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3" name="Freeform 30">
                  <a:extLst>
                    <a:ext uri="{FF2B5EF4-FFF2-40B4-BE49-F238E27FC236}">
                      <a16:creationId xmlns:a16="http://schemas.microsoft.com/office/drawing/2014/main" xmlns="" id="{8A3E9687-2293-1541-BEB9-D6EC35FC683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763617" y="5199586"/>
                  <a:ext cx="35600" cy="165710"/>
                </a:xfrm>
                <a:custGeom>
                  <a:avLst/>
                  <a:gdLst>
                    <a:gd name="T0" fmla="*/ 0 w 13"/>
                    <a:gd name="T1" fmla="*/ 2746 h 56"/>
                    <a:gd name="T2" fmla="*/ 478 w 13"/>
                    <a:gd name="T3" fmla="*/ 2804 h 56"/>
                    <a:gd name="T4" fmla="*/ 478 w 13"/>
                    <a:gd name="T5" fmla="*/ 56 h 56"/>
                    <a:gd name="T6" fmla="*/ 0 w 13"/>
                    <a:gd name="T7" fmla="*/ 0 h 56"/>
                    <a:gd name="T8" fmla="*/ 0 w 13"/>
                    <a:gd name="T9" fmla="*/ 2746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56">
                      <a:moveTo>
                        <a:pt x="0" y="55"/>
                      </a:moveTo>
                      <a:cubicBezTo>
                        <a:pt x="5" y="55"/>
                        <a:pt x="9" y="56"/>
                        <a:pt x="13" y="56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5" y="0"/>
                        <a:pt x="0" y="0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8200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4" name="Freeform 31">
                  <a:extLst>
                    <a:ext uri="{FF2B5EF4-FFF2-40B4-BE49-F238E27FC236}">
                      <a16:creationId xmlns:a16="http://schemas.microsoft.com/office/drawing/2014/main" xmlns="" id="{FD39E8C4-D35D-1747-B73F-B893F50E145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671279" y="5184016"/>
                  <a:ext cx="31150" cy="166822"/>
                </a:xfrm>
                <a:custGeom>
                  <a:avLst/>
                  <a:gdLst>
                    <a:gd name="T0" fmla="*/ 0 w 11"/>
                    <a:gd name="T1" fmla="*/ 2727 h 56"/>
                    <a:gd name="T2" fmla="*/ 461 w 11"/>
                    <a:gd name="T3" fmla="*/ 2885 h 56"/>
                    <a:gd name="T4" fmla="*/ 461 w 11"/>
                    <a:gd name="T5" fmla="*/ 94 h 56"/>
                    <a:gd name="T6" fmla="*/ 0 w 11"/>
                    <a:gd name="T7" fmla="*/ 0 h 56"/>
                    <a:gd name="T8" fmla="*/ 0 w 11"/>
                    <a:gd name="T9" fmla="*/ 272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56">
                      <a:moveTo>
                        <a:pt x="0" y="53"/>
                      </a:moveTo>
                      <a:cubicBezTo>
                        <a:pt x="3" y="54"/>
                        <a:pt x="7" y="55"/>
                        <a:pt x="11" y="56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8200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5" name="Freeform 32">
                  <a:extLst>
                    <a:ext uri="{FF2B5EF4-FFF2-40B4-BE49-F238E27FC236}">
                      <a16:creationId xmlns:a16="http://schemas.microsoft.com/office/drawing/2014/main" xmlns="" id="{B2D522D9-DA56-E749-BA66-FF0666BC4C9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08242" y="4897082"/>
                  <a:ext cx="703103" cy="242448"/>
                </a:xfrm>
                <a:custGeom>
                  <a:avLst/>
                  <a:gdLst>
                    <a:gd name="T0" fmla="*/ 0 w 253"/>
                    <a:gd name="T1" fmla="*/ 4099 h 82"/>
                    <a:gd name="T2" fmla="*/ 9852 w 253"/>
                    <a:gd name="T3" fmla="*/ 0 h 82"/>
                    <a:gd name="T4" fmla="*/ 0 w 253"/>
                    <a:gd name="T5" fmla="*/ 4099 h 8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53" h="82">
                      <a:moveTo>
                        <a:pt x="0" y="82"/>
                      </a:moveTo>
                      <a:cubicBezTo>
                        <a:pt x="57" y="82"/>
                        <a:pt x="193" y="71"/>
                        <a:pt x="253" y="0"/>
                      </a:cubicBezTo>
                      <a:cubicBezTo>
                        <a:pt x="233" y="14"/>
                        <a:pt x="140" y="68"/>
                        <a:pt x="0" y="82"/>
                      </a:cubicBezTo>
                      <a:close/>
                    </a:path>
                  </a:pathLst>
                </a:custGeom>
                <a:solidFill>
                  <a:srgbClr val="9C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6" name="Freeform 33">
                  <a:extLst>
                    <a:ext uri="{FF2B5EF4-FFF2-40B4-BE49-F238E27FC236}">
                      <a16:creationId xmlns:a16="http://schemas.microsoft.com/office/drawing/2014/main" xmlns="" id="{726B5B1F-CC62-A947-8E89-8CB63FCC5F4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348652" y="5048334"/>
                  <a:ext cx="61188" cy="97869"/>
                </a:xfrm>
                <a:custGeom>
                  <a:avLst/>
                  <a:gdLst>
                    <a:gd name="T0" fmla="*/ 0 w 22"/>
                    <a:gd name="T1" fmla="*/ 909 h 33"/>
                    <a:gd name="T2" fmla="*/ 863 w 22"/>
                    <a:gd name="T3" fmla="*/ 1672 h 33"/>
                    <a:gd name="T4" fmla="*/ 863 w 22"/>
                    <a:gd name="T5" fmla="*/ 704 h 33"/>
                    <a:gd name="T6" fmla="*/ 0 w 22"/>
                    <a:gd name="T7" fmla="*/ 0 h 33"/>
                    <a:gd name="T8" fmla="*/ 0 w 22"/>
                    <a:gd name="T9" fmla="*/ 909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33">
                      <a:moveTo>
                        <a:pt x="0" y="18"/>
                      </a:moveTo>
                      <a:cubicBezTo>
                        <a:pt x="7" y="24"/>
                        <a:pt x="14" y="29"/>
                        <a:pt x="22" y="3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C32D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7" name="Freeform 34">
                  <a:extLst>
                    <a:ext uri="{FF2B5EF4-FFF2-40B4-BE49-F238E27FC236}">
                      <a16:creationId xmlns:a16="http://schemas.microsoft.com/office/drawing/2014/main" xmlns="" id="{BDA410D4-5554-B949-BAF0-CFA3DFBDB3E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443215" y="5103941"/>
                  <a:ext cx="47838" cy="83411"/>
                </a:xfrm>
                <a:custGeom>
                  <a:avLst/>
                  <a:gdLst>
                    <a:gd name="T0" fmla="*/ 0 w 17"/>
                    <a:gd name="T1" fmla="*/ 1077 h 28"/>
                    <a:gd name="T2" fmla="*/ 698 w 17"/>
                    <a:gd name="T3" fmla="*/ 1441 h 28"/>
                    <a:gd name="T4" fmla="*/ 698 w 17"/>
                    <a:gd name="T5" fmla="*/ 402 h 28"/>
                    <a:gd name="T6" fmla="*/ 0 w 17"/>
                    <a:gd name="T7" fmla="*/ 0 h 28"/>
                    <a:gd name="T8" fmla="*/ 0 w 17"/>
                    <a:gd name="T9" fmla="*/ 1077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28">
                      <a:moveTo>
                        <a:pt x="0" y="21"/>
                      </a:moveTo>
                      <a:cubicBezTo>
                        <a:pt x="5" y="23"/>
                        <a:pt x="11" y="26"/>
                        <a:pt x="17" y="2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C32D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8" name="Freeform 35">
                  <a:extLst>
                    <a:ext uri="{FF2B5EF4-FFF2-40B4-BE49-F238E27FC236}">
                      <a16:creationId xmlns:a16="http://schemas.microsoft.com/office/drawing/2014/main" xmlns="" id="{8117DFB4-CC38-7F43-8E54-3AD6ACCDFD8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483408" y="5048334"/>
                  <a:ext cx="64525" cy="100093"/>
                </a:xfrm>
                <a:custGeom>
                  <a:avLst/>
                  <a:gdLst>
                    <a:gd name="T0" fmla="*/ 0 w 23"/>
                    <a:gd name="T1" fmla="*/ 1668 h 34"/>
                    <a:gd name="T2" fmla="*/ 928 w 23"/>
                    <a:gd name="T3" fmla="*/ 982 h 34"/>
                    <a:gd name="T4" fmla="*/ 928 w 23"/>
                    <a:gd name="T5" fmla="*/ 0 h 34"/>
                    <a:gd name="T6" fmla="*/ 0 w 23"/>
                    <a:gd name="T7" fmla="*/ 686 h 34"/>
                    <a:gd name="T8" fmla="*/ 0 w 23"/>
                    <a:gd name="T9" fmla="*/ 1668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34">
                      <a:moveTo>
                        <a:pt x="0" y="34"/>
                      </a:moveTo>
                      <a:cubicBezTo>
                        <a:pt x="8" y="30"/>
                        <a:pt x="16" y="25"/>
                        <a:pt x="23" y="2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6" y="5"/>
                        <a:pt x="9" y="10"/>
                        <a:pt x="0" y="14"/>
                      </a:cubicBez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C32D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9" name="Freeform 36">
                  <a:extLst>
                    <a:ext uri="{FF2B5EF4-FFF2-40B4-BE49-F238E27FC236}">
                      <a16:creationId xmlns:a16="http://schemas.microsoft.com/office/drawing/2014/main" xmlns="" id="{35F7068C-7E7B-0244-86CB-9115B43246D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405532" y="5103941"/>
                  <a:ext cx="47838" cy="86747"/>
                </a:xfrm>
                <a:custGeom>
                  <a:avLst/>
                  <a:gdLst>
                    <a:gd name="T0" fmla="*/ 0 w 17"/>
                    <a:gd name="T1" fmla="*/ 1520 h 29"/>
                    <a:gd name="T2" fmla="*/ 698 w 17"/>
                    <a:gd name="T3" fmla="*/ 1092 h 29"/>
                    <a:gd name="T4" fmla="*/ 698 w 17"/>
                    <a:gd name="T5" fmla="*/ 0 h 29"/>
                    <a:gd name="T6" fmla="*/ 0 w 17"/>
                    <a:gd name="T7" fmla="*/ 428 h 29"/>
                    <a:gd name="T8" fmla="*/ 0 w 17"/>
                    <a:gd name="T9" fmla="*/ 1520 h 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29">
                      <a:moveTo>
                        <a:pt x="0" y="29"/>
                      </a:moveTo>
                      <a:cubicBezTo>
                        <a:pt x="6" y="27"/>
                        <a:pt x="11" y="24"/>
                        <a:pt x="17" y="2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3"/>
                        <a:pt x="6" y="5"/>
                        <a:pt x="0" y="8"/>
                      </a:cubicBez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32D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0" name="Freeform 38">
                  <a:extLst>
                    <a:ext uri="{FF2B5EF4-FFF2-40B4-BE49-F238E27FC236}">
                      <a16:creationId xmlns:a16="http://schemas.microsoft.com/office/drawing/2014/main" xmlns="" id="{09EA03A6-8810-3644-B73A-1327DDB9B8D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763617" y="5199586"/>
                  <a:ext cx="35600" cy="67841"/>
                </a:xfrm>
                <a:custGeom>
                  <a:avLst/>
                  <a:gdLst>
                    <a:gd name="T0" fmla="*/ 0 w 13"/>
                    <a:gd name="T1" fmla="*/ 1082 h 23"/>
                    <a:gd name="T2" fmla="*/ 478 w 13"/>
                    <a:gd name="T3" fmla="*/ 1140 h 23"/>
                    <a:gd name="T4" fmla="*/ 478 w 13"/>
                    <a:gd name="T5" fmla="*/ 56 h 23"/>
                    <a:gd name="T6" fmla="*/ 0 w 13"/>
                    <a:gd name="T7" fmla="*/ 0 h 23"/>
                    <a:gd name="T8" fmla="*/ 0 w 13"/>
                    <a:gd name="T9" fmla="*/ 1082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3">
                      <a:moveTo>
                        <a:pt x="0" y="22"/>
                      </a:moveTo>
                      <a:cubicBezTo>
                        <a:pt x="5" y="22"/>
                        <a:pt x="9" y="23"/>
                        <a:pt x="13" y="23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5" y="0"/>
                        <a:pt x="0" y="0"/>
                      </a:cubicBez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C32D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1" name="Freeform 39">
                  <a:extLst>
                    <a:ext uri="{FF2B5EF4-FFF2-40B4-BE49-F238E27FC236}">
                      <a16:creationId xmlns:a16="http://schemas.microsoft.com/office/drawing/2014/main" xmlns="" id="{BD95ACDF-C102-6149-9465-0EE384F894F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671279" y="5184016"/>
                  <a:ext cx="31150" cy="68953"/>
                </a:xfrm>
                <a:custGeom>
                  <a:avLst/>
                  <a:gdLst>
                    <a:gd name="T0" fmla="*/ 0 w 11"/>
                    <a:gd name="T1" fmla="*/ 1119 h 23"/>
                    <a:gd name="T2" fmla="*/ 461 w 11"/>
                    <a:gd name="T3" fmla="*/ 1213 h 23"/>
                    <a:gd name="T4" fmla="*/ 461 w 11"/>
                    <a:gd name="T5" fmla="*/ 94 h 23"/>
                    <a:gd name="T6" fmla="*/ 0 w 11"/>
                    <a:gd name="T7" fmla="*/ 0 h 23"/>
                    <a:gd name="T8" fmla="*/ 0 w 11"/>
                    <a:gd name="T9" fmla="*/ 1119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23">
                      <a:moveTo>
                        <a:pt x="0" y="21"/>
                      </a:moveTo>
                      <a:cubicBezTo>
                        <a:pt x="3" y="22"/>
                        <a:pt x="7" y="23"/>
                        <a:pt x="11" y="2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C32D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2" name="Freeform 40">
                  <a:extLst>
                    <a:ext uri="{FF2B5EF4-FFF2-40B4-BE49-F238E27FC236}">
                      <a16:creationId xmlns:a16="http://schemas.microsoft.com/office/drawing/2014/main" xmlns="" id="{9E6358D0-1433-5C49-A522-91EC30C89F0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997243" y="4356579"/>
                  <a:ext cx="664166" cy="338093"/>
                </a:xfrm>
                <a:custGeom>
                  <a:avLst/>
                  <a:gdLst>
                    <a:gd name="T0" fmla="*/ 0 w 239"/>
                    <a:gd name="T1" fmla="*/ 0 h 114"/>
                    <a:gd name="T2" fmla="*/ 9302 w 239"/>
                    <a:gd name="T3" fmla="*/ 5768 h 114"/>
                    <a:gd name="T4" fmla="*/ 105 w 239"/>
                    <a:gd name="T5" fmla="*/ 1272 h 114"/>
                    <a:gd name="T6" fmla="*/ 1634 w 239"/>
                    <a:gd name="T7" fmla="*/ 760 h 114"/>
                    <a:gd name="T8" fmla="*/ 0 w 239"/>
                    <a:gd name="T9" fmla="*/ 0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9" h="114">
                      <a:moveTo>
                        <a:pt x="0" y="0"/>
                      </a:moveTo>
                      <a:cubicBezTo>
                        <a:pt x="52" y="0"/>
                        <a:pt x="213" y="32"/>
                        <a:pt x="239" y="114"/>
                      </a:cubicBezTo>
                      <a:cubicBezTo>
                        <a:pt x="196" y="62"/>
                        <a:pt x="102" y="25"/>
                        <a:pt x="3" y="25"/>
                      </a:cubicBezTo>
                      <a:cubicBezTo>
                        <a:pt x="22" y="23"/>
                        <a:pt x="42" y="21"/>
                        <a:pt x="42" y="15"/>
                      </a:cubicBezTo>
                      <a:cubicBezTo>
                        <a:pt x="42" y="9"/>
                        <a:pt x="20" y="3"/>
                        <a:pt x="0" y="0"/>
                      </a:cubicBezTo>
                      <a:close/>
                    </a:path>
                  </a:pathLst>
                </a:custGeom>
                <a:solidFill>
                  <a:srgbClr val="E6F6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3" name="Freeform 41">
                  <a:extLst>
                    <a:ext uri="{FF2B5EF4-FFF2-40B4-BE49-F238E27FC236}">
                      <a16:creationId xmlns:a16="http://schemas.microsoft.com/office/drawing/2014/main" xmlns="" id="{FDEE4474-7C04-304A-8E4B-16B106696B5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24052" y="4498933"/>
                  <a:ext cx="246976" cy="240224"/>
                </a:xfrm>
                <a:custGeom>
                  <a:avLst/>
                  <a:gdLst>
                    <a:gd name="T0" fmla="*/ 2327 w 89"/>
                    <a:gd name="T1" fmla="*/ 0 h 81"/>
                    <a:gd name="T2" fmla="*/ 0 w 89"/>
                    <a:gd name="T3" fmla="*/ 4096 h 81"/>
                    <a:gd name="T4" fmla="*/ 3447 w 89"/>
                    <a:gd name="T5" fmla="*/ 456 h 81"/>
                    <a:gd name="T6" fmla="*/ 2128 w 89"/>
                    <a:gd name="T7" fmla="*/ 704 h 81"/>
                    <a:gd name="T8" fmla="*/ 2327 w 89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" h="81">
                      <a:moveTo>
                        <a:pt x="60" y="0"/>
                      </a:moveTo>
                      <a:cubicBezTo>
                        <a:pt x="41" y="10"/>
                        <a:pt x="1" y="42"/>
                        <a:pt x="0" y="81"/>
                      </a:cubicBezTo>
                      <a:cubicBezTo>
                        <a:pt x="8" y="65"/>
                        <a:pt x="26" y="30"/>
                        <a:pt x="89" y="9"/>
                      </a:cubicBezTo>
                      <a:cubicBezTo>
                        <a:pt x="69" y="16"/>
                        <a:pt x="57" y="17"/>
                        <a:pt x="55" y="14"/>
                      </a:cubicBezTo>
                      <a:cubicBezTo>
                        <a:pt x="52" y="11"/>
                        <a:pt x="54" y="3"/>
                        <a:pt x="60" y="0"/>
                      </a:cubicBez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4" name="Freeform 42">
                  <a:extLst>
                    <a:ext uri="{FF2B5EF4-FFF2-40B4-BE49-F238E27FC236}">
                      <a16:creationId xmlns:a16="http://schemas.microsoft.com/office/drawing/2014/main" xmlns="" id="{F31C9746-651A-0349-A36D-01F2CCA13AA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15152" y="4867054"/>
                  <a:ext cx="1471844" cy="507139"/>
                </a:xfrm>
                <a:custGeom>
                  <a:avLst/>
                  <a:gdLst>
                    <a:gd name="T0" fmla="*/ 20698 w 529"/>
                    <a:gd name="T1" fmla="*/ 0 h 171"/>
                    <a:gd name="T2" fmla="*/ 10326 w 529"/>
                    <a:gd name="T3" fmla="*/ 5517 h 171"/>
                    <a:gd name="T4" fmla="*/ 0 w 529"/>
                    <a:gd name="T5" fmla="*/ 0 h 171"/>
                    <a:gd name="T6" fmla="*/ 0 w 529"/>
                    <a:gd name="T7" fmla="*/ 2027 h 171"/>
                    <a:gd name="T8" fmla="*/ 10326 w 529"/>
                    <a:gd name="T9" fmla="*/ 8648 h 171"/>
                    <a:gd name="T10" fmla="*/ 20698 w 529"/>
                    <a:gd name="T11" fmla="*/ 2027 h 171"/>
                    <a:gd name="T12" fmla="*/ 20698 w 529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9" h="171">
                      <a:moveTo>
                        <a:pt x="529" y="0"/>
                      </a:moveTo>
                      <a:cubicBezTo>
                        <a:pt x="496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9" y="101"/>
                        <a:pt x="529" y="40"/>
                      </a:cubicBezTo>
                      <a:lnTo>
                        <a:pt x="529" y="0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5" name="Freeform 43">
                  <a:extLst>
                    <a:ext uri="{FF2B5EF4-FFF2-40B4-BE49-F238E27FC236}">
                      <a16:creationId xmlns:a16="http://schemas.microsoft.com/office/drawing/2014/main" xmlns="" id="{91A287F5-74E0-CD46-A13E-B7F0DCC90B7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20714" y="4875951"/>
                  <a:ext cx="1460719" cy="400373"/>
                </a:xfrm>
                <a:custGeom>
                  <a:avLst/>
                  <a:gdLst>
                    <a:gd name="T0" fmla="*/ 10246 w 525"/>
                    <a:gd name="T1" fmla="*/ 5368 h 135"/>
                    <a:gd name="T2" fmla="*/ 0 w 525"/>
                    <a:gd name="T3" fmla="*/ 0 h 135"/>
                    <a:gd name="T4" fmla="*/ 10246 w 525"/>
                    <a:gd name="T5" fmla="*/ 6827 h 135"/>
                    <a:gd name="T6" fmla="*/ 20540 w 525"/>
                    <a:gd name="T7" fmla="*/ 0 h 135"/>
                    <a:gd name="T8" fmla="*/ 10246 w 525"/>
                    <a:gd name="T9" fmla="*/ 5368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noFill/>
                <a:ln w="7938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6" name="Freeform 44">
                  <a:extLst>
                    <a:ext uri="{FF2B5EF4-FFF2-40B4-BE49-F238E27FC236}">
                      <a16:creationId xmlns:a16="http://schemas.microsoft.com/office/drawing/2014/main" xmlns="" id="{D18ED7BD-CC77-6E45-8D32-570EE626912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20714" y="4448887"/>
                  <a:ext cx="1457382" cy="711774"/>
                </a:xfrm>
                <a:custGeom>
                  <a:avLst/>
                  <a:gdLst>
                    <a:gd name="T0" fmla="*/ 20470 w 524"/>
                    <a:gd name="T1" fmla="*/ 6123 h 240"/>
                    <a:gd name="T2" fmla="*/ 10238 w 524"/>
                    <a:gd name="T3" fmla="*/ 0 h 240"/>
                    <a:gd name="T4" fmla="*/ 0 w 524"/>
                    <a:gd name="T5" fmla="*/ 5973 h 240"/>
                    <a:gd name="T6" fmla="*/ 2863 w 524"/>
                    <a:gd name="T7" fmla="*/ 10013 h 240"/>
                    <a:gd name="T8" fmla="*/ 10238 w 524"/>
                    <a:gd name="T9" fmla="*/ 12139 h 240"/>
                    <a:gd name="T10" fmla="*/ 17658 w 524"/>
                    <a:gd name="T11" fmla="*/ 10013 h 240"/>
                    <a:gd name="T12" fmla="*/ 20470 w 524"/>
                    <a:gd name="T13" fmla="*/ 612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3" y="225"/>
                        <a:pt x="191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E43E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7" name="Freeform 45">
                  <a:extLst>
                    <a:ext uri="{FF2B5EF4-FFF2-40B4-BE49-F238E27FC236}">
                      <a16:creationId xmlns:a16="http://schemas.microsoft.com/office/drawing/2014/main" xmlns="" id="{2F32CDB9-F515-474A-AABE-8CA15E6E31D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20714" y="4448887"/>
                  <a:ext cx="1457382" cy="711774"/>
                </a:xfrm>
                <a:custGeom>
                  <a:avLst/>
                  <a:gdLst>
                    <a:gd name="T0" fmla="*/ 20470 w 524"/>
                    <a:gd name="T1" fmla="*/ 6123 h 240"/>
                    <a:gd name="T2" fmla="*/ 10238 w 524"/>
                    <a:gd name="T3" fmla="*/ 0 h 240"/>
                    <a:gd name="T4" fmla="*/ 0 w 524"/>
                    <a:gd name="T5" fmla="*/ 5973 h 240"/>
                    <a:gd name="T6" fmla="*/ 2863 w 524"/>
                    <a:gd name="T7" fmla="*/ 10013 h 240"/>
                    <a:gd name="T8" fmla="*/ 10238 w 524"/>
                    <a:gd name="T9" fmla="*/ 12139 h 240"/>
                    <a:gd name="T10" fmla="*/ 17658 w 524"/>
                    <a:gd name="T11" fmla="*/ 10013 h 240"/>
                    <a:gd name="T12" fmla="*/ 20470 w 524"/>
                    <a:gd name="T13" fmla="*/ 612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3" y="225"/>
                        <a:pt x="191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E757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8" name="Freeform 46">
                  <a:extLst>
                    <a:ext uri="{FF2B5EF4-FFF2-40B4-BE49-F238E27FC236}">
                      <a16:creationId xmlns:a16="http://schemas.microsoft.com/office/drawing/2014/main" xmlns="" id="{8E59744B-CC4D-1F4D-A694-193643D6BED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62989" y="4546756"/>
                  <a:ext cx="1370606" cy="613905"/>
                </a:xfrm>
                <a:custGeom>
                  <a:avLst/>
                  <a:gdLst>
                    <a:gd name="T0" fmla="*/ 9629 w 493"/>
                    <a:gd name="T1" fmla="*/ 0 h 207"/>
                    <a:gd name="T2" fmla="*/ 0 w 493"/>
                    <a:gd name="T3" fmla="*/ 5917 h 207"/>
                    <a:gd name="T4" fmla="*/ 2262 w 493"/>
                    <a:gd name="T5" fmla="*/ 8341 h 207"/>
                    <a:gd name="T6" fmla="*/ 9629 w 493"/>
                    <a:gd name="T7" fmla="*/ 10467 h 207"/>
                    <a:gd name="T8" fmla="*/ 17043 w 493"/>
                    <a:gd name="T9" fmla="*/ 8341 h 207"/>
                    <a:gd name="T10" fmla="*/ 19227 w 493"/>
                    <a:gd name="T11" fmla="*/ 6008 h 207"/>
                    <a:gd name="T12" fmla="*/ 9629 w 493"/>
                    <a:gd name="T13" fmla="*/ 0 h 2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93" h="207">
                      <a:moveTo>
                        <a:pt x="247" y="0"/>
                      </a:moveTo>
                      <a:cubicBezTo>
                        <a:pt x="128" y="0"/>
                        <a:pt x="15" y="51"/>
                        <a:pt x="0" y="117"/>
                      </a:cubicBezTo>
                      <a:cubicBezTo>
                        <a:pt x="13" y="135"/>
                        <a:pt x="32" y="151"/>
                        <a:pt x="58" y="165"/>
                      </a:cubicBezTo>
                      <a:cubicBezTo>
                        <a:pt x="108" y="192"/>
                        <a:pt x="176" y="207"/>
                        <a:pt x="247" y="207"/>
                      </a:cubicBezTo>
                      <a:cubicBezTo>
                        <a:pt x="319" y="207"/>
                        <a:pt x="386" y="192"/>
                        <a:pt x="437" y="165"/>
                      </a:cubicBezTo>
                      <a:cubicBezTo>
                        <a:pt x="461" y="151"/>
                        <a:pt x="481" y="136"/>
                        <a:pt x="493" y="119"/>
                      </a:cubicBezTo>
                      <a:cubicBezTo>
                        <a:pt x="489" y="58"/>
                        <a:pt x="363" y="0"/>
                        <a:pt x="247" y="0"/>
                      </a:cubicBezTo>
                      <a:close/>
                    </a:path>
                  </a:pathLst>
                </a:custGeom>
                <a:solidFill>
                  <a:srgbClr val="DD00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9" name="Freeform 47">
                  <a:extLst>
                    <a:ext uri="{FF2B5EF4-FFF2-40B4-BE49-F238E27FC236}">
                      <a16:creationId xmlns:a16="http://schemas.microsoft.com/office/drawing/2014/main" xmlns="" id="{5B46BFCD-A5ED-3244-AE02-E07B39EE3EB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42964" y="4475578"/>
                  <a:ext cx="859966" cy="325859"/>
                </a:xfrm>
                <a:custGeom>
                  <a:avLst/>
                  <a:gdLst>
                    <a:gd name="T0" fmla="*/ 0 w 309"/>
                    <a:gd name="T1" fmla="*/ 5535 h 110"/>
                    <a:gd name="T2" fmla="*/ 9048 w 309"/>
                    <a:gd name="T3" fmla="*/ 0 h 110"/>
                    <a:gd name="T4" fmla="*/ 12103 w 309"/>
                    <a:gd name="T5" fmla="*/ 453 h 110"/>
                    <a:gd name="T6" fmla="*/ 0 w 309"/>
                    <a:gd name="T7" fmla="*/ 5535 h 1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09" h="110">
                      <a:moveTo>
                        <a:pt x="0" y="110"/>
                      </a:moveTo>
                      <a:cubicBezTo>
                        <a:pt x="14" y="48"/>
                        <a:pt x="120" y="0"/>
                        <a:pt x="231" y="0"/>
                      </a:cubicBezTo>
                      <a:cubicBezTo>
                        <a:pt x="257" y="0"/>
                        <a:pt x="283" y="3"/>
                        <a:pt x="309" y="9"/>
                      </a:cubicBezTo>
                      <a:cubicBezTo>
                        <a:pt x="254" y="0"/>
                        <a:pt x="50" y="6"/>
                        <a:pt x="0" y="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0" name="Freeform 48">
                  <a:extLst>
                    <a:ext uri="{FF2B5EF4-FFF2-40B4-BE49-F238E27FC236}">
                      <a16:creationId xmlns:a16="http://schemas.microsoft.com/office/drawing/2014/main" xmlns="" id="{CCE24B74-703C-704E-9A60-AE9BA7A6E3D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426528" y="4635727"/>
                  <a:ext cx="66750" cy="67841"/>
                </a:xfrm>
                <a:custGeom>
                  <a:avLst/>
                  <a:gdLst>
                    <a:gd name="T0" fmla="*/ 83 w 24"/>
                    <a:gd name="T1" fmla="*/ 745 h 23"/>
                    <a:gd name="T2" fmla="*/ 363 w 24"/>
                    <a:gd name="T3" fmla="*/ 90 h 23"/>
                    <a:gd name="T4" fmla="*/ 863 w 24"/>
                    <a:gd name="T5" fmla="*/ 395 h 23"/>
                    <a:gd name="T6" fmla="*/ 625 w 24"/>
                    <a:gd name="T7" fmla="*/ 1048 h 23"/>
                    <a:gd name="T8" fmla="*/ 83 w 24"/>
                    <a:gd name="T9" fmla="*/ 745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" h="23">
                      <a:moveTo>
                        <a:pt x="2" y="15"/>
                      </a:moveTo>
                      <a:cubicBezTo>
                        <a:pt x="0" y="9"/>
                        <a:pt x="3" y="4"/>
                        <a:pt x="9" y="2"/>
                      </a:cubicBezTo>
                      <a:cubicBezTo>
                        <a:pt x="14" y="0"/>
                        <a:pt x="20" y="2"/>
                        <a:pt x="22" y="8"/>
                      </a:cubicBezTo>
                      <a:cubicBezTo>
                        <a:pt x="24" y="13"/>
                        <a:pt x="21" y="19"/>
                        <a:pt x="16" y="21"/>
                      </a:cubicBezTo>
                      <a:cubicBezTo>
                        <a:pt x="10" y="23"/>
                        <a:pt x="4" y="20"/>
                        <a:pt x="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1" name="Freeform 49">
                  <a:extLst>
                    <a:ext uri="{FF2B5EF4-FFF2-40B4-BE49-F238E27FC236}">
                      <a16:creationId xmlns:a16="http://schemas.microsoft.com/office/drawing/2014/main" xmlns="" id="{2F0D0C02-7482-1D47-96F5-2C5AA9B82EB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491053" y="4626830"/>
                  <a:ext cx="44500" cy="47822"/>
                </a:xfrm>
                <a:custGeom>
                  <a:avLst/>
                  <a:gdLst>
                    <a:gd name="T0" fmla="*/ 83 w 16"/>
                    <a:gd name="T1" fmla="*/ 527 h 16"/>
                    <a:gd name="T2" fmla="*/ 238 w 16"/>
                    <a:gd name="T3" fmla="*/ 59 h 16"/>
                    <a:gd name="T4" fmla="*/ 595 w 16"/>
                    <a:gd name="T5" fmla="*/ 253 h 16"/>
                    <a:gd name="T6" fmla="*/ 438 w 16"/>
                    <a:gd name="T7" fmla="*/ 736 h 16"/>
                    <a:gd name="T8" fmla="*/ 83 w 16"/>
                    <a:gd name="T9" fmla="*/ 527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2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10" y="0"/>
                        <a:pt x="14" y="1"/>
                        <a:pt x="15" y="5"/>
                      </a:cubicBezTo>
                      <a:cubicBezTo>
                        <a:pt x="16" y="9"/>
                        <a:pt x="15" y="13"/>
                        <a:pt x="11" y="14"/>
                      </a:cubicBezTo>
                      <a:cubicBezTo>
                        <a:pt x="7" y="16"/>
                        <a:pt x="3" y="14"/>
                        <a:pt x="2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2" name="Freeform 50">
                  <a:extLst>
                    <a:ext uri="{FF2B5EF4-FFF2-40B4-BE49-F238E27FC236}">
                      <a16:creationId xmlns:a16="http://schemas.microsoft.com/office/drawing/2014/main" xmlns="" id="{593D8420-4EA6-AE4D-BC70-6979A6FC818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387590" y="4683550"/>
                  <a:ext cx="44500" cy="46710"/>
                </a:xfrm>
                <a:custGeom>
                  <a:avLst/>
                  <a:gdLst>
                    <a:gd name="T0" fmla="*/ 83 w 16"/>
                    <a:gd name="T1" fmla="*/ 470 h 16"/>
                    <a:gd name="T2" fmla="*/ 238 w 16"/>
                    <a:gd name="T3" fmla="*/ 55 h 16"/>
                    <a:gd name="T4" fmla="*/ 595 w 16"/>
                    <a:gd name="T5" fmla="*/ 234 h 16"/>
                    <a:gd name="T6" fmla="*/ 438 w 16"/>
                    <a:gd name="T7" fmla="*/ 669 h 16"/>
                    <a:gd name="T8" fmla="*/ 83 w 16"/>
                    <a:gd name="T9" fmla="*/ 470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2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10" y="0"/>
                        <a:pt x="14" y="1"/>
                        <a:pt x="15" y="5"/>
                      </a:cubicBezTo>
                      <a:cubicBezTo>
                        <a:pt x="16" y="9"/>
                        <a:pt x="15" y="13"/>
                        <a:pt x="11" y="14"/>
                      </a:cubicBezTo>
                      <a:cubicBezTo>
                        <a:pt x="7" y="16"/>
                        <a:pt x="3" y="14"/>
                        <a:pt x="2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3" name="Freeform 51">
                  <a:extLst>
                    <a:ext uri="{FF2B5EF4-FFF2-40B4-BE49-F238E27FC236}">
                      <a16:creationId xmlns:a16="http://schemas.microsoft.com/office/drawing/2014/main" xmlns="" id="{3AFAF081-9921-D14F-87D6-3765E49EC89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20714" y="4448887"/>
                  <a:ext cx="1457382" cy="711774"/>
                </a:xfrm>
                <a:custGeom>
                  <a:avLst/>
                  <a:gdLst>
                    <a:gd name="T0" fmla="*/ 20470 w 524"/>
                    <a:gd name="T1" fmla="*/ 6123 h 240"/>
                    <a:gd name="T2" fmla="*/ 10238 w 524"/>
                    <a:gd name="T3" fmla="*/ 0 h 240"/>
                    <a:gd name="T4" fmla="*/ 0 w 524"/>
                    <a:gd name="T5" fmla="*/ 5973 h 240"/>
                    <a:gd name="T6" fmla="*/ 2863 w 524"/>
                    <a:gd name="T7" fmla="*/ 10013 h 240"/>
                    <a:gd name="T8" fmla="*/ 10238 w 524"/>
                    <a:gd name="T9" fmla="*/ 12139 h 240"/>
                    <a:gd name="T10" fmla="*/ 17658 w 524"/>
                    <a:gd name="T11" fmla="*/ 10013 h 240"/>
                    <a:gd name="T12" fmla="*/ 20470 w 524"/>
                    <a:gd name="T13" fmla="*/ 612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3" y="225"/>
                        <a:pt x="191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4" name="Freeform 52">
                  <a:extLst>
                    <a:ext uri="{FF2B5EF4-FFF2-40B4-BE49-F238E27FC236}">
                      <a16:creationId xmlns:a16="http://schemas.microsoft.com/office/drawing/2014/main" xmlns="" id="{F1B5594A-7BF4-AD45-8A9B-9309AEFA22C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87339" y="4748054"/>
                  <a:ext cx="1527470" cy="679522"/>
                </a:xfrm>
                <a:custGeom>
                  <a:avLst/>
                  <a:gdLst>
                    <a:gd name="T0" fmla="*/ 21478 w 549"/>
                    <a:gd name="T1" fmla="*/ 4101 h 229"/>
                    <a:gd name="T2" fmla="*/ 10714 w 549"/>
                    <a:gd name="T3" fmla="*/ 11604 h 229"/>
                    <a:gd name="T4" fmla="*/ 0 w 549"/>
                    <a:gd name="T5" fmla="*/ 4101 h 229"/>
                    <a:gd name="T6" fmla="*/ 0 w 549"/>
                    <a:gd name="T7" fmla="*/ 0 h 229"/>
                    <a:gd name="T8" fmla="*/ 10714 w 549"/>
                    <a:gd name="T9" fmla="*/ 7561 h 229"/>
                    <a:gd name="T10" fmla="*/ 21478 w 549"/>
                    <a:gd name="T11" fmla="*/ 0 h 229"/>
                    <a:gd name="T12" fmla="*/ 21478 w 549"/>
                    <a:gd name="T13" fmla="*/ 410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5" name="Oval 53">
                  <a:extLst>
                    <a:ext uri="{FF2B5EF4-FFF2-40B4-BE49-F238E27FC236}">
                      <a16:creationId xmlns:a16="http://schemas.microsoft.com/office/drawing/2014/main" xmlns="" id="{F4BEEF05-C39F-DA4D-B90F-34DBC3701E7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187339" y="4309868"/>
                  <a:ext cx="1527470" cy="880820"/>
                </a:xfrm>
                <a:prstGeom prst="ellipse">
                  <a:avLst/>
                </a:prstGeom>
                <a:noFill/>
                <a:ln w="7938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806" name="Freeform 54">
                  <a:extLst>
                    <a:ext uri="{FF2B5EF4-FFF2-40B4-BE49-F238E27FC236}">
                      <a16:creationId xmlns:a16="http://schemas.microsoft.com/office/drawing/2014/main" xmlns="" id="{C35D3FF0-9633-5942-85FC-69F9102404B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215152" y="4338784"/>
                  <a:ext cx="1471844" cy="821877"/>
                </a:xfrm>
                <a:custGeom>
                  <a:avLst/>
                  <a:gdLst>
                    <a:gd name="T0" fmla="*/ 2939 w 529"/>
                    <a:gd name="T1" fmla="*/ 11907 h 277"/>
                    <a:gd name="T2" fmla="*/ 0 w 529"/>
                    <a:gd name="T3" fmla="*/ 6990 h 277"/>
                    <a:gd name="T4" fmla="*/ 2939 w 529"/>
                    <a:gd name="T5" fmla="*/ 2129 h 277"/>
                    <a:gd name="T6" fmla="*/ 10326 w 529"/>
                    <a:gd name="T7" fmla="*/ 0 h 277"/>
                    <a:gd name="T8" fmla="*/ 17757 w 529"/>
                    <a:gd name="T9" fmla="*/ 2129 h 277"/>
                    <a:gd name="T10" fmla="*/ 20698 w 529"/>
                    <a:gd name="T11" fmla="*/ 6990 h 277"/>
                    <a:gd name="T12" fmla="*/ 17757 w 529"/>
                    <a:gd name="T13" fmla="*/ 11907 h 277"/>
                    <a:gd name="T14" fmla="*/ 10326 w 529"/>
                    <a:gd name="T15" fmla="*/ 14036 h 277"/>
                    <a:gd name="T16" fmla="*/ 2939 w 529"/>
                    <a:gd name="T17" fmla="*/ 11907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3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3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7" name="Freeform 55">
                  <a:extLst>
                    <a:ext uri="{FF2B5EF4-FFF2-40B4-BE49-F238E27FC236}">
                      <a16:creationId xmlns:a16="http://schemas.microsoft.com/office/drawing/2014/main" xmlns="" id="{07240AFB-DE57-CB4F-AEDD-1B148034C64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432090" y="4543419"/>
                  <a:ext cx="1082467" cy="177944"/>
                </a:xfrm>
                <a:custGeom>
                  <a:avLst/>
                  <a:gdLst>
                    <a:gd name="T0" fmla="*/ 0 w 389"/>
                    <a:gd name="T1" fmla="*/ 2368 h 60"/>
                    <a:gd name="T2" fmla="*/ 0 w 389"/>
                    <a:gd name="T3" fmla="*/ 2368 h 60"/>
                    <a:gd name="T4" fmla="*/ 7276 w 389"/>
                    <a:gd name="T5" fmla="*/ 93 h 60"/>
                    <a:gd name="T6" fmla="*/ 15228 w 389"/>
                    <a:gd name="T7" fmla="*/ 3037 h 60"/>
                    <a:gd name="T8" fmla="*/ 15228 w 389"/>
                    <a:gd name="T9" fmla="*/ 3037 h 60"/>
                    <a:gd name="T10" fmla="*/ 7276 w 389"/>
                    <a:gd name="T11" fmla="*/ 0 h 60"/>
                    <a:gd name="T12" fmla="*/ 0 w 389"/>
                    <a:gd name="T13" fmla="*/ 2368 h 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9" h="60">
                      <a:moveTo>
                        <a:pt x="0" y="47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8" y="18"/>
                        <a:pt x="118" y="2"/>
                        <a:pt x="186" y="2"/>
                      </a:cubicBezTo>
                      <a:cubicBezTo>
                        <a:pt x="258" y="2"/>
                        <a:pt x="340" y="25"/>
                        <a:pt x="389" y="60"/>
                      </a:cubicBezTo>
                      <a:cubicBezTo>
                        <a:pt x="389" y="60"/>
                        <a:pt x="389" y="60"/>
                        <a:pt x="389" y="60"/>
                      </a:cubicBezTo>
                      <a:cubicBezTo>
                        <a:pt x="340" y="24"/>
                        <a:pt x="259" y="0"/>
                        <a:pt x="186" y="0"/>
                      </a:cubicBezTo>
                      <a:cubicBezTo>
                        <a:pt x="118" y="0"/>
                        <a:pt x="49" y="18"/>
                        <a:pt x="0" y="47"/>
                      </a:cubicBezTo>
                      <a:close/>
                    </a:path>
                  </a:pathLst>
                </a:custGeom>
                <a:solidFill>
                  <a:srgbClr val="F6C6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8" name="Oval 56">
                  <a:extLst>
                    <a:ext uri="{FF2B5EF4-FFF2-40B4-BE49-F238E27FC236}">
                      <a16:creationId xmlns:a16="http://schemas.microsoft.com/office/drawing/2014/main" xmlns="" id="{B6A23F85-BCCF-1A4D-8D4D-A077A4116BCB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393153" y="5130633"/>
                  <a:ext cx="38938" cy="38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809" name="Oval 57">
                  <a:extLst>
                    <a:ext uri="{FF2B5EF4-FFF2-40B4-BE49-F238E27FC236}">
                      <a16:creationId xmlns:a16="http://schemas.microsoft.com/office/drawing/2014/main" xmlns="" id="{22DE01D7-8F81-B34E-84BB-3A2FAB6C58F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437653" y="5160661"/>
                  <a:ext cx="27813" cy="26692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810" name="Oval 58">
                  <a:extLst>
                    <a:ext uri="{FF2B5EF4-FFF2-40B4-BE49-F238E27FC236}">
                      <a16:creationId xmlns:a16="http://schemas.microsoft.com/office/drawing/2014/main" xmlns="" id="{0C3BB579-E906-D94A-9FA5-CFBFFEA1BD0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1368677" y="5119511"/>
                  <a:ext cx="24475" cy="289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811" name="Freeform 63">
                  <a:extLst>
                    <a:ext uri="{FF2B5EF4-FFF2-40B4-BE49-F238E27FC236}">
                      <a16:creationId xmlns:a16="http://schemas.microsoft.com/office/drawing/2014/main" xmlns="" id="{892B6475-2D87-0E42-87B5-B26E8501188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511220" y="4329887"/>
                  <a:ext cx="92338" cy="142355"/>
                </a:xfrm>
                <a:custGeom>
                  <a:avLst/>
                  <a:gdLst>
                    <a:gd name="T0" fmla="*/ 0 w 33"/>
                    <a:gd name="T1" fmla="*/ 1821 h 48"/>
                    <a:gd name="T2" fmla="*/ 126 w 33"/>
                    <a:gd name="T3" fmla="*/ 2424 h 48"/>
                    <a:gd name="T4" fmla="*/ 1323 w 33"/>
                    <a:gd name="T5" fmla="*/ 605 h 48"/>
                    <a:gd name="T6" fmla="*/ 1195 w 33"/>
                    <a:gd name="T7" fmla="*/ 0 h 48"/>
                    <a:gd name="T8" fmla="*/ 0 w 33"/>
                    <a:gd name="T9" fmla="*/ 1821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3" h="48">
                      <a:moveTo>
                        <a:pt x="0" y="36"/>
                      </a:moveTo>
                      <a:cubicBezTo>
                        <a:pt x="1" y="40"/>
                        <a:pt x="2" y="44"/>
                        <a:pt x="3" y="48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2" y="8"/>
                        <a:pt x="31" y="4"/>
                        <a:pt x="30" y="0"/>
                      </a:cubicBez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570" name="Groupe 569">
                <a:extLst>
                  <a:ext uri="{FF2B5EF4-FFF2-40B4-BE49-F238E27FC236}">
                    <a16:creationId xmlns:a16="http://schemas.microsoft.com/office/drawing/2014/main" xmlns="" id="{FC972EE5-6614-F14C-AE5B-BC5ADE59565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92988" y="5159490"/>
                <a:ext cx="396215" cy="288038"/>
                <a:chOff x="3386369" y="5197297"/>
                <a:chExt cx="1537482" cy="1117708"/>
              </a:xfrm>
            </p:grpSpPr>
            <p:sp>
              <p:nvSpPr>
                <p:cNvPr id="708" name="Freeform 88">
                  <a:extLst>
                    <a:ext uri="{FF2B5EF4-FFF2-40B4-BE49-F238E27FC236}">
                      <a16:creationId xmlns:a16="http://schemas.microsoft.com/office/drawing/2014/main" xmlns="" id="{E237D6A2-17E1-D047-A5F0-6932790E367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763380"/>
                  <a:ext cx="1459607" cy="400373"/>
                </a:xfrm>
                <a:custGeom>
                  <a:avLst/>
                  <a:gdLst>
                    <a:gd name="T0" fmla="*/ 10254 w 525"/>
                    <a:gd name="T1" fmla="*/ 5368 h 135"/>
                    <a:gd name="T2" fmla="*/ 0 w 525"/>
                    <a:gd name="T3" fmla="*/ 0 h 135"/>
                    <a:gd name="T4" fmla="*/ 10254 w 525"/>
                    <a:gd name="T5" fmla="*/ 6827 h 135"/>
                    <a:gd name="T6" fmla="*/ 20477 w 525"/>
                    <a:gd name="T7" fmla="*/ 0 h 135"/>
                    <a:gd name="T8" fmla="*/ 10254 w 525"/>
                    <a:gd name="T9" fmla="*/ 5368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3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3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3" y="106"/>
                      </a:cubicBezTo>
                      <a:close/>
                    </a:path>
                  </a:pathLst>
                </a:custGeom>
                <a:solidFill>
                  <a:srgbClr val="D367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09" name="Freeform 89">
                  <a:extLst>
                    <a:ext uri="{FF2B5EF4-FFF2-40B4-BE49-F238E27FC236}">
                      <a16:creationId xmlns:a16="http://schemas.microsoft.com/office/drawing/2014/main" xmlns="" id="{A1A7E9E1-EAAB-3146-A9DF-D942EF8C27E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226213"/>
                  <a:ext cx="1470732" cy="821877"/>
                </a:xfrm>
                <a:custGeom>
                  <a:avLst/>
                  <a:gdLst>
                    <a:gd name="T0" fmla="*/ 2916 w 529"/>
                    <a:gd name="T1" fmla="*/ 11907 h 277"/>
                    <a:gd name="T2" fmla="*/ 0 w 529"/>
                    <a:gd name="T3" fmla="*/ 6990 h 277"/>
                    <a:gd name="T4" fmla="*/ 2916 w 529"/>
                    <a:gd name="T5" fmla="*/ 2129 h 277"/>
                    <a:gd name="T6" fmla="*/ 10329 w 529"/>
                    <a:gd name="T7" fmla="*/ 0 h 277"/>
                    <a:gd name="T8" fmla="*/ 17711 w 529"/>
                    <a:gd name="T9" fmla="*/ 2129 h 277"/>
                    <a:gd name="T10" fmla="*/ 20635 w 529"/>
                    <a:gd name="T11" fmla="*/ 6990 h 277"/>
                    <a:gd name="T12" fmla="*/ 17711 w 529"/>
                    <a:gd name="T13" fmla="*/ 11907 h 277"/>
                    <a:gd name="T14" fmla="*/ 10329 w 529"/>
                    <a:gd name="T15" fmla="*/ 14036 h 277"/>
                    <a:gd name="T16" fmla="*/ 2916 w 529"/>
                    <a:gd name="T17" fmla="*/ 11907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6" y="15"/>
                        <a:pt x="193" y="0"/>
                        <a:pt x="265" y="0"/>
                      </a:cubicBezTo>
                      <a:cubicBezTo>
                        <a:pt x="336" y="0"/>
                        <a:pt x="404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4" y="262"/>
                        <a:pt x="336" y="277"/>
                        <a:pt x="265" y="277"/>
                      </a:cubicBezTo>
                      <a:cubicBezTo>
                        <a:pt x="193" y="277"/>
                        <a:pt x="126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0" name="Freeform 90">
                  <a:extLst>
                    <a:ext uri="{FF2B5EF4-FFF2-40B4-BE49-F238E27FC236}">
                      <a16:creationId xmlns:a16="http://schemas.microsoft.com/office/drawing/2014/main" xmlns="" id="{27A75494-295B-A649-9936-0F5E2EC9120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397494" y="5635483"/>
                  <a:ext cx="1526357" cy="679522"/>
                </a:xfrm>
                <a:custGeom>
                  <a:avLst/>
                  <a:gdLst>
                    <a:gd name="T0" fmla="*/ 21415 w 549"/>
                    <a:gd name="T1" fmla="*/ 4101 h 229"/>
                    <a:gd name="T2" fmla="*/ 10724 w 549"/>
                    <a:gd name="T3" fmla="*/ 11604 h 229"/>
                    <a:gd name="T4" fmla="*/ 0 w 549"/>
                    <a:gd name="T5" fmla="*/ 4101 h 229"/>
                    <a:gd name="T6" fmla="*/ 0 w 549"/>
                    <a:gd name="T7" fmla="*/ 0 h 229"/>
                    <a:gd name="T8" fmla="*/ 10724 w 549"/>
                    <a:gd name="T9" fmla="*/ 7561 h 229"/>
                    <a:gd name="T10" fmla="*/ 21415 w 549"/>
                    <a:gd name="T11" fmla="*/ 0 h 229"/>
                    <a:gd name="T12" fmla="*/ 21415 w 549"/>
                    <a:gd name="T13" fmla="*/ 410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5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5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1" name="Freeform 91">
                  <a:extLst>
                    <a:ext uri="{FF2B5EF4-FFF2-40B4-BE49-F238E27FC236}">
                      <a16:creationId xmlns:a16="http://schemas.microsoft.com/office/drawing/2014/main" xmlns="" id="{F2EAB368-CEB5-5D43-B72A-FC7681F38C2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754483"/>
                  <a:ext cx="1470732" cy="507139"/>
                </a:xfrm>
                <a:custGeom>
                  <a:avLst/>
                  <a:gdLst>
                    <a:gd name="T0" fmla="*/ 20635 w 529"/>
                    <a:gd name="T1" fmla="*/ 0 h 171"/>
                    <a:gd name="T2" fmla="*/ 10329 w 529"/>
                    <a:gd name="T3" fmla="*/ 5517 h 171"/>
                    <a:gd name="T4" fmla="*/ 0 w 529"/>
                    <a:gd name="T5" fmla="*/ 0 h 171"/>
                    <a:gd name="T6" fmla="*/ 0 w 529"/>
                    <a:gd name="T7" fmla="*/ 2027 h 171"/>
                    <a:gd name="T8" fmla="*/ 10329 w 529"/>
                    <a:gd name="T9" fmla="*/ 8648 h 171"/>
                    <a:gd name="T10" fmla="*/ 20635 w 529"/>
                    <a:gd name="T11" fmla="*/ 2027 h 171"/>
                    <a:gd name="T12" fmla="*/ 20635 w 529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9" h="171">
                      <a:moveTo>
                        <a:pt x="529" y="0"/>
                      </a:moveTo>
                      <a:cubicBezTo>
                        <a:pt x="497" y="63"/>
                        <a:pt x="391" y="109"/>
                        <a:pt x="265" y="109"/>
                      </a:cubicBezTo>
                      <a:cubicBezTo>
                        <a:pt x="139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9" y="171"/>
                        <a:pt x="265" y="171"/>
                      </a:cubicBezTo>
                      <a:cubicBezTo>
                        <a:pt x="411" y="171"/>
                        <a:pt x="529" y="101"/>
                        <a:pt x="529" y="40"/>
                      </a:cubicBezTo>
                      <a:lnTo>
                        <a:pt x="529" y="0"/>
                      </a:lnTo>
                      <a:close/>
                    </a:path>
                  </a:pathLst>
                </a:custGeom>
                <a:solidFill>
                  <a:srgbClr val="1980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2" name="Freeform 92">
                  <a:extLst>
                    <a:ext uri="{FF2B5EF4-FFF2-40B4-BE49-F238E27FC236}">
                      <a16:creationId xmlns:a16="http://schemas.microsoft.com/office/drawing/2014/main" xmlns="" id="{88670D89-E4FC-FB4F-B497-610779C17EE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763380"/>
                  <a:ext cx="1459607" cy="400373"/>
                </a:xfrm>
                <a:custGeom>
                  <a:avLst/>
                  <a:gdLst>
                    <a:gd name="T0" fmla="*/ 10254 w 525"/>
                    <a:gd name="T1" fmla="*/ 5368 h 135"/>
                    <a:gd name="T2" fmla="*/ 0 w 525"/>
                    <a:gd name="T3" fmla="*/ 0 h 135"/>
                    <a:gd name="T4" fmla="*/ 10254 w 525"/>
                    <a:gd name="T5" fmla="*/ 6827 h 135"/>
                    <a:gd name="T6" fmla="*/ 20477 w 525"/>
                    <a:gd name="T7" fmla="*/ 0 h 135"/>
                    <a:gd name="T8" fmla="*/ 10254 w 525"/>
                    <a:gd name="T9" fmla="*/ 5368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3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3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3" y="106"/>
                      </a:cubicBezTo>
                      <a:close/>
                    </a:path>
                  </a:pathLst>
                </a:custGeom>
                <a:solidFill>
                  <a:srgbClr val="539C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3" name="Oval 93">
                  <a:extLst>
                    <a:ext uri="{FF2B5EF4-FFF2-40B4-BE49-F238E27FC236}">
                      <a16:creationId xmlns:a16="http://schemas.microsoft.com/office/drawing/2014/main" xmlns="" id="{76F21D26-2B22-8C45-A263-DF371395A81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397494" y="5197297"/>
                  <a:ext cx="1526357" cy="880820"/>
                </a:xfrm>
                <a:prstGeom prst="ellipse">
                  <a:avLst/>
                </a:prstGeom>
                <a:solidFill>
                  <a:srgbClr val="F0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714" name="Freeform 94">
                  <a:extLst>
                    <a:ext uri="{FF2B5EF4-FFF2-40B4-BE49-F238E27FC236}">
                      <a16:creationId xmlns:a16="http://schemas.microsoft.com/office/drawing/2014/main" xmlns="" id="{F6539139-B193-4245-B6F6-C585FCA6E50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226213"/>
                  <a:ext cx="1470732" cy="821877"/>
                </a:xfrm>
                <a:custGeom>
                  <a:avLst/>
                  <a:gdLst>
                    <a:gd name="T0" fmla="*/ 2916 w 529"/>
                    <a:gd name="T1" fmla="*/ 11907 h 277"/>
                    <a:gd name="T2" fmla="*/ 0 w 529"/>
                    <a:gd name="T3" fmla="*/ 6990 h 277"/>
                    <a:gd name="T4" fmla="*/ 2916 w 529"/>
                    <a:gd name="T5" fmla="*/ 2129 h 277"/>
                    <a:gd name="T6" fmla="*/ 10329 w 529"/>
                    <a:gd name="T7" fmla="*/ 0 h 277"/>
                    <a:gd name="T8" fmla="*/ 17711 w 529"/>
                    <a:gd name="T9" fmla="*/ 2129 h 277"/>
                    <a:gd name="T10" fmla="*/ 20635 w 529"/>
                    <a:gd name="T11" fmla="*/ 6990 h 277"/>
                    <a:gd name="T12" fmla="*/ 17711 w 529"/>
                    <a:gd name="T13" fmla="*/ 11907 h 277"/>
                    <a:gd name="T14" fmla="*/ 10329 w 529"/>
                    <a:gd name="T15" fmla="*/ 14036 h 277"/>
                    <a:gd name="T16" fmla="*/ 2916 w 529"/>
                    <a:gd name="T17" fmla="*/ 11907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6" y="15"/>
                        <a:pt x="193" y="0"/>
                        <a:pt x="265" y="0"/>
                      </a:cubicBezTo>
                      <a:cubicBezTo>
                        <a:pt x="336" y="0"/>
                        <a:pt x="404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4" y="262"/>
                        <a:pt x="336" y="277"/>
                        <a:pt x="265" y="277"/>
                      </a:cubicBezTo>
                      <a:cubicBezTo>
                        <a:pt x="193" y="277"/>
                        <a:pt x="126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BDE6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5" name="Freeform 95">
                  <a:extLst>
                    <a:ext uri="{FF2B5EF4-FFF2-40B4-BE49-F238E27FC236}">
                      <a16:creationId xmlns:a16="http://schemas.microsoft.com/office/drawing/2014/main" xmlns="" id="{26B9D471-3025-EB41-B29A-DEA4A88B76E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226213"/>
                  <a:ext cx="1470732" cy="560522"/>
                </a:xfrm>
                <a:custGeom>
                  <a:avLst/>
                  <a:gdLst>
                    <a:gd name="T0" fmla="*/ 655 w 529"/>
                    <a:gd name="T1" fmla="*/ 9501 h 189"/>
                    <a:gd name="T2" fmla="*/ 10329 w 529"/>
                    <a:gd name="T3" fmla="*/ 3549 h 189"/>
                    <a:gd name="T4" fmla="*/ 19927 w 529"/>
                    <a:gd name="T5" fmla="*/ 9557 h 189"/>
                    <a:gd name="T6" fmla="*/ 20635 w 529"/>
                    <a:gd name="T7" fmla="*/ 6976 h 189"/>
                    <a:gd name="T8" fmla="*/ 17711 w 529"/>
                    <a:gd name="T9" fmla="*/ 2125 h 189"/>
                    <a:gd name="T10" fmla="*/ 10329 w 529"/>
                    <a:gd name="T11" fmla="*/ 0 h 189"/>
                    <a:gd name="T12" fmla="*/ 2916 w 529"/>
                    <a:gd name="T13" fmla="*/ 2125 h 189"/>
                    <a:gd name="T14" fmla="*/ 0 w 529"/>
                    <a:gd name="T15" fmla="*/ 6976 h 189"/>
                    <a:gd name="T16" fmla="*/ 655 w 529"/>
                    <a:gd name="T17" fmla="*/ 9501 h 1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189">
                      <a:moveTo>
                        <a:pt x="17" y="188"/>
                      </a:moveTo>
                      <a:cubicBezTo>
                        <a:pt x="32" y="121"/>
                        <a:pt x="146" y="70"/>
                        <a:pt x="265" y="70"/>
                      </a:cubicBezTo>
                      <a:cubicBezTo>
                        <a:pt x="380" y="70"/>
                        <a:pt x="507" y="128"/>
                        <a:pt x="511" y="189"/>
                      </a:cubicBezTo>
                      <a:cubicBezTo>
                        <a:pt x="523" y="173"/>
                        <a:pt x="529" y="156"/>
                        <a:pt x="529" y="138"/>
                      </a:cubicBezTo>
                      <a:cubicBezTo>
                        <a:pt x="529" y="102"/>
                        <a:pt x="502" y="68"/>
                        <a:pt x="454" y="42"/>
                      </a:cubicBezTo>
                      <a:cubicBezTo>
                        <a:pt x="404" y="15"/>
                        <a:pt x="336" y="0"/>
                        <a:pt x="265" y="0"/>
                      </a:cubicBezTo>
                      <a:cubicBezTo>
                        <a:pt x="193" y="0"/>
                        <a:pt x="126" y="15"/>
                        <a:pt x="75" y="42"/>
                      </a:cubicBezTo>
                      <a:cubicBezTo>
                        <a:pt x="27" y="68"/>
                        <a:pt x="0" y="102"/>
                        <a:pt x="0" y="138"/>
                      </a:cubicBezTo>
                      <a:cubicBezTo>
                        <a:pt x="0" y="155"/>
                        <a:pt x="6" y="172"/>
                        <a:pt x="17" y="188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6" name="Freeform 96">
                  <a:extLst>
                    <a:ext uri="{FF2B5EF4-FFF2-40B4-BE49-F238E27FC236}">
                      <a16:creationId xmlns:a16="http://schemas.microsoft.com/office/drawing/2014/main" xmlns="" id="{59E0723D-5371-0A4A-902B-712BC2986BC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386369" y="5416390"/>
                  <a:ext cx="325964" cy="338093"/>
                </a:xfrm>
                <a:custGeom>
                  <a:avLst/>
                  <a:gdLst>
                    <a:gd name="T0" fmla="*/ 4603 w 117"/>
                    <a:gd name="T1" fmla="*/ 1821 h 114"/>
                    <a:gd name="T2" fmla="*/ 1180 w 117"/>
                    <a:gd name="T3" fmla="*/ 5768 h 114"/>
                    <a:gd name="T4" fmla="*/ 2514 w 117"/>
                    <a:gd name="T5" fmla="*/ 0 h 114"/>
                    <a:gd name="T6" fmla="*/ 4603 w 117"/>
                    <a:gd name="T7" fmla="*/ 1821 h 11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7" h="114">
                      <a:moveTo>
                        <a:pt x="117" y="36"/>
                      </a:moveTo>
                      <a:cubicBezTo>
                        <a:pt x="67" y="55"/>
                        <a:pt x="37" y="92"/>
                        <a:pt x="30" y="114"/>
                      </a:cubicBezTo>
                      <a:cubicBezTo>
                        <a:pt x="0" y="69"/>
                        <a:pt x="36" y="26"/>
                        <a:pt x="64" y="0"/>
                      </a:cubicBezTo>
                      <a:cubicBezTo>
                        <a:pt x="58" y="20"/>
                        <a:pt x="47" y="52"/>
                        <a:pt x="117" y="36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7" name="Freeform 98">
                  <a:extLst>
                    <a:ext uri="{FF2B5EF4-FFF2-40B4-BE49-F238E27FC236}">
                      <a16:creationId xmlns:a16="http://schemas.microsoft.com/office/drawing/2014/main" xmlns="" id="{012BC0F5-311A-C940-9E9E-85BBECBE618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558807" y="5935763"/>
                  <a:ext cx="64525" cy="219093"/>
                </a:xfrm>
                <a:custGeom>
                  <a:avLst/>
                  <a:gdLst>
                    <a:gd name="T0" fmla="*/ 0 w 23"/>
                    <a:gd name="T1" fmla="*/ 3054 h 74"/>
                    <a:gd name="T2" fmla="*/ 928 w 23"/>
                    <a:gd name="T3" fmla="*/ 3714 h 74"/>
                    <a:gd name="T4" fmla="*/ 928 w 23"/>
                    <a:gd name="T5" fmla="*/ 703 h 74"/>
                    <a:gd name="T6" fmla="*/ 0 w 23"/>
                    <a:gd name="T7" fmla="*/ 0 h 74"/>
                    <a:gd name="T8" fmla="*/ 0 w 23"/>
                    <a:gd name="T9" fmla="*/ 3054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74">
                      <a:moveTo>
                        <a:pt x="0" y="61"/>
                      </a:moveTo>
                      <a:cubicBezTo>
                        <a:pt x="7" y="65"/>
                        <a:pt x="14" y="70"/>
                        <a:pt x="23" y="7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8" name="Freeform 99">
                  <a:extLst>
                    <a:ext uri="{FF2B5EF4-FFF2-40B4-BE49-F238E27FC236}">
                      <a16:creationId xmlns:a16="http://schemas.microsoft.com/office/drawing/2014/main" xmlns="" id="{1248EDDC-02F3-8D4C-90A5-D6E18A7FDD7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53370" y="5991370"/>
                  <a:ext cx="47838" cy="207971"/>
                </a:xfrm>
                <a:custGeom>
                  <a:avLst/>
                  <a:gdLst>
                    <a:gd name="T0" fmla="*/ 0 w 17"/>
                    <a:gd name="T1" fmla="*/ 3203 h 70"/>
                    <a:gd name="T2" fmla="*/ 698 w 17"/>
                    <a:gd name="T3" fmla="*/ 3569 h 70"/>
                    <a:gd name="T4" fmla="*/ 698 w 17"/>
                    <a:gd name="T5" fmla="*/ 401 h 70"/>
                    <a:gd name="T6" fmla="*/ 0 w 17"/>
                    <a:gd name="T7" fmla="*/ 0 h 70"/>
                    <a:gd name="T8" fmla="*/ 0 w 17"/>
                    <a:gd name="T9" fmla="*/ 3203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70">
                      <a:moveTo>
                        <a:pt x="0" y="63"/>
                      </a:moveTo>
                      <a:cubicBezTo>
                        <a:pt x="6" y="65"/>
                        <a:pt x="11" y="68"/>
                        <a:pt x="17" y="7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6" y="3"/>
                        <a:pt x="0" y="0"/>
                      </a:cubicBez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9" name="Freeform 100">
                  <a:extLst>
                    <a:ext uri="{FF2B5EF4-FFF2-40B4-BE49-F238E27FC236}">
                      <a16:creationId xmlns:a16="http://schemas.microsoft.com/office/drawing/2014/main" xmlns="" id="{89AC3506-4FFA-2C46-ACF0-A02504DAEA5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78707" y="5855688"/>
                  <a:ext cx="27813" cy="222429"/>
                </a:xfrm>
                <a:custGeom>
                  <a:avLst/>
                  <a:gdLst>
                    <a:gd name="T0" fmla="*/ 0 w 10"/>
                    <a:gd name="T1" fmla="*/ 3277 h 75"/>
                    <a:gd name="T2" fmla="*/ 395 w 10"/>
                    <a:gd name="T3" fmla="*/ 3789 h 75"/>
                    <a:gd name="T4" fmla="*/ 395 w 10"/>
                    <a:gd name="T5" fmla="*/ 512 h 75"/>
                    <a:gd name="T6" fmla="*/ 0 w 10"/>
                    <a:gd name="T7" fmla="*/ 0 h 75"/>
                    <a:gd name="T8" fmla="*/ 0 w 10"/>
                    <a:gd name="T9" fmla="*/ 3277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" h="75">
                      <a:moveTo>
                        <a:pt x="0" y="65"/>
                      </a:moveTo>
                      <a:cubicBezTo>
                        <a:pt x="3" y="68"/>
                        <a:pt x="6" y="72"/>
                        <a:pt x="10" y="75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6" y="6"/>
                        <a:pt x="3" y="3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0" name="Freeform 101">
                  <a:extLst>
                    <a:ext uri="{FF2B5EF4-FFF2-40B4-BE49-F238E27FC236}">
                      <a16:creationId xmlns:a16="http://schemas.microsoft.com/office/drawing/2014/main" xmlns="" id="{2E852F62-1B4B-F943-8276-13E060E8DF8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25558" y="5973576"/>
                  <a:ext cx="14463" cy="199074"/>
                </a:xfrm>
                <a:custGeom>
                  <a:avLst/>
                  <a:gdLst>
                    <a:gd name="T0" fmla="*/ 0 w 5"/>
                    <a:gd name="T1" fmla="*/ 3318 h 67"/>
                    <a:gd name="T2" fmla="*/ 229 w 5"/>
                    <a:gd name="T3" fmla="*/ 3412 h 67"/>
                    <a:gd name="T4" fmla="*/ 229 w 5"/>
                    <a:gd name="T5" fmla="*/ 94 h 67"/>
                    <a:gd name="T6" fmla="*/ 0 w 5"/>
                    <a:gd name="T7" fmla="*/ 0 h 67"/>
                    <a:gd name="T8" fmla="*/ 0 w 5"/>
                    <a:gd name="T9" fmla="*/ 3318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7">
                      <a:moveTo>
                        <a:pt x="0" y="65"/>
                      </a:moveTo>
                      <a:cubicBezTo>
                        <a:pt x="2" y="66"/>
                        <a:pt x="4" y="67"/>
                        <a:pt x="5" y="67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1"/>
                        <a:pt x="2" y="1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1" name="Freeform 106">
                  <a:extLst>
                    <a:ext uri="{FF2B5EF4-FFF2-40B4-BE49-F238E27FC236}">
                      <a16:creationId xmlns:a16="http://schemas.microsoft.com/office/drawing/2014/main" xmlns="" id="{EE265773-E6E6-1942-B9F7-4EEB8F8BFED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818021" y="6051426"/>
                  <a:ext cx="130163" cy="224654"/>
                </a:xfrm>
                <a:custGeom>
                  <a:avLst/>
                  <a:gdLst>
                    <a:gd name="T0" fmla="*/ 0 w 47"/>
                    <a:gd name="T1" fmla="*/ 3192 h 76"/>
                    <a:gd name="T2" fmla="*/ 1802 w 47"/>
                    <a:gd name="T3" fmla="*/ 3793 h 76"/>
                    <a:gd name="T4" fmla="*/ 1802 w 47"/>
                    <a:gd name="T5" fmla="*/ 545 h 76"/>
                    <a:gd name="T6" fmla="*/ 0 w 47"/>
                    <a:gd name="T7" fmla="*/ 0 h 76"/>
                    <a:gd name="T8" fmla="*/ 0 w 47"/>
                    <a:gd name="T9" fmla="*/ 3192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7" h="76">
                      <a:moveTo>
                        <a:pt x="0" y="64"/>
                      </a:moveTo>
                      <a:cubicBezTo>
                        <a:pt x="13" y="72"/>
                        <a:pt x="34" y="75"/>
                        <a:pt x="47" y="76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26" y="8"/>
                        <a:pt x="12" y="5"/>
                        <a:pt x="0" y="0"/>
                      </a:cubicBez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2" name="Freeform 107">
                  <a:extLst>
                    <a:ext uri="{FF2B5EF4-FFF2-40B4-BE49-F238E27FC236}">
                      <a16:creationId xmlns:a16="http://schemas.microsoft.com/office/drawing/2014/main" xmlns="" id="{310917B3-34E7-234A-B997-533E4B09D00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975997" y="6087015"/>
                  <a:ext cx="36713" cy="197962"/>
                </a:xfrm>
                <a:custGeom>
                  <a:avLst/>
                  <a:gdLst>
                    <a:gd name="T0" fmla="*/ 0 w 13"/>
                    <a:gd name="T1" fmla="*/ 3247 h 67"/>
                    <a:gd name="T2" fmla="*/ 541 w 13"/>
                    <a:gd name="T3" fmla="*/ 3339 h 67"/>
                    <a:gd name="T4" fmla="*/ 541 w 13"/>
                    <a:gd name="T5" fmla="*/ 56 h 67"/>
                    <a:gd name="T6" fmla="*/ 0 w 13"/>
                    <a:gd name="T7" fmla="*/ 0 h 67"/>
                    <a:gd name="T8" fmla="*/ 0 w 13"/>
                    <a:gd name="T9" fmla="*/ 3247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67">
                      <a:moveTo>
                        <a:pt x="0" y="65"/>
                      </a:moveTo>
                      <a:cubicBezTo>
                        <a:pt x="4" y="66"/>
                        <a:pt x="8" y="67"/>
                        <a:pt x="13" y="67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8" y="1"/>
                        <a:pt x="4" y="0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3" name="Freeform 108">
                  <a:extLst>
                    <a:ext uri="{FF2B5EF4-FFF2-40B4-BE49-F238E27FC236}">
                      <a16:creationId xmlns:a16="http://schemas.microsoft.com/office/drawing/2014/main" xmlns="" id="{51531B2E-0F7C-594E-89D8-84254D2836B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881434" y="6071445"/>
                  <a:ext cx="31150" cy="202411"/>
                </a:xfrm>
                <a:custGeom>
                  <a:avLst/>
                  <a:gdLst>
                    <a:gd name="T0" fmla="*/ 0 w 11"/>
                    <a:gd name="T1" fmla="*/ 3396 h 68"/>
                    <a:gd name="T2" fmla="*/ 461 w 11"/>
                    <a:gd name="T3" fmla="*/ 3487 h 68"/>
                    <a:gd name="T4" fmla="*/ 461 w 11"/>
                    <a:gd name="T5" fmla="*/ 94 h 68"/>
                    <a:gd name="T6" fmla="*/ 0 w 11"/>
                    <a:gd name="T7" fmla="*/ 0 h 68"/>
                    <a:gd name="T8" fmla="*/ 0 w 11"/>
                    <a:gd name="T9" fmla="*/ 3396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68">
                      <a:moveTo>
                        <a:pt x="0" y="66"/>
                      </a:moveTo>
                      <a:cubicBezTo>
                        <a:pt x="4" y="66"/>
                        <a:pt x="7" y="67"/>
                        <a:pt x="11" y="68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4" name="Freeform 109">
                  <a:extLst>
                    <a:ext uri="{FF2B5EF4-FFF2-40B4-BE49-F238E27FC236}">
                      <a16:creationId xmlns:a16="http://schemas.microsoft.com/office/drawing/2014/main" xmlns="" id="{3CF0E259-E73A-A247-9FD2-7A37A4CE62F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558807" y="5935763"/>
                  <a:ext cx="64525" cy="195738"/>
                </a:xfrm>
                <a:custGeom>
                  <a:avLst/>
                  <a:gdLst>
                    <a:gd name="T0" fmla="*/ 0 w 23"/>
                    <a:gd name="T1" fmla="*/ 2637 h 66"/>
                    <a:gd name="T2" fmla="*/ 928 w 23"/>
                    <a:gd name="T3" fmla="*/ 3336 h 66"/>
                    <a:gd name="T4" fmla="*/ 928 w 23"/>
                    <a:gd name="T5" fmla="*/ 704 h 66"/>
                    <a:gd name="T6" fmla="*/ 0 w 23"/>
                    <a:gd name="T7" fmla="*/ 0 h 66"/>
                    <a:gd name="T8" fmla="*/ 0 w 23"/>
                    <a:gd name="T9" fmla="*/ 2637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66">
                      <a:moveTo>
                        <a:pt x="0" y="52"/>
                      </a:moveTo>
                      <a:cubicBezTo>
                        <a:pt x="7" y="56"/>
                        <a:pt x="15" y="61"/>
                        <a:pt x="23" y="66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005B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5" name="Freeform 110">
                  <a:extLst>
                    <a:ext uri="{FF2B5EF4-FFF2-40B4-BE49-F238E27FC236}">
                      <a16:creationId xmlns:a16="http://schemas.microsoft.com/office/drawing/2014/main" xmlns="" id="{7D08C201-6151-0847-9EEF-ADE8AA0F8E0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53370" y="5991370"/>
                  <a:ext cx="47838" cy="177944"/>
                </a:xfrm>
                <a:custGeom>
                  <a:avLst/>
                  <a:gdLst>
                    <a:gd name="T0" fmla="*/ 0 w 17"/>
                    <a:gd name="T1" fmla="*/ 2675 h 60"/>
                    <a:gd name="T2" fmla="*/ 698 w 17"/>
                    <a:gd name="T3" fmla="*/ 3037 h 60"/>
                    <a:gd name="T4" fmla="*/ 698 w 17"/>
                    <a:gd name="T5" fmla="*/ 397 h 60"/>
                    <a:gd name="T6" fmla="*/ 0 w 17"/>
                    <a:gd name="T7" fmla="*/ 0 h 60"/>
                    <a:gd name="T8" fmla="*/ 0 w 17"/>
                    <a:gd name="T9" fmla="*/ 2675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60">
                      <a:moveTo>
                        <a:pt x="0" y="53"/>
                      </a:moveTo>
                      <a:cubicBezTo>
                        <a:pt x="6" y="55"/>
                        <a:pt x="11" y="58"/>
                        <a:pt x="17" y="6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6" y="3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005B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6" name="Freeform 114">
                  <a:extLst>
                    <a:ext uri="{FF2B5EF4-FFF2-40B4-BE49-F238E27FC236}">
                      <a16:creationId xmlns:a16="http://schemas.microsoft.com/office/drawing/2014/main" xmlns="" id="{CC918A7F-6203-BD42-A563-156830DA6A2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975997" y="6087015"/>
                  <a:ext cx="36713" cy="165710"/>
                </a:xfrm>
                <a:custGeom>
                  <a:avLst/>
                  <a:gdLst>
                    <a:gd name="T0" fmla="*/ 0 w 13"/>
                    <a:gd name="T1" fmla="*/ 2746 h 56"/>
                    <a:gd name="T2" fmla="*/ 541 w 13"/>
                    <a:gd name="T3" fmla="*/ 2804 h 56"/>
                    <a:gd name="T4" fmla="*/ 541 w 13"/>
                    <a:gd name="T5" fmla="*/ 56 h 56"/>
                    <a:gd name="T6" fmla="*/ 0 w 13"/>
                    <a:gd name="T7" fmla="*/ 0 h 56"/>
                    <a:gd name="T8" fmla="*/ 0 w 13"/>
                    <a:gd name="T9" fmla="*/ 2746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56">
                      <a:moveTo>
                        <a:pt x="0" y="55"/>
                      </a:moveTo>
                      <a:cubicBezTo>
                        <a:pt x="4" y="55"/>
                        <a:pt x="8" y="56"/>
                        <a:pt x="13" y="56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8" y="1"/>
                        <a:pt x="4" y="0"/>
                        <a:pt x="0" y="0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005B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7" name="Freeform 115">
                  <a:extLst>
                    <a:ext uri="{FF2B5EF4-FFF2-40B4-BE49-F238E27FC236}">
                      <a16:creationId xmlns:a16="http://schemas.microsoft.com/office/drawing/2014/main" xmlns="" id="{05C7D0AA-8DBD-6A4F-9F1A-109ACD130D1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881434" y="6071445"/>
                  <a:ext cx="31150" cy="166822"/>
                </a:xfrm>
                <a:custGeom>
                  <a:avLst/>
                  <a:gdLst>
                    <a:gd name="T0" fmla="*/ 0 w 11"/>
                    <a:gd name="T1" fmla="*/ 2727 h 56"/>
                    <a:gd name="T2" fmla="*/ 461 w 11"/>
                    <a:gd name="T3" fmla="*/ 2885 h 56"/>
                    <a:gd name="T4" fmla="*/ 461 w 11"/>
                    <a:gd name="T5" fmla="*/ 94 h 56"/>
                    <a:gd name="T6" fmla="*/ 0 w 11"/>
                    <a:gd name="T7" fmla="*/ 0 h 56"/>
                    <a:gd name="T8" fmla="*/ 0 w 11"/>
                    <a:gd name="T9" fmla="*/ 272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56">
                      <a:moveTo>
                        <a:pt x="0" y="53"/>
                      </a:moveTo>
                      <a:cubicBezTo>
                        <a:pt x="4" y="54"/>
                        <a:pt x="7" y="55"/>
                        <a:pt x="11" y="56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005B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8" name="Freeform 116">
                  <a:extLst>
                    <a:ext uri="{FF2B5EF4-FFF2-40B4-BE49-F238E27FC236}">
                      <a16:creationId xmlns:a16="http://schemas.microsoft.com/office/drawing/2014/main" xmlns="" id="{9C84C2C3-E2F5-BF40-B3A1-8EA903D6E30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120622" y="5784511"/>
                  <a:ext cx="700878" cy="242448"/>
                </a:xfrm>
                <a:custGeom>
                  <a:avLst/>
                  <a:gdLst>
                    <a:gd name="T0" fmla="*/ 0 w 252"/>
                    <a:gd name="T1" fmla="*/ 4099 h 82"/>
                    <a:gd name="T2" fmla="*/ 9845 w 252"/>
                    <a:gd name="T3" fmla="*/ 0 h 82"/>
                    <a:gd name="T4" fmla="*/ 0 w 252"/>
                    <a:gd name="T5" fmla="*/ 4099 h 8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52" h="82">
                      <a:moveTo>
                        <a:pt x="0" y="82"/>
                      </a:moveTo>
                      <a:cubicBezTo>
                        <a:pt x="57" y="82"/>
                        <a:pt x="192" y="71"/>
                        <a:pt x="252" y="0"/>
                      </a:cubicBezTo>
                      <a:cubicBezTo>
                        <a:pt x="232" y="14"/>
                        <a:pt x="140" y="68"/>
                        <a:pt x="0" y="82"/>
                      </a:cubicBezTo>
                      <a:close/>
                    </a:path>
                  </a:pathLst>
                </a:custGeom>
                <a:solidFill>
                  <a:srgbClr val="9C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9" name="Freeform 117">
                  <a:extLst>
                    <a:ext uri="{FF2B5EF4-FFF2-40B4-BE49-F238E27FC236}">
                      <a16:creationId xmlns:a16="http://schemas.microsoft.com/office/drawing/2014/main" xmlns="" id="{B93DEE5F-EA4E-1247-BE71-B672E499001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558807" y="5935763"/>
                  <a:ext cx="64525" cy="97869"/>
                </a:xfrm>
                <a:custGeom>
                  <a:avLst/>
                  <a:gdLst>
                    <a:gd name="T0" fmla="*/ 0 w 23"/>
                    <a:gd name="T1" fmla="*/ 909 h 33"/>
                    <a:gd name="T2" fmla="*/ 928 w 23"/>
                    <a:gd name="T3" fmla="*/ 1672 h 33"/>
                    <a:gd name="T4" fmla="*/ 928 w 23"/>
                    <a:gd name="T5" fmla="*/ 704 h 33"/>
                    <a:gd name="T6" fmla="*/ 0 w 23"/>
                    <a:gd name="T7" fmla="*/ 0 h 33"/>
                    <a:gd name="T8" fmla="*/ 0 w 23"/>
                    <a:gd name="T9" fmla="*/ 909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33">
                      <a:moveTo>
                        <a:pt x="0" y="18"/>
                      </a:moveTo>
                      <a:cubicBezTo>
                        <a:pt x="7" y="24"/>
                        <a:pt x="14" y="29"/>
                        <a:pt x="23" y="33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447B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0" name="Freeform 118">
                  <a:extLst>
                    <a:ext uri="{FF2B5EF4-FFF2-40B4-BE49-F238E27FC236}">
                      <a16:creationId xmlns:a16="http://schemas.microsoft.com/office/drawing/2014/main" xmlns="" id="{784CEED1-8DAC-EB48-B49D-0B47443CE07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53370" y="5991370"/>
                  <a:ext cx="47838" cy="83411"/>
                </a:xfrm>
                <a:custGeom>
                  <a:avLst/>
                  <a:gdLst>
                    <a:gd name="T0" fmla="*/ 0 w 17"/>
                    <a:gd name="T1" fmla="*/ 1077 h 28"/>
                    <a:gd name="T2" fmla="*/ 698 w 17"/>
                    <a:gd name="T3" fmla="*/ 1441 h 28"/>
                    <a:gd name="T4" fmla="*/ 698 w 17"/>
                    <a:gd name="T5" fmla="*/ 402 h 28"/>
                    <a:gd name="T6" fmla="*/ 0 w 17"/>
                    <a:gd name="T7" fmla="*/ 0 h 28"/>
                    <a:gd name="T8" fmla="*/ 0 w 17"/>
                    <a:gd name="T9" fmla="*/ 1077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28">
                      <a:moveTo>
                        <a:pt x="0" y="21"/>
                      </a:moveTo>
                      <a:cubicBezTo>
                        <a:pt x="6" y="23"/>
                        <a:pt x="11" y="26"/>
                        <a:pt x="17" y="2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6" y="3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447B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1" name="Freeform 122">
                  <a:extLst>
                    <a:ext uri="{FF2B5EF4-FFF2-40B4-BE49-F238E27FC236}">
                      <a16:creationId xmlns:a16="http://schemas.microsoft.com/office/drawing/2014/main" xmlns="" id="{B0FC502C-9D5B-DD48-96D1-529A6E9EAA0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975997" y="6087015"/>
                  <a:ext cx="36713" cy="67841"/>
                </a:xfrm>
                <a:custGeom>
                  <a:avLst/>
                  <a:gdLst>
                    <a:gd name="T0" fmla="*/ 0 w 13"/>
                    <a:gd name="T1" fmla="*/ 1082 h 23"/>
                    <a:gd name="T2" fmla="*/ 541 w 13"/>
                    <a:gd name="T3" fmla="*/ 1140 h 23"/>
                    <a:gd name="T4" fmla="*/ 541 w 13"/>
                    <a:gd name="T5" fmla="*/ 56 h 23"/>
                    <a:gd name="T6" fmla="*/ 0 w 13"/>
                    <a:gd name="T7" fmla="*/ 0 h 23"/>
                    <a:gd name="T8" fmla="*/ 0 w 13"/>
                    <a:gd name="T9" fmla="*/ 1082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3">
                      <a:moveTo>
                        <a:pt x="0" y="22"/>
                      </a:moveTo>
                      <a:cubicBezTo>
                        <a:pt x="4" y="22"/>
                        <a:pt x="8" y="23"/>
                        <a:pt x="13" y="23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8" y="1"/>
                        <a:pt x="4" y="0"/>
                        <a:pt x="0" y="0"/>
                      </a:cubicBez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47B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2" name="Freeform 123">
                  <a:extLst>
                    <a:ext uri="{FF2B5EF4-FFF2-40B4-BE49-F238E27FC236}">
                      <a16:creationId xmlns:a16="http://schemas.microsoft.com/office/drawing/2014/main" xmlns="" id="{EFF130F1-8C15-D44B-BECA-E372EF9E0AA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881434" y="6071445"/>
                  <a:ext cx="31150" cy="68953"/>
                </a:xfrm>
                <a:custGeom>
                  <a:avLst/>
                  <a:gdLst>
                    <a:gd name="T0" fmla="*/ 0 w 11"/>
                    <a:gd name="T1" fmla="*/ 1119 h 23"/>
                    <a:gd name="T2" fmla="*/ 461 w 11"/>
                    <a:gd name="T3" fmla="*/ 1213 h 23"/>
                    <a:gd name="T4" fmla="*/ 461 w 11"/>
                    <a:gd name="T5" fmla="*/ 94 h 23"/>
                    <a:gd name="T6" fmla="*/ 0 w 11"/>
                    <a:gd name="T7" fmla="*/ 0 h 23"/>
                    <a:gd name="T8" fmla="*/ 0 w 11"/>
                    <a:gd name="T9" fmla="*/ 1119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23">
                      <a:moveTo>
                        <a:pt x="0" y="21"/>
                      </a:moveTo>
                      <a:cubicBezTo>
                        <a:pt x="4" y="22"/>
                        <a:pt x="7" y="23"/>
                        <a:pt x="11" y="2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447B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3" name="Freeform 124">
                  <a:extLst>
                    <a:ext uri="{FF2B5EF4-FFF2-40B4-BE49-F238E27FC236}">
                      <a16:creationId xmlns:a16="http://schemas.microsoft.com/office/drawing/2014/main" xmlns="" id="{A9969DB5-39D4-824D-AF12-67DF7D0DAC5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207398" y="5244008"/>
                  <a:ext cx="664166" cy="338093"/>
                </a:xfrm>
                <a:custGeom>
                  <a:avLst/>
                  <a:gdLst>
                    <a:gd name="T0" fmla="*/ 0 w 239"/>
                    <a:gd name="T1" fmla="*/ 0 h 114"/>
                    <a:gd name="T2" fmla="*/ 9302 w 239"/>
                    <a:gd name="T3" fmla="*/ 5768 h 114"/>
                    <a:gd name="T4" fmla="*/ 105 w 239"/>
                    <a:gd name="T5" fmla="*/ 1272 h 114"/>
                    <a:gd name="T6" fmla="*/ 1634 w 239"/>
                    <a:gd name="T7" fmla="*/ 760 h 114"/>
                    <a:gd name="T8" fmla="*/ 0 w 239"/>
                    <a:gd name="T9" fmla="*/ 0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9" h="114">
                      <a:moveTo>
                        <a:pt x="0" y="0"/>
                      </a:moveTo>
                      <a:cubicBezTo>
                        <a:pt x="52" y="0"/>
                        <a:pt x="213" y="32"/>
                        <a:pt x="239" y="114"/>
                      </a:cubicBezTo>
                      <a:cubicBezTo>
                        <a:pt x="196" y="62"/>
                        <a:pt x="102" y="25"/>
                        <a:pt x="3" y="25"/>
                      </a:cubicBezTo>
                      <a:cubicBezTo>
                        <a:pt x="22" y="23"/>
                        <a:pt x="42" y="21"/>
                        <a:pt x="42" y="15"/>
                      </a:cubicBezTo>
                      <a:cubicBezTo>
                        <a:pt x="42" y="9"/>
                        <a:pt x="20" y="3"/>
                        <a:pt x="0" y="0"/>
                      </a:cubicBezTo>
                      <a:close/>
                    </a:path>
                  </a:pathLst>
                </a:custGeom>
                <a:solidFill>
                  <a:srgbClr val="E6F6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4" name="Freeform 125">
                  <a:extLst>
                    <a:ext uri="{FF2B5EF4-FFF2-40B4-BE49-F238E27FC236}">
                      <a16:creationId xmlns:a16="http://schemas.microsoft.com/office/drawing/2014/main" xmlns="" id="{DE414C25-312C-C741-8153-ED597AAB35E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6432" y="5386362"/>
                  <a:ext cx="248089" cy="240224"/>
                </a:xfrm>
                <a:custGeom>
                  <a:avLst/>
                  <a:gdLst>
                    <a:gd name="T0" fmla="*/ 2330 w 89"/>
                    <a:gd name="T1" fmla="*/ 0 h 81"/>
                    <a:gd name="T2" fmla="*/ 0 w 89"/>
                    <a:gd name="T3" fmla="*/ 4096 h 81"/>
                    <a:gd name="T4" fmla="*/ 3510 w 89"/>
                    <a:gd name="T5" fmla="*/ 456 h 81"/>
                    <a:gd name="T6" fmla="*/ 2122 w 89"/>
                    <a:gd name="T7" fmla="*/ 704 h 81"/>
                    <a:gd name="T8" fmla="*/ 2330 w 89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" h="81">
                      <a:moveTo>
                        <a:pt x="59" y="0"/>
                      </a:moveTo>
                      <a:cubicBezTo>
                        <a:pt x="40" y="10"/>
                        <a:pt x="0" y="42"/>
                        <a:pt x="0" y="81"/>
                      </a:cubicBezTo>
                      <a:cubicBezTo>
                        <a:pt x="8" y="65"/>
                        <a:pt x="25" y="30"/>
                        <a:pt x="89" y="9"/>
                      </a:cubicBezTo>
                      <a:cubicBezTo>
                        <a:pt x="68" y="16"/>
                        <a:pt x="57" y="17"/>
                        <a:pt x="54" y="14"/>
                      </a:cubicBezTo>
                      <a:cubicBezTo>
                        <a:pt x="51" y="11"/>
                        <a:pt x="53" y="3"/>
                        <a:pt x="59" y="0"/>
                      </a:cubicBez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5" name="Freeform 126">
                  <a:extLst>
                    <a:ext uri="{FF2B5EF4-FFF2-40B4-BE49-F238E27FC236}">
                      <a16:creationId xmlns:a16="http://schemas.microsoft.com/office/drawing/2014/main" xmlns="" id="{96E2D689-C105-8D4D-BC3D-9B5183B3AE8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754483"/>
                  <a:ext cx="1470732" cy="507139"/>
                </a:xfrm>
                <a:custGeom>
                  <a:avLst/>
                  <a:gdLst>
                    <a:gd name="T0" fmla="*/ 20635 w 529"/>
                    <a:gd name="T1" fmla="*/ 0 h 171"/>
                    <a:gd name="T2" fmla="*/ 10329 w 529"/>
                    <a:gd name="T3" fmla="*/ 5517 h 171"/>
                    <a:gd name="T4" fmla="*/ 0 w 529"/>
                    <a:gd name="T5" fmla="*/ 0 h 171"/>
                    <a:gd name="T6" fmla="*/ 0 w 529"/>
                    <a:gd name="T7" fmla="*/ 2027 h 171"/>
                    <a:gd name="T8" fmla="*/ 10329 w 529"/>
                    <a:gd name="T9" fmla="*/ 8648 h 171"/>
                    <a:gd name="T10" fmla="*/ 20635 w 529"/>
                    <a:gd name="T11" fmla="*/ 2027 h 171"/>
                    <a:gd name="T12" fmla="*/ 20635 w 529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9" h="171">
                      <a:moveTo>
                        <a:pt x="529" y="0"/>
                      </a:moveTo>
                      <a:cubicBezTo>
                        <a:pt x="497" y="63"/>
                        <a:pt x="391" y="109"/>
                        <a:pt x="265" y="109"/>
                      </a:cubicBezTo>
                      <a:cubicBezTo>
                        <a:pt x="139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9" y="171"/>
                        <a:pt x="265" y="171"/>
                      </a:cubicBezTo>
                      <a:cubicBezTo>
                        <a:pt x="411" y="171"/>
                        <a:pt x="529" y="101"/>
                        <a:pt x="529" y="40"/>
                      </a:cubicBezTo>
                      <a:lnTo>
                        <a:pt x="529" y="0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6" name="Freeform 127">
                  <a:extLst>
                    <a:ext uri="{FF2B5EF4-FFF2-40B4-BE49-F238E27FC236}">
                      <a16:creationId xmlns:a16="http://schemas.microsoft.com/office/drawing/2014/main" xmlns="" id="{3839D2C6-6F55-194A-92E7-296B922970E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763380"/>
                  <a:ext cx="1459607" cy="400373"/>
                </a:xfrm>
                <a:custGeom>
                  <a:avLst/>
                  <a:gdLst>
                    <a:gd name="T0" fmla="*/ 10254 w 525"/>
                    <a:gd name="T1" fmla="*/ 5368 h 135"/>
                    <a:gd name="T2" fmla="*/ 0 w 525"/>
                    <a:gd name="T3" fmla="*/ 0 h 135"/>
                    <a:gd name="T4" fmla="*/ 10254 w 525"/>
                    <a:gd name="T5" fmla="*/ 6827 h 135"/>
                    <a:gd name="T6" fmla="*/ 20477 w 525"/>
                    <a:gd name="T7" fmla="*/ 0 h 135"/>
                    <a:gd name="T8" fmla="*/ 10254 w 525"/>
                    <a:gd name="T9" fmla="*/ 5368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3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3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3" y="106"/>
                      </a:cubicBezTo>
                      <a:close/>
                    </a:path>
                  </a:pathLst>
                </a:custGeom>
                <a:noFill/>
                <a:ln w="7938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7" name="Freeform 128">
                  <a:extLst>
                    <a:ext uri="{FF2B5EF4-FFF2-40B4-BE49-F238E27FC236}">
                      <a16:creationId xmlns:a16="http://schemas.microsoft.com/office/drawing/2014/main" xmlns="" id="{3EA50C50-77EC-914D-A4EF-4AF12903CBB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336316"/>
                  <a:ext cx="1457382" cy="711774"/>
                </a:xfrm>
                <a:custGeom>
                  <a:avLst/>
                  <a:gdLst>
                    <a:gd name="T0" fmla="*/ 20470 w 524"/>
                    <a:gd name="T1" fmla="*/ 6123 h 240"/>
                    <a:gd name="T2" fmla="*/ 10283 w 524"/>
                    <a:gd name="T3" fmla="*/ 0 h 240"/>
                    <a:gd name="T4" fmla="*/ 0 w 524"/>
                    <a:gd name="T5" fmla="*/ 5973 h 240"/>
                    <a:gd name="T6" fmla="*/ 2863 w 524"/>
                    <a:gd name="T7" fmla="*/ 10013 h 240"/>
                    <a:gd name="T8" fmla="*/ 10283 w 524"/>
                    <a:gd name="T9" fmla="*/ 12139 h 240"/>
                    <a:gd name="T10" fmla="*/ 17658 w 524"/>
                    <a:gd name="T11" fmla="*/ 10013 h 240"/>
                    <a:gd name="T12" fmla="*/ 20470 w 524"/>
                    <a:gd name="T13" fmla="*/ 612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3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4" y="225"/>
                        <a:pt x="191" y="240"/>
                        <a:pt x="263" y="240"/>
                      </a:cubicBezTo>
                      <a:cubicBezTo>
                        <a:pt x="334" y="240"/>
                        <a:pt x="402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E43E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8" name="Freeform 129">
                  <a:extLst>
                    <a:ext uri="{FF2B5EF4-FFF2-40B4-BE49-F238E27FC236}">
                      <a16:creationId xmlns:a16="http://schemas.microsoft.com/office/drawing/2014/main" xmlns="" id="{4554D095-E023-F34C-AE2B-E58386EFB77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336316"/>
                  <a:ext cx="1457382" cy="711774"/>
                </a:xfrm>
                <a:custGeom>
                  <a:avLst/>
                  <a:gdLst>
                    <a:gd name="T0" fmla="*/ 20470 w 524"/>
                    <a:gd name="T1" fmla="*/ 6123 h 240"/>
                    <a:gd name="T2" fmla="*/ 10283 w 524"/>
                    <a:gd name="T3" fmla="*/ 0 h 240"/>
                    <a:gd name="T4" fmla="*/ 0 w 524"/>
                    <a:gd name="T5" fmla="*/ 5973 h 240"/>
                    <a:gd name="T6" fmla="*/ 2863 w 524"/>
                    <a:gd name="T7" fmla="*/ 10013 h 240"/>
                    <a:gd name="T8" fmla="*/ 10283 w 524"/>
                    <a:gd name="T9" fmla="*/ 12139 h 240"/>
                    <a:gd name="T10" fmla="*/ 17658 w 524"/>
                    <a:gd name="T11" fmla="*/ 10013 h 240"/>
                    <a:gd name="T12" fmla="*/ 20470 w 524"/>
                    <a:gd name="T13" fmla="*/ 612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3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4" y="225"/>
                        <a:pt x="191" y="240"/>
                        <a:pt x="263" y="240"/>
                      </a:cubicBezTo>
                      <a:cubicBezTo>
                        <a:pt x="334" y="240"/>
                        <a:pt x="402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A0D5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9" name="Freeform 130">
                  <a:extLst>
                    <a:ext uri="{FF2B5EF4-FFF2-40B4-BE49-F238E27FC236}">
                      <a16:creationId xmlns:a16="http://schemas.microsoft.com/office/drawing/2014/main" xmlns="" id="{4412C254-4650-A149-A759-B7979FD3E5F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73144" y="5434185"/>
                  <a:ext cx="1372831" cy="613905"/>
                </a:xfrm>
                <a:custGeom>
                  <a:avLst/>
                  <a:gdLst>
                    <a:gd name="T0" fmla="*/ 9647 w 494"/>
                    <a:gd name="T1" fmla="*/ 0 h 207"/>
                    <a:gd name="T2" fmla="*/ 0 w 494"/>
                    <a:gd name="T3" fmla="*/ 5917 h 207"/>
                    <a:gd name="T4" fmla="*/ 2258 w 494"/>
                    <a:gd name="T5" fmla="*/ 8341 h 207"/>
                    <a:gd name="T6" fmla="*/ 9647 w 494"/>
                    <a:gd name="T7" fmla="*/ 10467 h 207"/>
                    <a:gd name="T8" fmla="*/ 17021 w 494"/>
                    <a:gd name="T9" fmla="*/ 8341 h 207"/>
                    <a:gd name="T10" fmla="*/ 19237 w 494"/>
                    <a:gd name="T11" fmla="*/ 6008 h 207"/>
                    <a:gd name="T12" fmla="*/ 9647 w 494"/>
                    <a:gd name="T13" fmla="*/ 0 h 2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94" h="207">
                      <a:moveTo>
                        <a:pt x="248" y="0"/>
                      </a:moveTo>
                      <a:cubicBezTo>
                        <a:pt x="129" y="0"/>
                        <a:pt x="15" y="51"/>
                        <a:pt x="0" y="117"/>
                      </a:cubicBezTo>
                      <a:cubicBezTo>
                        <a:pt x="13" y="135"/>
                        <a:pt x="33" y="151"/>
                        <a:pt x="58" y="165"/>
                      </a:cubicBezTo>
                      <a:cubicBezTo>
                        <a:pt x="109" y="192"/>
                        <a:pt x="176" y="207"/>
                        <a:pt x="248" y="207"/>
                      </a:cubicBezTo>
                      <a:cubicBezTo>
                        <a:pt x="319" y="207"/>
                        <a:pt x="387" y="192"/>
                        <a:pt x="437" y="165"/>
                      </a:cubicBezTo>
                      <a:cubicBezTo>
                        <a:pt x="462" y="151"/>
                        <a:pt x="481" y="136"/>
                        <a:pt x="494" y="119"/>
                      </a:cubicBezTo>
                      <a:cubicBezTo>
                        <a:pt x="490" y="58"/>
                        <a:pt x="363" y="0"/>
                        <a:pt x="248" y="0"/>
                      </a:cubicBezTo>
                      <a:close/>
                    </a:path>
                  </a:pathLst>
                </a:custGeom>
                <a:solidFill>
                  <a:srgbClr val="7FC3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0" name="Freeform 131">
                  <a:extLst>
                    <a:ext uri="{FF2B5EF4-FFF2-40B4-BE49-F238E27FC236}">
                      <a16:creationId xmlns:a16="http://schemas.microsoft.com/office/drawing/2014/main" xmlns="" id="{07532498-BFCE-3348-8225-E9A2B1FACC7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56457" y="5363007"/>
                  <a:ext cx="856629" cy="325859"/>
                </a:xfrm>
                <a:custGeom>
                  <a:avLst/>
                  <a:gdLst>
                    <a:gd name="T0" fmla="*/ 0 w 308"/>
                    <a:gd name="T1" fmla="*/ 5535 h 110"/>
                    <a:gd name="T2" fmla="*/ 8988 w 308"/>
                    <a:gd name="T3" fmla="*/ 0 h 110"/>
                    <a:gd name="T4" fmla="*/ 12033 w 308"/>
                    <a:gd name="T5" fmla="*/ 453 h 110"/>
                    <a:gd name="T6" fmla="*/ 0 w 308"/>
                    <a:gd name="T7" fmla="*/ 5535 h 1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08" h="110">
                      <a:moveTo>
                        <a:pt x="0" y="110"/>
                      </a:moveTo>
                      <a:cubicBezTo>
                        <a:pt x="14" y="48"/>
                        <a:pt x="119" y="0"/>
                        <a:pt x="230" y="0"/>
                      </a:cubicBezTo>
                      <a:cubicBezTo>
                        <a:pt x="256" y="0"/>
                        <a:pt x="283" y="3"/>
                        <a:pt x="308" y="9"/>
                      </a:cubicBezTo>
                      <a:cubicBezTo>
                        <a:pt x="253" y="0"/>
                        <a:pt x="49" y="6"/>
                        <a:pt x="0" y="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1" name="Freeform 132">
                  <a:extLst>
                    <a:ext uri="{FF2B5EF4-FFF2-40B4-BE49-F238E27FC236}">
                      <a16:creationId xmlns:a16="http://schemas.microsoft.com/office/drawing/2014/main" xmlns="" id="{883D2833-169A-F346-99E7-D5A5E70A395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30869" y="5336316"/>
                  <a:ext cx="1457382" cy="711774"/>
                </a:xfrm>
                <a:custGeom>
                  <a:avLst/>
                  <a:gdLst>
                    <a:gd name="T0" fmla="*/ 20470 w 524"/>
                    <a:gd name="T1" fmla="*/ 6123 h 240"/>
                    <a:gd name="T2" fmla="*/ 10283 w 524"/>
                    <a:gd name="T3" fmla="*/ 0 h 240"/>
                    <a:gd name="T4" fmla="*/ 0 w 524"/>
                    <a:gd name="T5" fmla="*/ 5973 h 240"/>
                    <a:gd name="T6" fmla="*/ 2863 w 524"/>
                    <a:gd name="T7" fmla="*/ 10013 h 240"/>
                    <a:gd name="T8" fmla="*/ 10283 w 524"/>
                    <a:gd name="T9" fmla="*/ 12139 h 240"/>
                    <a:gd name="T10" fmla="*/ 17658 w 524"/>
                    <a:gd name="T11" fmla="*/ 10013 h 240"/>
                    <a:gd name="T12" fmla="*/ 20470 w 524"/>
                    <a:gd name="T13" fmla="*/ 612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3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4" y="225"/>
                        <a:pt x="191" y="240"/>
                        <a:pt x="263" y="240"/>
                      </a:cubicBezTo>
                      <a:cubicBezTo>
                        <a:pt x="334" y="240"/>
                        <a:pt x="402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2" name="Freeform 133">
                  <a:extLst>
                    <a:ext uri="{FF2B5EF4-FFF2-40B4-BE49-F238E27FC236}">
                      <a16:creationId xmlns:a16="http://schemas.microsoft.com/office/drawing/2014/main" xmlns="" id="{79BAB66F-8C54-0349-BDF1-11FA74FB653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397494" y="5635483"/>
                  <a:ext cx="1526357" cy="679522"/>
                </a:xfrm>
                <a:custGeom>
                  <a:avLst/>
                  <a:gdLst>
                    <a:gd name="T0" fmla="*/ 21415 w 549"/>
                    <a:gd name="T1" fmla="*/ 4101 h 229"/>
                    <a:gd name="T2" fmla="*/ 10724 w 549"/>
                    <a:gd name="T3" fmla="*/ 11604 h 229"/>
                    <a:gd name="T4" fmla="*/ 0 w 549"/>
                    <a:gd name="T5" fmla="*/ 4101 h 229"/>
                    <a:gd name="T6" fmla="*/ 0 w 549"/>
                    <a:gd name="T7" fmla="*/ 0 h 229"/>
                    <a:gd name="T8" fmla="*/ 10724 w 549"/>
                    <a:gd name="T9" fmla="*/ 7561 h 229"/>
                    <a:gd name="T10" fmla="*/ 21415 w 549"/>
                    <a:gd name="T11" fmla="*/ 0 h 229"/>
                    <a:gd name="T12" fmla="*/ 21415 w 549"/>
                    <a:gd name="T13" fmla="*/ 410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5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5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3" name="Oval 134">
                  <a:extLst>
                    <a:ext uri="{FF2B5EF4-FFF2-40B4-BE49-F238E27FC236}">
                      <a16:creationId xmlns:a16="http://schemas.microsoft.com/office/drawing/2014/main" xmlns="" id="{38ECCF29-0016-A64F-BD33-6B4B2158E92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397494" y="5197297"/>
                  <a:ext cx="1526357" cy="880820"/>
                </a:xfrm>
                <a:prstGeom prst="ellipse">
                  <a:avLst/>
                </a:prstGeom>
                <a:noFill/>
                <a:ln w="7938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744" name="Freeform 135">
                  <a:extLst>
                    <a:ext uri="{FF2B5EF4-FFF2-40B4-BE49-F238E27FC236}">
                      <a16:creationId xmlns:a16="http://schemas.microsoft.com/office/drawing/2014/main" xmlns="" id="{52EA5155-B6A0-2D4E-AD9C-C902D83A652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307" y="5226213"/>
                  <a:ext cx="1470732" cy="821877"/>
                </a:xfrm>
                <a:custGeom>
                  <a:avLst/>
                  <a:gdLst>
                    <a:gd name="T0" fmla="*/ 2916 w 529"/>
                    <a:gd name="T1" fmla="*/ 11907 h 277"/>
                    <a:gd name="T2" fmla="*/ 0 w 529"/>
                    <a:gd name="T3" fmla="*/ 6990 h 277"/>
                    <a:gd name="T4" fmla="*/ 2916 w 529"/>
                    <a:gd name="T5" fmla="*/ 2129 h 277"/>
                    <a:gd name="T6" fmla="*/ 10329 w 529"/>
                    <a:gd name="T7" fmla="*/ 0 h 277"/>
                    <a:gd name="T8" fmla="*/ 17711 w 529"/>
                    <a:gd name="T9" fmla="*/ 2129 h 277"/>
                    <a:gd name="T10" fmla="*/ 20635 w 529"/>
                    <a:gd name="T11" fmla="*/ 6990 h 277"/>
                    <a:gd name="T12" fmla="*/ 17711 w 529"/>
                    <a:gd name="T13" fmla="*/ 11907 h 277"/>
                    <a:gd name="T14" fmla="*/ 10329 w 529"/>
                    <a:gd name="T15" fmla="*/ 14036 h 277"/>
                    <a:gd name="T16" fmla="*/ 2916 w 529"/>
                    <a:gd name="T17" fmla="*/ 11907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6" y="15"/>
                        <a:pt x="193" y="0"/>
                        <a:pt x="265" y="0"/>
                      </a:cubicBezTo>
                      <a:cubicBezTo>
                        <a:pt x="336" y="0"/>
                        <a:pt x="404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4" y="262"/>
                        <a:pt x="336" y="277"/>
                        <a:pt x="265" y="277"/>
                      </a:cubicBezTo>
                      <a:cubicBezTo>
                        <a:pt x="193" y="277"/>
                        <a:pt x="126" y="262"/>
                        <a:pt x="75" y="235"/>
                      </a:cubicBezTo>
                      <a:close/>
                    </a:path>
                  </a:pathLst>
                </a:custGeom>
                <a:noFill/>
                <a:ln w="7938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5" name="Freeform 136">
                  <a:extLst>
                    <a:ext uri="{FF2B5EF4-FFF2-40B4-BE49-F238E27FC236}">
                      <a16:creationId xmlns:a16="http://schemas.microsoft.com/office/drawing/2014/main" xmlns="" id="{2F775D17-6BD3-0843-9930-C0E1623F891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42245" y="5430848"/>
                  <a:ext cx="1081355" cy="177944"/>
                </a:xfrm>
                <a:custGeom>
                  <a:avLst/>
                  <a:gdLst>
                    <a:gd name="T0" fmla="*/ 0 w 389"/>
                    <a:gd name="T1" fmla="*/ 2368 h 60"/>
                    <a:gd name="T2" fmla="*/ 0 w 389"/>
                    <a:gd name="T3" fmla="*/ 2368 h 60"/>
                    <a:gd name="T4" fmla="*/ 7286 w 389"/>
                    <a:gd name="T5" fmla="*/ 93 h 60"/>
                    <a:gd name="T6" fmla="*/ 15165 w 389"/>
                    <a:gd name="T7" fmla="*/ 3037 h 60"/>
                    <a:gd name="T8" fmla="*/ 15165 w 389"/>
                    <a:gd name="T9" fmla="*/ 3037 h 60"/>
                    <a:gd name="T10" fmla="*/ 7286 w 389"/>
                    <a:gd name="T11" fmla="*/ 0 h 60"/>
                    <a:gd name="T12" fmla="*/ 0 w 389"/>
                    <a:gd name="T13" fmla="*/ 2368 h 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9" h="60">
                      <a:moveTo>
                        <a:pt x="0" y="47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9" y="18"/>
                        <a:pt x="118" y="2"/>
                        <a:pt x="187" y="2"/>
                      </a:cubicBezTo>
                      <a:cubicBezTo>
                        <a:pt x="259" y="2"/>
                        <a:pt x="340" y="25"/>
                        <a:pt x="389" y="60"/>
                      </a:cubicBezTo>
                      <a:cubicBezTo>
                        <a:pt x="389" y="60"/>
                        <a:pt x="389" y="60"/>
                        <a:pt x="389" y="60"/>
                      </a:cubicBezTo>
                      <a:cubicBezTo>
                        <a:pt x="340" y="24"/>
                        <a:pt x="259" y="0"/>
                        <a:pt x="187" y="0"/>
                      </a:cubicBezTo>
                      <a:cubicBezTo>
                        <a:pt x="118" y="0"/>
                        <a:pt x="49" y="18"/>
                        <a:pt x="0" y="47"/>
                      </a:cubicBezTo>
                      <a:close/>
                    </a:path>
                  </a:pathLst>
                </a:custGeom>
                <a:solidFill>
                  <a:srgbClr val="D5EE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6" name="Oval 137">
                  <a:extLst>
                    <a:ext uri="{FF2B5EF4-FFF2-40B4-BE49-F238E27FC236}">
                      <a16:creationId xmlns:a16="http://schemas.microsoft.com/office/drawing/2014/main" xmlns="" id="{D614363A-9754-2D46-8124-35DB91762622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606645" y="6018062"/>
                  <a:ext cx="35600" cy="38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747" name="Oval 138">
                  <a:extLst>
                    <a:ext uri="{FF2B5EF4-FFF2-40B4-BE49-F238E27FC236}">
                      <a16:creationId xmlns:a16="http://schemas.microsoft.com/office/drawing/2014/main" xmlns="" id="{BE732DE3-8596-9B4A-BCB3-C50020AD9C6C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651145" y="6048090"/>
                  <a:ext cx="24475" cy="26692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748" name="Oval 139">
                  <a:extLst>
                    <a:ext uri="{FF2B5EF4-FFF2-40B4-BE49-F238E27FC236}">
                      <a16:creationId xmlns:a16="http://schemas.microsoft.com/office/drawing/2014/main" xmlns="" id="{F8DB8F0F-EE8D-4B42-8D5D-37BCAD4C780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3578832" y="6006940"/>
                  <a:ext cx="27813" cy="2891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749" name="Freeform 140">
                  <a:extLst>
                    <a:ext uri="{FF2B5EF4-FFF2-40B4-BE49-F238E27FC236}">
                      <a16:creationId xmlns:a16="http://schemas.microsoft.com/office/drawing/2014/main" xmlns="" id="{D38C9AD4-D42D-1C40-BB9E-6EF0FC44EB6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31120" y="5523156"/>
                  <a:ext cx="66750" cy="67841"/>
                </a:xfrm>
                <a:custGeom>
                  <a:avLst/>
                  <a:gdLst>
                    <a:gd name="T0" fmla="*/ 83 w 24"/>
                    <a:gd name="T1" fmla="*/ 745 h 23"/>
                    <a:gd name="T2" fmla="*/ 313 w 24"/>
                    <a:gd name="T3" fmla="*/ 90 h 23"/>
                    <a:gd name="T4" fmla="*/ 863 w 24"/>
                    <a:gd name="T5" fmla="*/ 395 h 23"/>
                    <a:gd name="T6" fmla="*/ 595 w 24"/>
                    <a:gd name="T7" fmla="*/ 1048 h 23"/>
                    <a:gd name="T8" fmla="*/ 83 w 24"/>
                    <a:gd name="T9" fmla="*/ 745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" h="23">
                      <a:moveTo>
                        <a:pt x="2" y="15"/>
                      </a:moveTo>
                      <a:cubicBezTo>
                        <a:pt x="0" y="9"/>
                        <a:pt x="3" y="4"/>
                        <a:pt x="8" y="2"/>
                      </a:cubicBezTo>
                      <a:cubicBezTo>
                        <a:pt x="14" y="0"/>
                        <a:pt x="20" y="2"/>
                        <a:pt x="22" y="8"/>
                      </a:cubicBezTo>
                      <a:cubicBezTo>
                        <a:pt x="24" y="13"/>
                        <a:pt x="21" y="19"/>
                        <a:pt x="15" y="21"/>
                      </a:cubicBezTo>
                      <a:cubicBezTo>
                        <a:pt x="10" y="23"/>
                        <a:pt x="4" y="20"/>
                        <a:pt x="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0" name="Freeform 141">
                  <a:extLst>
                    <a:ext uri="{FF2B5EF4-FFF2-40B4-BE49-F238E27FC236}">
                      <a16:creationId xmlns:a16="http://schemas.microsoft.com/office/drawing/2014/main" xmlns="" id="{F714795E-7088-DA4C-BE18-9066278468D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695645" y="5514259"/>
                  <a:ext cx="44500" cy="47822"/>
                </a:xfrm>
                <a:custGeom>
                  <a:avLst/>
                  <a:gdLst>
                    <a:gd name="T0" fmla="*/ 50 w 16"/>
                    <a:gd name="T1" fmla="*/ 527 h 16"/>
                    <a:gd name="T2" fmla="*/ 238 w 16"/>
                    <a:gd name="T3" fmla="*/ 59 h 16"/>
                    <a:gd name="T4" fmla="*/ 595 w 16"/>
                    <a:gd name="T5" fmla="*/ 253 h 16"/>
                    <a:gd name="T6" fmla="*/ 438 w 16"/>
                    <a:gd name="T7" fmla="*/ 736 h 16"/>
                    <a:gd name="T8" fmla="*/ 50 w 16"/>
                    <a:gd name="T9" fmla="*/ 527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9" y="0"/>
                        <a:pt x="13" y="1"/>
                        <a:pt x="15" y="5"/>
                      </a:cubicBezTo>
                      <a:cubicBezTo>
                        <a:pt x="16" y="9"/>
                        <a:pt x="14" y="13"/>
                        <a:pt x="11" y="14"/>
                      </a:cubicBezTo>
                      <a:cubicBezTo>
                        <a:pt x="7" y="16"/>
                        <a:pt x="3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1" name="Freeform 142">
                  <a:extLst>
                    <a:ext uri="{FF2B5EF4-FFF2-40B4-BE49-F238E27FC236}">
                      <a16:creationId xmlns:a16="http://schemas.microsoft.com/office/drawing/2014/main" xmlns="" id="{1E09A939-1B32-A84C-9121-D847929D69B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592182" y="5570979"/>
                  <a:ext cx="44500" cy="46710"/>
                </a:xfrm>
                <a:custGeom>
                  <a:avLst/>
                  <a:gdLst>
                    <a:gd name="T0" fmla="*/ 83 w 16"/>
                    <a:gd name="T1" fmla="*/ 470 h 16"/>
                    <a:gd name="T2" fmla="*/ 238 w 16"/>
                    <a:gd name="T3" fmla="*/ 55 h 16"/>
                    <a:gd name="T4" fmla="*/ 595 w 16"/>
                    <a:gd name="T5" fmla="*/ 234 h 16"/>
                    <a:gd name="T6" fmla="*/ 438 w 16"/>
                    <a:gd name="T7" fmla="*/ 669 h 16"/>
                    <a:gd name="T8" fmla="*/ 83 w 16"/>
                    <a:gd name="T9" fmla="*/ 470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2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9" y="0"/>
                        <a:pt x="13" y="1"/>
                        <a:pt x="15" y="5"/>
                      </a:cubicBezTo>
                      <a:cubicBezTo>
                        <a:pt x="16" y="9"/>
                        <a:pt x="14" y="13"/>
                        <a:pt x="11" y="14"/>
                      </a:cubicBezTo>
                      <a:cubicBezTo>
                        <a:pt x="7" y="16"/>
                        <a:pt x="3" y="14"/>
                        <a:pt x="2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571" name="Groupe 570">
                <a:extLst>
                  <a:ext uri="{FF2B5EF4-FFF2-40B4-BE49-F238E27FC236}">
                    <a16:creationId xmlns:a16="http://schemas.microsoft.com/office/drawing/2014/main" xmlns="" id="{44CFDF92-D4B2-2549-B491-054BC39C55B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073788" y="5509059"/>
                <a:ext cx="397025" cy="288038"/>
                <a:chOff x="846944" y="4493055"/>
                <a:chExt cx="1538288" cy="1116013"/>
              </a:xfrm>
            </p:grpSpPr>
            <p:sp>
              <p:nvSpPr>
                <p:cNvPr id="664" name="Freeform 172">
                  <a:extLst>
                    <a:ext uri="{FF2B5EF4-FFF2-40B4-BE49-F238E27FC236}">
                      <a16:creationId xmlns:a16="http://schemas.microsoft.com/office/drawing/2014/main" xmlns="" id="{5D324A9C-D9C2-E945-A328-F127A5B282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5058205"/>
                  <a:ext cx="1457325" cy="400050"/>
                </a:xfrm>
                <a:custGeom>
                  <a:avLst/>
                  <a:gdLst>
                    <a:gd name="T0" fmla="*/ 2450 w 525"/>
                    <a:gd name="T1" fmla="*/ 1290 h 135"/>
                    <a:gd name="T2" fmla="*/ 0 w 525"/>
                    <a:gd name="T3" fmla="*/ 0 h 135"/>
                    <a:gd name="T4" fmla="*/ 2450 w 525"/>
                    <a:gd name="T5" fmla="*/ 1637 h 135"/>
                    <a:gd name="T6" fmla="*/ 4906 w 525"/>
                    <a:gd name="T7" fmla="*/ 0 h 135"/>
                    <a:gd name="T8" fmla="*/ 2450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D367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5" name="Freeform 173">
                  <a:extLst>
                    <a:ext uri="{FF2B5EF4-FFF2-40B4-BE49-F238E27FC236}">
                      <a16:creationId xmlns:a16="http://schemas.microsoft.com/office/drawing/2014/main" xmlns="" id="{5417C33A-2BE6-1743-B456-B8F5420762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4523217"/>
                  <a:ext cx="1468438" cy="819150"/>
                </a:xfrm>
                <a:custGeom>
                  <a:avLst/>
                  <a:gdLst>
                    <a:gd name="T0" fmla="*/ 699 w 529"/>
                    <a:gd name="T1" fmla="*/ 2831 h 277"/>
                    <a:gd name="T2" fmla="*/ 0 w 529"/>
                    <a:gd name="T3" fmla="*/ 1662 h 277"/>
                    <a:gd name="T4" fmla="*/ 699 w 529"/>
                    <a:gd name="T5" fmla="*/ 503 h 277"/>
                    <a:gd name="T6" fmla="*/ 2471 w 529"/>
                    <a:gd name="T7" fmla="*/ 0 h 277"/>
                    <a:gd name="T8" fmla="*/ 4244 w 529"/>
                    <a:gd name="T9" fmla="*/ 503 h 277"/>
                    <a:gd name="T10" fmla="*/ 4943 w 529"/>
                    <a:gd name="T11" fmla="*/ 1662 h 277"/>
                    <a:gd name="T12" fmla="*/ 4244 w 529"/>
                    <a:gd name="T13" fmla="*/ 2831 h 277"/>
                    <a:gd name="T14" fmla="*/ 2471 w 529"/>
                    <a:gd name="T15" fmla="*/ 3334 h 277"/>
                    <a:gd name="T16" fmla="*/ 699 w 529"/>
                    <a:gd name="T17" fmla="*/ 2831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5" y="15"/>
                        <a:pt x="193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3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6" name="Freeform 174">
                  <a:extLst>
                    <a:ext uri="{FF2B5EF4-FFF2-40B4-BE49-F238E27FC236}">
                      <a16:creationId xmlns:a16="http://schemas.microsoft.com/office/drawing/2014/main" xmlns="" id="{C16ACBDB-3035-5B44-AF4C-A2EA136074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232" y="4931205"/>
                  <a:ext cx="1524000" cy="677863"/>
                </a:xfrm>
                <a:custGeom>
                  <a:avLst/>
                  <a:gdLst>
                    <a:gd name="T0" fmla="*/ 5134 w 549"/>
                    <a:gd name="T1" fmla="*/ 981 h 229"/>
                    <a:gd name="T2" fmla="*/ 2562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62 w 549"/>
                    <a:gd name="T9" fmla="*/ 1801 h 229"/>
                    <a:gd name="T10" fmla="*/ 5134 w 549"/>
                    <a:gd name="T11" fmla="*/ 0 h 229"/>
                    <a:gd name="T12" fmla="*/ 5134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7" name="Freeform 175">
                  <a:extLst>
                    <a:ext uri="{FF2B5EF4-FFF2-40B4-BE49-F238E27FC236}">
                      <a16:creationId xmlns:a16="http://schemas.microsoft.com/office/drawing/2014/main" xmlns="" id="{4F8B5247-9F59-C347-8C77-1F5A2C59A3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5050267"/>
                  <a:ext cx="1468438" cy="506413"/>
                </a:xfrm>
                <a:custGeom>
                  <a:avLst/>
                  <a:gdLst>
                    <a:gd name="T0" fmla="*/ 4943 w 529"/>
                    <a:gd name="T1" fmla="*/ 0 h 171"/>
                    <a:gd name="T2" fmla="*/ 2471 w 529"/>
                    <a:gd name="T3" fmla="*/ 1319 h 171"/>
                    <a:gd name="T4" fmla="*/ 0 w 529"/>
                    <a:gd name="T5" fmla="*/ 0 h 171"/>
                    <a:gd name="T6" fmla="*/ 0 w 529"/>
                    <a:gd name="T7" fmla="*/ 487 h 171"/>
                    <a:gd name="T8" fmla="*/ 2471 w 529"/>
                    <a:gd name="T9" fmla="*/ 2071 h 171"/>
                    <a:gd name="T10" fmla="*/ 4943 w 529"/>
                    <a:gd name="T11" fmla="*/ 487 h 171"/>
                    <a:gd name="T12" fmla="*/ 4943 w 529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9" h="171">
                      <a:moveTo>
                        <a:pt x="529" y="0"/>
                      </a:moveTo>
                      <a:cubicBezTo>
                        <a:pt x="497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9" y="101"/>
                        <a:pt x="529" y="40"/>
                      </a:cubicBezTo>
                      <a:lnTo>
                        <a:pt x="529" y="0"/>
                      </a:lnTo>
                      <a:close/>
                    </a:path>
                  </a:pathLst>
                </a:custGeom>
                <a:solidFill>
                  <a:srgbClr val="0664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8" name="Freeform 176">
                  <a:extLst>
                    <a:ext uri="{FF2B5EF4-FFF2-40B4-BE49-F238E27FC236}">
                      <a16:creationId xmlns:a16="http://schemas.microsoft.com/office/drawing/2014/main" xmlns="" id="{EEE21665-D356-E24A-A107-F5162DD5DA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5058205"/>
                  <a:ext cx="1457325" cy="400050"/>
                </a:xfrm>
                <a:custGeom>
                  <a:avLst/>
                  <a:gdLst>
                    <a:gd name="T0" fmla="*/ 2450 w 525"/>
                    <a:gd name="T1" fmla="*/ 1290 h 135"/>
                    <a:gd name="T2" fmla="*/ 0 w 525"/>
                    <a:gd name="T3" fmla="*/ 0 h 135"/>
                    <a:gd name="T4" fmla="*/ 2450 w 525"/>
                    <a:gd name="T5" fmla="*/ 1637 h 135"/>
                    <a:gd name="T6" fmla="*/ 4906 w 525"/>
                    <a:gd name="T7" fmla="*/ 0 h 135"/>
                    <a:gd name="T8" fmla="*/ 2450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64A9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9" name="Oval 177">
                  <a:extLst>
                    <a:ext uri="{FF2B5EF4-FFF2-40B4-BE49-F238E27FC236}">
                      <a16:creationId xmlns:a16="http://schemas.microsoft.com/office/drawing/2014/main" xmlns="" id="{4F5E6311-4D49-7849-B133-F54AE212C1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61232" y="4493055"/>
                  <a:ext cx="1524000" cy="879475"/>
                </a:xfrm>
                <a:prstGeom prst="ellipse">
                  <a:avLst/>
                </a:prstGeom>
                <a:solidFill>
                  <a:srgbClr val="F0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670" name="Freeform 178">
                  <a:extLst>
                    <a:ext uri="{FF2B5EF4-FFF2-40B4-BE49-F238E27FC236}">
                      <a16:creationId xmlns:a16="http://schemas.microsoft.com/office/drawing/2014/main" xmlns="" id="{8312CBB3-7CE6-7041-86D1-AE0F173168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4523217"/>
                  <a:ext cx="1468438" cy="819150"/>
                </a:xfrm>
                <a:custGeom>
                  <a:avLst/>
                  <a:gdLst>
                    <a:gd name="T0" fmla="*/ 699 w 529"/>
                    <a:gd name="T1" fmla="*/ 2831 h 277"/>
                    <a:gd name="T2" fmla="*/ 0 w 529"/>
                    <a:gd name="T3" fmla="*/ 1662 h 277"/>
                    <a:gd name="T4" fmla="*/ 699 w 529"/>
                    <a:gd name="T5" fmla="*/ 503 h 277"/>
                    <a:gd name="T6" fmla="*/ 2471 w 529"/>
                    <a:gd name="T7" fmla="*/ 0 h 277"/>
                    <a:gd name="T8" fmla="*/ 4244 w 529"/>
                    <a:gd name="T9" fmla="*/ 503 h 277"/>
                    <a:gd name="T10" fmla="*/ 4943 w 529"/>
                    <a:gd name="T11" fmla="*/ 1662 h 277"/>
                    <a:gd name="T12" fmla="*/ 4244 w 529"/>
                    <a:gd name="T13" fmla="*/ 2831 h 277"/>
                    <a:gd name="T14" fmla="*/ 2471 w 529"/>
                    <a:gd name="T15" fmla="*/ 3334 h 277"/>
                    <a:gd name="T16" fmla="*/ 699 w 529"/>
                    <a:gd name="T17" fmla="*/ 2831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5" y="15"/>
                        <a:pt x="193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3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BDE6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1" name="Freeform 179">
                  <a:extLst>
                    <a:ext uri="{FF2B5EF4-FFF2-40B4-BE49-F238E27FC236}">
                      <a16:creationId xmlns:a16="http://schemas.microsoft.com/office/drawing/2014/main" xmlns="" id="{6D3908F5-D983-CC48-BEE8-8125F1A68E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4523217"/>
                  <a:ext cx="1468438" cy="558800"/>
                </a:xfrm>
                <a:custGeom>
                  <a:avLst/>
                  <a:gdLst>
                    <a:gd name="T0" fmla="*/ 159 w 529"/>
                    <a:gd name="T1" fmla="*/ 2261 h 189"/>
                    <a:gd name="T2" fmla="*/ 2471 w 529"/>
                    <a:gd name="T3" fmla="*/ 840 h 189"/>
                    <a:gd name="T4" fmla="*/ 4770 w 529"/>
                    <a:gd name="T5" fmla="*/ 2276 h 189"/>
                    <a:gd name="T6" fmla="*/ 4943 w 529"/>
                    <a:gd name="T7" fmla="*/ 1661 h 189"/>
                    <a:gd name="T8" fmla="*/ 4244 w 529"/>
                    <a:gd name="T9" fmla="*/ 503 h 189"/>
                    <a:gd name="T10" fmla="*/ 2471 w 529"/>
                    <a:gd name="T11" fmla="*/ 0 h 189"/>
                    <a:gd name="T12" fmla="*/ 699 w 529"/>
                    <a:gd name="T13" fmla="*/ 503 h 189"/>
                    <a:gd name="T14" fmla="*/ 0 w 529"/>
                    <a:gd name="T15" fmla="*/ 1661 h 189"/>
                    <a:gd name="T16" fmla="*/ 159 w 529"/>
                    <a:gd name="T17" fmla="*/ 2261 h 1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189">
                      <a:moveTo>
                        <a:pt x="17" y="188"/>
                      </a:moveTo>
                      <a:cubicBezTo>
                        <a:pt x="32" y="121"/>
                        <a:pt x="145" y="70"/>
                        <a:pt x="264" y="70"/>
                      </a:cubicBezTo>
                      <a:cubicBezTo>
                        <a:pt x="380" y="70"/>
                        <a:pt x="506" y="128"/>
                        <a:pt x="510" y="189"/>
                      </a:cubicBezTo>
                      <a:cubicBezTo>
                        <a:pt x="523" y="173"/>
                        <a:pt x="529" y="156"/>
                        <a:pt x="529" y="138"/>
                      </a:cubicBezTo>
                      <a:cubicBezTo>
                        <a:pt x="529" y="102"/>
                        <a:pt x="502" y="68"/>
                        <a:pt x="454" y="42"/>
                      </a:cubicBezTo>
                      <a:cubicBezTo>
                        <a:pt x="403" y="15"/>
                        <a:pt x="336" y="0"/>
                        <a:pt x="264" y="0"/>
                      </a:cubicBezTo>
                      <a:cubicBezTo>
                        <a:pt x="193" y="0"/>
                        <a:pt x="125" y="15"/>
                        <a:pt x="75" y="42"/>
                      </a:cubicBezTo>
                      <a:cubicBezTo>
                        <a:pt x="27" y="68"/>
                        <a:pt x="0" y="102"/>
                        <a:pt x="0" y="138"/>
                      </a:cubicBezTo>
                      <a:cubicBezTo>
                        <a:pt x="0" y="155"/>
                        <a:pt x="6" y="172"/>
                        <a:pt x="17" y="188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2" name="Freeform 180">
                  <a:extLst>
                    <a:ext uri="{FF2B5EF4-FFF2-40B4-BE49-F238E27FC236}">
                      <a16:creationId xmlns:a16="http://schemas.microsoft.com/office/drawing/2014/main" xmlns="" id="{FBED3364-4872-F14F-B2CA-F17EB0A1F1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6944" y="4712130"/>
                  <a:ext cx="328613" cy="338138"/>
                </a:xfrm>
                <a:custGeom>
                  <a:avLst/>
                  <a:gdLst>
                    <a:gd name="T0" fmla="*/ 1117 w 118"/>
                    <a:gd name="T1" fmla="*/ 437 h 114"/>
                    <a:gd name="T2" fmla="*/ 286 w 118"/>
                    <a:gd name="T3" fmla="*/ 1390 h 114"/>
                    <a:gd name="T4" fmla="*/ 616 w 118"/>
                    <a:gd name="T5" fmla="*/ 0 h 114"/>
                    <a:gd name="T6" fmla="*/ 1117 w 118"/>
                    <a:gd name="T7" fmla="*/ 437 h 11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8" h="114">
                      <a:moveTo>
                        <a:pt x="118" y="36"/>
                      </a:moveTo>
                      <a:cubicBezTo>
                        <a:pt x="67" y="55"/>
                        <a:pt x="38" y="92"/>
                        <a:pt x="30" y="114"/>
                      </a:cubicBezTo>
                      <a:cubicBezTo>
                        <a:pt x="0" y="69"/>
                        <a:pt x="37" y="26"/>
                        <a:pt x="65" y="0"/>
                      </a:cubicBezTo>
                      <a:cubicBezTo>
                        <a:pt x="59" y="20"/>
                        <a:pt x="48" y="52"/>
                        <a:pt x="118" y="36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3" name="Freeform 182">
                  <a:extLst>
                    <a:ext uri="{FF2B5EF4-FFF2-40B4-BE49-F238E27FC236}">
                      <a16:creationId xmlns:a16="http://schemas.microsoft.com/office/drawing/2014/main" xmlns="" id="{8A2D1B2A-DB42-4740-B764-8C2AD52D3C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3157" y="5231242"/>
                  <a:ext cx="60325" cy="219075"/>
                </a:xfrm>
                <a:custGeom>
                  <a:avLst/>
                  <a:gdLst>
                    <a:gd name="T0" fmla="*/ 0 w 22"/>
                    <a:gd name="T1" fmla="*/ 740 h 74"/>
                    <a:gd name="T2" fmla="*/ 197 w 22"/>
                    <a:gd name="T3" fmla="*/ 893 h 74"/>
                    <a:gd name="T4" fmla="*/ 197 w 22"/>
                    <a:gd name="T5" fmla="*/ 168 h 74"/>
                    <a:gd name="T6" fmla="*/ 0 w 22"/>
                    <a:gd name="T7" fmla="*/ 0 h 74"/>
                    <a:gd name="T8" fmla="*/ 0 w 22"/>
                    <a:gd name="T9" fmla="*/ 740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74">
                      <a:moveTo>
                        <a:pt x="0" y="61"/>
                      </a:moveTo>
                      <a:cubicBezTo>
                        <a:pt x="7" y="65"/>
                        <a:pt x="14" y="70"/>
                        <a:pt x="22" y="7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4" name="Freeform 183">
                  <a:extLst>
                    <a:ext uri="{FF2B5EF4-FFF2-40B4-BE49-F238E27FC236}">
                      <a16:creationId xmlns:a16="http://schemas.microsoft.com/office/drawing/2014/main" xmlns="" id="{0C7D3782-3162-C343-B0DF-FB9ABFD9E9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6819" y="5286805"/>
                  <a:ext cx="47625" cy="207963"/>
                </a:xfrm>
                <a:custGeom>
                  <a:avLst/>
                  <a:gdLst>
                    <a:gd name="T0" fmla="*/ 0 w 17"/>
                    <a:gd name="T1" fmla="*/ 775 h 70"/>
                    <a:gd name="T2" fmla="*/ 166 w 17"/>
                    <a:gd name="T3" fmla="*/ 859 h 70"/>
                    <a:gd name="T4" fmla="*/ 166 w 17"/>
                    <a:gd name="T5" fmla="*/ 97 h 70"/>
                    <a:gd name="T6" fmla="*/ 0 w 17"/>
                    <a:gd name="T7" fmla="*/ 0 h 70"/>
                    <a:gd name="T8" fmla="*/ 0 w 17"/>
                    <a:gd name="T9" fmla="*/ 775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70">
                      <a:moveTo>
                        <a:pt x="0" y="63"/>
                      </a:moveTo>
                      <a:cubicBezTo>
                        <a:pt x="5" y="65"/>
                        <a:pt x="11" y="68"/>
                        <a:pt x="17" y="7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5" name="Freeform 184">
                  <a:extLst>
                    <a:ext uri="{FF2B5EF4-FFF2-40B4-BE49-F238E27FC236}">
                      <a16:creationId xmlns:a16="http://schemas.microsoft.com/office/drawing/2014/main" xmlns="" id="{A8294424-7C18-7840-9A8F-51710CB628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2194" y="5150280"/>
                  <a:ext cx="25400" cy="222250"/>
                </a:xfrm>
                <a:custGeom>
                  <a:avLst/>
                  <a:gdLst>
                    <a:gd name="T0" fmla="*/ 0 w 9"/>
                    <a:gd name="T1" fmla="*/ 788 h 75"/>
                    <a:gd name="T2" fmla="*/ 89 w 9"/>
                    <a:gd name="T3" fmla="*/ 909 h 75"/>
                    <a:gd name="T4" fmla="*/ 89 w 9"/>
                    <a:gd name="T5" fmla="*/ 121 h 75"/>
                    <a:gd name="T6" fmla="*/ 0 w 9"/>
                    <a:gd name="T7" fmla="*/ 0 h 75"/>
                    <a:gd name="T8" fmla="*/ 0 w 9"/>
                    <a:gd name="T9" fmla="*/ 788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" h="75">
                      <a:moveTo>
                        <a:pt x="0" y="65"/>
                      </a:moveTo>
                      <a:cubicBezTo>
                        <a:pt x="3" y="68"/>
                        <a:pt x="6" y="72"/>
                        <a:pt x="9" y="75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6" y="6"/>
                        <a:pt x="3" y="3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6" name="Freeform 185">
                  <a:extLst>
                    <a:ext uri="{FF2B5EF4-FFF2-40B4-BE49-F238E27FC236}">
                      <a16:creationId xmlns:a16="http://schemas.microsoft.com/office/drawing/2014/main" xmlns="" id="{DA4B126B-55A2-4542-B50A-28CE5C082A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8244" y="5269342"/>
                  <a:ext cx="14288" cy="198438"/>
                </a:xfrm>
                <a:custGeom>
                  <a:avLst/>
                  <a:gdLst>
                    <a:gd name="T0" fmla="*/ 0 w 5"/>
                    <a:gd name="T1" fmla="*/ 787 h 67"/>
                    <a:gd name="T2" fmla="*/ 52 w 5"/>
                    <a:gd name="T3" fmla="*/ 812 h 67"/>
                    <a:gd name="T4" fmla="*/ 52 w 5"/>
                    <a:gd name="T5" fmla="*/ 24 h 67"/>
                    <a:gd name="T6" fmla="*/ 0 w 5"/>
                    <a:gd name="T7" fmla="*/ 0 h 67"/>
                    <a:gd name="T8" fmla="*/ 0 w 5"/>
                    <a:gd name="T9" fmla="*/ 787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7">
                      <a:moveTo>
                        <a:pt x="0" y="65"/>
                      </a:moveTo>
                      <a:cubicBezTo>
                        <a:pt x="2" y="66"/>
                        <a:pt x="3" y="67"/>
                        <a:pt x="5" y="67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2" y="1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7" name="Freeform 190">
                  <a:extLst>
                    <a:ext uri="{FF2B5EF4-FFF2-40B4-BE49-F238E27FC236}">
                      <a16:creationId xmlns:a16="http://schemas.microsoft.com/office/drawing/2014/main" xmlns="" id="{DFEB6262-D36A-BB44-B5E0-16FB581AEA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0332" y="5345542"/>
                  <a:ext cx="130175" cy="225425"/>
                </a:xfrm>
                <a:custGeom>
                  <a:avLst/>
                  <a:gdLst>
                    <a:gd name="T0" fmla="*/ 0 w 47"/>
                    <a:gd name="T1" fmla="*/ 783 h 76"/>
                    <a:gd name="T2" fmla="*/ 434 w 47"/>
                    <a:gd name="T3" fmla="*/ 925 h 76"/>
                    <a:gd name="T4" fmla="*/ 434 w 47"/>
                    <a:gd name="T5" fmla="*/ 136 h 76"/>
                    <a:gd name="T6" fmla="*/ 0 w 47"/>
                    <a:gd name="T7" fmla="*/ 0 h 76"/>
                    <a:gd name="T8" fmla="*/ 0 w 47"/>
                    <a:gd name="T9" fmla="*/ 783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7" h="76">
                      <a:moveTo>
                        <a:pt x="0" y="64"/>
                      </a:moveTo>
                      <a:cubicBezTo>
                        <a:pt x="12" y="72"/>
                        <a:pt x="34" y="75"/>
                        <a:pt x="47" y="76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26" y="8"/>
                        <a:pt x="12" y="5"/>
                        <a:pt x="0" y="0"/>
                      </a:cubicBez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8" name="Freeform 191">
                  <a:extLst>
                    <a:ext uri="{FF2B5EF4-FFF2-40B4-BE49-F238E27FC236}">
                      <a16:creationId xmlns:a16="http://schemas.microsoft.com/office/drawing/2014/main" xmlns="" id="{0C7200B7-BD9B-704C-9B9A-040EB32949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5907" y="5382055"/>
                  <a:ext cx="39688" cy="198438"/>
                </a:xfrm>
                <a:custGeom>
                  <a:avLst/>
                  <a:gdLst>
                    <a:gd name="T0" fmla="*/ 0 w 14"/>
                    <a:gd name="T1" fmla="*/ 787 h 67"/>
                    <a:gd name="T2" fmla="*/ 143 w 14"/>
                    <a:gd name="T3" fmla="*/ 812 h 67"/>
                    <a:gd name="T4" fmla="*/ 143 w 14"/>
                    <a:gd name="T5" fmla="*/ 13 h 67"/>
                    <a:gd name="T6" fmla="*/ 0 w 14"/>
                    <a:gd name="T7" fmla="*/ 0 h 67"/>
                    <a:gd name="T8" fmla="*/ 0 w 14"/>
                    <a:gd name="T9" fmla="*/ 787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" h="67">
                      <a:moveTo>
                        <a:pt x="0" y="65"/>
                      </a:moveTo>
                      <a:cubicBezTo>
                        <a:pt x="5" y="66"/>
                        <a:pt x="9" y="67"/>
                        <a:pt x="14" y="67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9" y="1"/>
                        <a:pt x="5" y="0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9" name="Freeform 192">
                  <a:extLst>
                    <a:ext uri="{FF2B5EF4-FFF2-40B4-BE49-F238E27FC236}">
                      <a16:creationId xmlns:a16="http://schemas.microsoft.com/office/drawing/2014/main" xmlns="" id="{BBCEF766-DAB0-D14C-919E-A7DABA0318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832" y="5366180"/>
                  <a:ext cx="31750" cy="201613"/>
                </a:xfrm>
                <a:custGeom>
                  <a:avLst/>
                  <a:gdLst>
                    <a:gd name="T0" fmla="*/ 0 w 11"/>
                    <a:gd name="T1" fmla="*/ 803 h 68"/>
                    <a:gd name="T2" fmla="*/ 118 w 11"/>
                    <a:gd name="T3" fmla="*/ 827 h 68"/>
                    <a:gd name="T4" fmla="*/ 118 w 11"/>
                    <a:gd name="T5" fmla="*/ 24 h 68"/>
                    <a:gd name="T6" fmla="*/ 0 w 11"/>
                    <a:gd name="T7" fmla="*/ 0 h 68"/>
                    <a:gd name="T8" fmla="*/ 0 w 11"/>
                    <a:gd name="T9" fmla="*/ 803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68">
                      <a:moveTo>
                        <a:pt x="0" y="66"/>
                      </a:moveTo>
                      <a:cubicBezTo>
                        <a:pt x="3" y="67"/>
                        <a:pt x="7" y="67"/>
                        <a:pt x="11" y="68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0" name="Freeform 193">
                  <a:extLst>
                    <a:ext uri="{FF2B5EF4-FFF2-40B4-BE49-F238E27FC236}">
                      <a16:creationId xmlns:a16="http://schemas.microsoft.com/office/drawing/2014/main" xmlns="" id="{5AE6E3B7-4235-4A41-BA9A-8C7FB704AE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3157" y="5231242"/>
                  <a:ext cx="60325" cy="195263"/>
                </a:xfrm>
                <a:custGeom>
                  <a:avLst/>
                  <a:gdLst>
                    <a:gd name="T0" fmla="*/ 0 w 22"/>
                    <a:gd name="T1" fmla="*/ 628 h 66"/>
                    <a:gd name="T2" fmla="*/ 197 w 22"/>
                    <a:gd name="T3" fmla="*/ 796 h 66"/>
                    <a:gd name="T4" fmla="*/ 197 w 22"/>
                    <a:gd name="T5" fmla="*/ 166 h 66"/>
                    <a:gd name="T6" fmla="*/ 0 w 22"/>
                    <a:gd name="T7" fmla="*/ 0 h 66"/>
                    <a:gd name="T8" fmla="*/ 0 w 22"/>
                    <a:gd name="T9" fmla="*/ 62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0" y="52"/>
                      </a:moveTo>
                      <a:cubicBezTo>
                        <a:pt x="7" y="57"/>
                        <a:pt x="14" y="61"/>
                        <a:pt x="22" y="66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034B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1" name="Freeform 194">
                  <a:extLst>
                    <a:ext uri="{FF2B5EF4-FFF2-40B4-BE49-F238E27FC236}">
                      <a16:creationId xmlns:a16="http://schemas.microsoft.com/office/drawing/2014/main" xmlns="" id="{8AD4D38C-ED3F-7049-BFC4-342BA973E4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6819" y="5286805"/>
                  <a:ext cx="47625" cy="177800"/>
                </a:xfrm>
                <a:custGeom>
                  <a:avLst/>
                  <a:gdLst>
                    <a:gd name="T0" fmla="*/ 0 w 17"/>
                    <a:gd name="T1" fmla="*/ 644 h 60"/>
                    <a:gd name="T2" fmla="*/ 166 w 17"/>
                    <a:gd name="T3" fmla="*/ 728 h 60"/>
                    <a:gd name="T4" fmla="*/ 166 w 17"/>
                    <a:gd name="T5" fmla="*/ 97 h 60"/>
                    <a:gd name="T6" fmla="*/ 0 w 17"/>
                    <a:gd name="T7" fmla="*/ 0 h 60"/>
                    <a:gd name="T8" fmla="*/ 0 w 17"/>
                    <a:gd name="T9" fmla="*/ 644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60">
                      <a:moveTo>
                        <a:pt x="0" y="53"/>
                      </a:moveTo>
                      <a:cubicBezTo>
                        <a:pt x="5" y="55"/>
                        <a:pt x="11" y="58"/>
                        <a:pt x="17" y="6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034B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2" name="Freeform 198">
                  <a:extLst>
                    <a:ext uri="{FF2B5EF4-FFF2-40B4-BE49-F238E27FC236}">
                      <a16:creationId xmlns:a16="http://schemas.microsoft.com/office/drawing/2014/main" xmlns="" id="{149F900C-0363-D94A-9EC8-36552610CE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5907" y="5382055"/>
                  <a:ext cx="39688" cy="165100"/>
                </a:xfrm>
                <a:custGeom>
                  <a:avLst/>
                  <a:gdLst>
                    <a:gd name="T0" fmla="*/ 0 w 14"/>
                    <a:gd name="T1" fmla="*/ 652 h 56"/>
                    <a:gd name="T2" fmla="*/ 143 w 14"/>
                    <a:gd name="T3" fmla="*/ 665 h 56"/>
                    <a:gd name="T4" fmla="*/ 143 w 14"/>
                    <a:gd name="T5" fmla="*/ 13 h 56"/>
                    <a:gd name="T6" fmla="*/ 0 w 14"/>
                    <a:gd name="T7" fmla="*/ 0 h 56"/>
                    <a:gd name="T8" fmla="*/ 0 w 14"/>
                    <a:gd name="T9" fmla="*/ 652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" h="56">
                      <a:moveTo>
                        <a:pt x="0" y="55"/>
                      </a:moveTo>
                      <a:cubicBezTo>
                        <a:pt x="5" y="55"/>
                        <a:pt x="9" y="56"/>
                        <a:pt x="14" y="56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9" y="1"/>
                        <a:pt x="5" y="0"/>
                        <a:pt x="0" y="0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034B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3" name="Freeform 199">
                  <a:extLst>
                    <a:ext uri="{FF2B5EF4-FFF2-40B4-BE49-F238E27FC236}">
                      <a16:creationId xmlns:a16="http://schemas.microsoft.com/office/drawing/2014/main" xmlns="" id="{D9D40C55-7636-0A43-8298-76533520E7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832" y="5366180"/>
                  <a:ext cx="31750" cy="166688"/>
                </a:xfrm>
                <a:custGeom>
                  <a:avLst/>
                  <a:gdLst>
                    <a:gd name="T0" fmla="*/ 0 w 11"/>
                    <a:gd name="T1" fmla="*/ 664 h 56"/>
                    <a:gd name="T2" fmla="*/ 118 w 11"/>
                    <a:gd name="T3" fmla="*/ 692 h 56"/>
                    <a:gd name="T4" fmla="*/ 118 w 11"/>
                    <a:gd name="T5" fmla="*/ 28 h 56"/>
                    <a:gd name="T6" fmla="*/ 0 w 11"/>
                    <a:gd name="T7" fmla="*/ 0 h 56"/>
                    <a:gd name="T8" fmla="*/ 0 w 11"/>
                    <a:gd name="T9" fmla="*/ 664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56">
                      <a:moveTo>
                        <a:pt x="0" y="54"/>
                      </a:moveTo>
                      <a:cubicBezTo>
                        <a:pt x="3" y="54"/>
                        <a:pt x="7" y="55"/>
                        <a:pt x="11" y="56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34B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4" name="Freeform 200">
                  <a:extLst>
                    <a:ext uri="{FF2B5EF4-FFF2-40B4-BE49-F238E27FC236}">
                      <a16:creationId xmlns:a16="http://schemas.microsoft.com/office/drawing/2014/main" xmlns="" id="{46FD7A1B-2B23-3B49-A6F3-D4D1B55184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0369" y="5078842"/>
                  <a:ext cx="701675" cy="242888"/>
                </a:xfrm>
                <a:custGeom>
                  <a:avLst/>
                  <a:gdLst>
                    <a:gd name="T0" fmla="*/ 0 w 253"/>
                    <a:gd name="T1" fmla="*/ 993 h 82"/>
                    <a:gd name="T2" fmla="*/ 2357 w 253"/>
                    <a:gd name="T3" fmla="*/ 0 h 82"/>
                    <a:gd name="T4" fmla="*/ 0 w 253"/>
                    <a:gd name="T5" fmla="*/ 993 h 8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53" h="82">
                      <a:moveTo>
                        <a:pt x="0" y="82"/>
                      </a:moveTo>
                      <a:cubicBezTo>
                        <a:pt x="57" y="82"/>
                        <a:pt x="193" y="71"/>
                        <a:pt x="253" y="0"/>
                      </a:cubicBezTo>
                      <a:cubicBezTo>
                        <a:pt x="233" y="14"/>
                        <a:pt x="140" y="68"/>
                        <a:pt x="0" y="82"/>
                      </a:cubicBezTo>
                      <a:close/>
                    </a:path>
                  </a:pathLst>
                </a:custGeom>
                <a:solidFill>
                  <a:srgbClr val="9C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5" name="Freeform 201">
                  <a:extLst>
                    <a:ext uri="{FF2B5EF4-FFF2-40B4-BE49-F238E27FC236}">
                      <a16:creationId xmlns:a16="http://schemas.microsoft.com/office/drawing/2014/main" xmlns="" id="{761BF0C4-273B-2043-8FD6-CE34B1B911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3157" y="5231242"/>
                  <a:ext cx="60325" cy="96838"/>
                </a:xfrm>
                <a:custGeom>
                  <a:avLst/>
                  <a:gdLst>
                    <a:gd name="T0" fmla="*/ 0 w 22"/>
                    <a:gd name="T1" fmla="*/ 209 h 33"/>
                    <a:gd name="T2" fmla="*/ 197 w 22"/>
                    <a:gd name="T3" fmla="*/ 386 h 33"/>
                    <a:gd name="T4" fmla="*/ 197 w 22"/>
                    <a:gd name="T5" fmla="*/ 165 h 33"/>
                    <a:gd name="T6" fmla="*/ 0 w 22"/>
                    <a:gd name="T7" fmla="*/ 0 h 33"/>
                    <a:gd name="T8" fmla="*/ 0 w 22"/>
                    <a:gd name="T9" fmla="*/ 209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33">
                      <a:moveTo>
                        <a:pt x="0" y="18"/>
                      </a:moveTo>
                      <a:cubicBezTo>
                        <a:pt x="7" y="24"/>
                        <a:pt x="14" y="29"/>
                        <a:pt x="22" y="3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7" y="5"/>
                        <a:pt x="0" y="0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1A8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6" name="Freeform 202">
                  <a:extLst>
                    <a:ext uri="{FF2B5EF4-FFF2-40B4-BE49-F238E27FC236}">
                      <a16:creationId xmlns:a16="http://schemas.microsoft.com/office/drawing/2014/main" xmlns="" id="{EDB04C17-B323-BC4B-AC48-183928B7A1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6819" y="5286805"/>
                  <a:ext cx="47625" cy="82550"/>
                </a:xfrm>
                <a:custGeom>
                  <a:avLst/>
                  <a:gdLst>
                    <a:gd name="T0" fmla="*/ 0 w 17"/>
                    <a:gd name="T1" fmla="*/ 249 h 28"/>
                    <a:gd name="T2" fmla="*/ 166 w 17"/>
                    <a:gd name="T3" fmla="*/ 334 h 28"/>
                    <a:gd name="T4" fmla="*/ 166 w 17"/>
                    <a:gd name="T5" fmla="*/ 97 h 28"/>
                    <a:gd name="T6" fmla="*/ 0 w 17"/>
                    <a:gd name="T7" fmla="*/ 0 h 28"/>
                    <a:gd name="T8" fmla="*/ 0 w 17"/>
                    <a:gd name="T9" fmla="*/ 249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28">
                      <a:moveTo>
                        <a:pt x="0" y="21"/>
                      </a:moveTo>
                      <a:cubicBezTo>
                        <a:pt x="5" y="23"/>
                        <a:pt x="11" y="26"/>
                        <a:pt x="17" y="2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1A8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7" name="Freeform 206">
                  <a:extLst>
                    <a:ext uri="{FF2B5EF4-FFF2-40B4-BE49-F238E27FC236}">
                      <a16:creationId xmlns:a16="http://schemas.microsoft.com/office/drawing/2014/main" xmlns="" id="{52C1074B-310C-AC4C-87AC-8A432A3026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5907" y="5382055"/>
                  <a:ext cx="39688" cy="69850"/>
                </a:xfrm>
                <a:custGeom>
                  <a:avLst/>
                  <a:gdLst>
                    <a:gd name="T0" fmla="*/ 0 w 14"/>
                    <a:gd name="T1" fmla="*/ 246 h 24"/>
                    <a:gd name="T2" fmla="*/ 143 w 14"/>
                    <a:gd name="T3" fmla="*/ 273 h 24"/>
                    <a:gd name="T4" fmla="*/ 143 w 14"/>
                    <a:gd name="T5" fmla="*/ 13 h 24"/>
                    <a:gd name="T6" fmla="*/ 0 w 14"/>
                    <a:gd name="T7" fmla="*/ 0 h 24"/>
                    <a:gd name="T8" fmla="*/ 0 w 14"/>
                    <a:gd name="T9" fmla="*/ 246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" h="24">
                      <a:moveTo>
                        <a:pt x="0" y="22"/>
                      </a:moveTo>
                      <a:cubicBezTo>
                        <a:pt x="5" y="23"/>
                        <a:pt x="9" y="23"/>
                        <a:pt x="14" y="24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9" y="1"/>
                        <a:pt x="5" y="0"/>
                        <a:pt x="0" y="0"/>
                      </a:cubicBez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1A8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8" name="Freeform 207">
                  <a:extLst>
                    <a:ext uri="{FF2B5EF4-FFF2-40B4-BE49-F238E27FC236}">
                      <a16:creationId xmlns:a16="http://schemas.microsoft.com/office/drawing/2014/main" xmlns="" id="{7FC790C1-204B-964E-B523-5067103141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3832" y="5366180"/>
                  <a:ext cx="31750" cy="68263"/>
                </a:xfrm>
                <a:custGeom>
                  <a:avLst/>
                  <a:gdLst>
                    <a:gd name="T0" fmla="*/ 0 w 11"/>
                    <a:gd name="T1" fmla="*/ 254 h 23"/>
                    <a:gd name="T2" fmla="*/ 118 w 11"/>
                    <a:gd name="T3" fmla="*/ 280 h 23"/>
                    <a:gd name="T4" fmla="*/ 118 w 11"/>
                    <a:gd name="T5" fmla="*/ 24 h 23"/>
                    <a:gd name="T6" fmla="*/ 0 w 11"/>
                    <a:gd name="T7" fmla="*/ 0 h 23"/>
                    <a:gd name="T8" fmla="*/ 0 w 11"/>
                    <a:gd name="T9" fmla="*/ 254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" h="23">
                      <a:moveTo>
                        <a:pt x="0" y="21"/>
                      </a:moveTo>
                      <a:cubicBezTo>
                        <a:pt x="3" y="22"/>
                        <a:pt x="7" y="23"/>
                        <a:pt x="11" y="2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1A8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9" name="Freeform 208">
                  <a:extLst>
                    <a:ext uri="{FF2B5EF4-FFF2-40B4-BE49-F238E27FC236}">
                      <a16:creationId xmlns:a16="http://schemas.microsoft.com/office/drawing/2014/main" xmlns="" id="{0EE580DF-8A4C-934C-A3B0-0AC0AAE94E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9269" y="4540680"/>
                  <a:ext cx="663575" cy="338138"/>
                </a:xfrm>
                <a:custGeom>
                  <a:avLst/>
                  <a:gdLst>
                    <a:gd name="T0" fmla="*/ 0 w 239"/>
                    <a:gd name="T1" fmla="*/ 0 h 114"/>
                    <a:gd name="T2" fmla="*/ 2235 w 239"/>
                    <a:gd name="T3" fmla="*/ 1390 h 114"/>
                    <a:gd name="T4" fmla="*/ 28 w 239"/>
                    <a:gd name="T5" fmla="*/ 306 h 114"/>
                    <a:gd name="T6" fmla="*/ 392 w 239"/>
                    <a:gd name="T7" fmla="*/ 181 h 114"/>
                    <a:gd name="T8" fmla="*/ 0 w 239"/>
                    <a:gd name="T9" fmla="*/ 0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9" h="114">
                      <a:moveTo>
                        <a:pt x="0" y="0"/>
                      </a:moveTo>
                      <a:cubicBezTo>
                        <a:pt x="52" y="0"/>
                        <a:pt x="213" y="32"/>
                        <a:pt x="239" y="114"/>
                      </a:cubicBezTo>
                      <a:cubicBezTo>
                        <a:pt x="196" y="62"/>
                        <a:pt x="102" y="25"/>
                        <a:pt x="3" y="25"/>
                      </a:cubicBezTo>
                      <a:cubicBezTo>
                        <a:pt x="22" y="23"/>
                        <a:pt x="42" y="21"/>
                        <a:pt x="42" y="15"/>
                      </a:cubicBezTo>
                      <a:cubicBezTo>
                        <a:pt x="42" y="9"/>
                        <a:pt x="20" y="3"/>
                        <a:pt x="0" y="0"/>
                      </a:cubicBezTo>
                      <a:close/>
                    </a:path>
                  </a:pathLst>
                </a:custGeom>
                <a:solidFill>
                  <a:srgbClr val="E6F6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0" name="Freeform 209">
                  <a:extLst>
                    <a:ext uri="{FF2B5EF4-FFF2-40B4-BE49-F238E27FC236}">
                      <a16:creationId xmlns:a16="http://schemas.microsoft.com/office/drawing/2014/main" xmlns="" id="{786CB510-4C0A-2447-A8B3-DEBCA45B15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7744" y="4681967"/>
                  <a:ext cx="246063" cy="241300"/>
                </a:xfrm>
                <a:custGeom>
                  <a:avLst/>
                  <a:gdLst>
                    <a:gd name="T0" fmla="*/ 549 w 89"/>
                    <a:gd name="T1" fmla="*/ 0 h 81"/>
                    <a:gd name="T2" fmla="*/ 0 w 89"/>
                    <a:gd name="T3" fmla="*/ 1004 h 81"/>
                    <a:gd name="T4" fmla="*/ 819 w 89"/>
                    <a:gd name="T5" fmla="*/ 113 h 81"/>
                    <a:gd name="T6" fmla="*/ 507 w 89"/>
                    <a:gd name="T7" fmla="*/ 173 h 81"/>
                    <a:gd name="T8" fmla="*/ 549 w 89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" h="81">
                      <a:moveTo>
                        <a:pt x="60" y="0"/>
                      </a:moveTo>
                      <a:cubicBezTo>
                        <a:pt x="41" y="10"/>
                        <a:pt x="1" y="42"/>
                        <a:pt x="0" y="81"/>
                      </a:cubicBezTo>
                      <a:cubicBezTo>
                        <a:pt x="8" y="65"/>
                        <a:pt x="26" y="30"/>
                        <a:pt x="89" y="9"/>
                      </a:cubicBezTo>
                      <a:cubicBezTo>
                        <a:pt x="69" y="16"/>
                        <a:pt x="58" y="17"/>
                        <a:pt x="55" y="14"/>
                      </a:cubicBezTo>
                      <a:cubicBezTo>
                        <a:pt x="52" y="11"/>
                        <a:pt x="54" y="3"/>
                        <a:pt x="60" y="0"/>
                      </a:cubicBez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1" name="Freeform 210">
                  <a:extLst>
                    <a:ext uri="{FF2B5EF4-FFF2-40B4-BE49-F238E27FC236}">
                      <a16:creationId xmlns:a16="http://schemas.microsoft.com/office/drawing/2014/main" xmlns="" id="{97D27E34-7F77-C246-8E6E-A535EF451A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5050267"/>
                  <a:ext cx="1468438" cy="506413"/>
                </a:xfrm>
                <a:custGeom>
                  <a:avLst/>
                  <a:gdLst>
                    <a:gd name="T0" fmla="*/ 4943 w 529"/>
                    <a:gd name="T1" fmla="*/ 0 h 171"/>
                    <a:gd name="T2" fmla="*/ 2471 w 529"/>
                    <a:gd name="T3" fmla="*/ 1319 h 171"/>
                    <a:gd name="T4" fmla="*/ 0 w 529"/>
                    <a:gd name="T5" fmla="*/ 0 h 171"/>
                    <a:gd name="T6" fmla="*/ 0 w 529"/>
                    <a:gd name="T7" fmla="*/ 487 h 171"/>
                    <a:gd name="T8" fmla="*/ 2471 w 529"/>
                    <a:gd name="T9" fmla="*/ 2071 h 171"/>
                    <a:gd name="T10" fmla="*/ 4943 w 529"/>
                    <a:gd name="T11" fmla="*/ 487 h 171"/>
                    <a:gd name="T12" fmla="*/ 4943 w 529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9" h="171">
                      <a:moveTo>
                        <a:pt x="529" y="0"/>
                      </a:moveTo>
                      <a:cubicBezTo>
                        <a:pt x="497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9" y="101"/>
                        <a:pt x="529" y="40"/>
                      </a:cubicBezTo>
                      <a:lnTo>
                        <a:pt x="529" y="0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2" name="Freeform 211">
                  <a:extLst>
                    <a:ext uri="{FF2B5EF4-FFF2-40B4-BE49-F238E27FC236}">
                      <a16:creationId xmlns:a16="http://schemas.microsoft.com/office/drawing/2014/main" xmlns="" id="{C319FEC3-C8B5-2E42-BA30-F2A29702FB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5058205"/>
                  <a:ext cx="1457325" cy="400050"/>
                </a:xfrm>
                <a:custGeom>
                  <a:avLst/>
                  <a:gdLst>
                    <a:gd name="T0" fmla="*/ 2450 w 525"/>
                    <a:gd name="T1" fmla="*/ 1290 h 135"/>
                    <a:gd name="T2" fmla="*/ 0 w 525"/>
                    <a:gd name="T3" fmla="*/ 0 h 135"/>
                    <a:gd name="T4" fmla="*/ 2450 w 525"/>
                    <a:gd name="T5" fmla="*/ 1637 h 135"/>
                    <a:gd name="T6" fmla="*/ 4906 w 525"/>
                    <a:gd name="T7" fmla="*/ 0 h 135"/>
                    <a:gd name="T8" fmla="*/ 2450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9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3" name="Freeform 212">
                  <a:extLst>
                    <a:ext uri="{FF2B5EF4-FFF2-40B4-BE49-F238E27FC236}">
                      <a16:creationId xmlns:a16="http://schemas.microsoft.com/office/drawing/2014/main" xmlns="" id="{39C5C807-EBBB-7A48-8C53-52F9DF05FC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4632755"/>
                  <a:ext cx="1454150" cy="709613"/>
                </a:xfrm>
                <a:custGeom>
                  <a:avLst/>
                  <a:gdLst>
                    <a:gd name="T0" fmla="*/ 4893 w 524"/>
                    <a:gd name="T1" fmla="*/ 1453 h 240"/>
                    <a:gd name="T2" fmla="*/ 2447 w 524"/>
                    <a:gd name="T3" fmla="*/ 0 h 240"/>
                    <a:gd name="T4" fmla="*/ 0 w 524"/>
                    <a:gd name="T5" fmla="*/ 1423 h 240"/>
                    <a:gd name="T6" fmla="*/ 685 w 524"/>
                    <a:gd name="T7" fmla="*/ 2384 h 240"/>
                    <a:gd name="T8" fmla="*/ 2447 w 524"/>
                    <a:gd name="T9" fmla="*/ 2889 h 240"/>
                    <a:gd name="T10" fmla="*/ 4220 w 524"/>
                    <a:gd name="T11" fmla="*/ 2384 h 240"/>
                    <a:gd name="T12" fmla="*/ 4893 w 524"/>
                    <a:gd name="T13" fmla="*/ 145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2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3" y="225"/>
                        <a:pt x="191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E43E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4" name="Freeform 213">
                  <a:extLst>
                    <a:ext uri="{FF2B5EF4-FFF2-40B4-BE49-F238E27FC236}">
                      <a16:creationId xmlns:a16="http://schemas.microsoft.com/office/drawing/2014/main" xmlns="" id="{9C95294E-3257-774A-83D0-E69CE301A6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4632755"/>
                  <a:ext cx="1454150" cy="709613"/>
                </a:xfrm>
                <a:custGeom>
                  <a:avLst/>
                  <a:gdLst>
                    <a:gd name="T0" fmla="*/ 4893 w 524"/>
                    <a:gd name="T1" fmla="*/ 1453 h 240"/>
                    <a:gd name="T2" fmla="*/ 2447 w 524"/>
                    <a:gd name="T3" fmla="*/ 0 h 240"/>
                    <a:gd name="T4" fmla="*/ 0 w 524"/>
                    <a:gd name="T5" fmla="*/ 1423 h 240"/>
                    <a:gd name="T6" fmla="*/ 685 w 524"/>
                    <a:gd name="T7" fmla="*/ 2384 h 240"/>
                    <a:gd name="T8" fmla="*/ 2447 w 524"/>
                    <a:gd name="T9" fmla="*/ 2889 h 240"/>
                    <a:gd name="T10" fmla="*/ 4220 w 524"/>
                    <a:gd name="T11" fmla="*/ 2384 h 240"/>
                    <a:gd name="T12" fmla="*/ 4893 w 524"/>
                    <a:gd name="T13" fmla="*/ 145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2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3" y="225"/>
                        <a:pt x="191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60A8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5" name="Freeform 214">
                  <a:extLst>
                    <a:ext uri="{FF2B5EF4-FFF2-40B4-BE49-F238E27FC236}">
                      <a16:creationId xmlns:a16="http://schemas.microsoft.com/office/drawing/2014/main" xmlns="" id="{F49C2E1F-3401-7747-A5AB-020BDA1216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5844" y="4729592"/>
                  <a:ext cx="1368425" cy="612775"/>
                </a:xfrm>
                <a:custGeom>
                  <a:avLst/>
                  <a:gdLst>
                    <a:gd name="T0" fmla="*/ 2308 w 493"/>
                    <a:gd name="T1" fmla="*/ 0 h 207"/>
                    <a:gd name="T2" fmla="*/ 0 w 493"/>
                    <a:gd name="T3" fmla="*/ 1415 h 207"/>
                    <a:gd name="T4" fmla="*/ 540 w 493"/>
                    <a:gd name="T5" fmla="*/ 1995 h 207"/>
                    <a:gd name="T6" fmla="*/ 2308 w 493"/>
                    <a:gd name="T7" fmla="*/ 2504 h 207"/>
                    <a:gd name="T8" fmla="*/ 4084 w 493"/>
                    <a:gd name="T9" fmla="*/ 1995 h 207"/>
                    <a:gd name="T10" fmla="*/ 4607 w 493"/>
                    <a:gd name="T11" fmla="*/ 1440 h 207"/>
                    <a:gd name="T12" fmla="*/ 2308 w 493"/>
                    <a:gd name="T13" fmla="*/ 0 h 2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93" h="207">
                      <a:moveTo>
                        <a:pt x="247" y="0"/>
                      </a:moveTo>
                      <a:cubicBezTo>
                        <a:pt x="128" y="0"/>
                        <a:pt x="15" y="51"/>
                        <a:pt x="0" y="117"/>
                      </a:cubicBezTo>
                      <a:cubicBezTo>
                        <a:pt x="13" y="135"/>
                        <a:pt x="32" y="151"/>
                        <a:pt x="58" y="165"/>
                      </a:cubicBezTo>
                      <a:cubicBezTo>
                        <a:pt x="108" y="192"/>
                        <a:pt x="176" y="207"/>
                        <a:pt x="247" y="207"/>
                      </a:cubicBezTo>
                      <a:cubicBezTo>
                        <a:pt x="319" y="207"/>
                        <a:pt x="386" y="192"/>
                        <a:pt x="437" y="165"/>
                      </a:cubicBezTo>
                      <a:cubicBezTo>
                        <a:pt x="462" y="151"/>
                        <a:pt x="481" y="136"/>
                        <a:pt x="493" y="119"/>
                      </a:cubicBezTo>
                      <a:cubicBezTo>
                        <a:pt x="489" y="58"/>
                        <a:pt x="363" y="0"/>
                        <a:pt x="247" y="0"/>
                      </a:cubicBezTo>
                      <a:close/>
                    </a:path>
                  </a:pathLst>
                </a:custGeom>
                <a:solidFill>
                  <a:srgbClr val="319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6" name="Freeform 215">
                  <a:extLst>
                    <a:ext uri="{FF2B5EF4-FFF2-40B4-BE49-F238E27FC236}">
                      <a16:creationId xmlns:a16="http://schemas.microsoft.com/office/drawing/2014/main" xmlns="" id="{5E60034E-9DBB-5543-BACC-C6157AB9E2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9969" y="4659742"/>
                  <a:ext cx="854075" cy="325438"/>
                </a:xfrm>
                <a:custGeom>
                  <a:avLst/>
                  <a:gdLst>
                    <a:gd name="T0" fmla="*/ 0 w 308"/>
                    <a:gd name="T1" fmla="*/ 1327 h 110"/>
                    <a:gd name="T2" fmla="*/ 2142 w 308"/>
                    <a:gd name="T3" fmla="*/ 0 h 110"/>
                    <a:gd name="T4" fmla="*/ 2868 w 308"/>
                    <a:gd name="T5" fmla="*/ 112 h 110"/>
                    <a:gd name="T6" fmla="*/ 0 w 308"/>
                    <a:gd name="T7" fmla="*/ 1327 h 1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08" h="110">
                      <a:moveTo>
                        <a:pt x="0" y="110"/>
                      </a:moveTo>
                      <a:cubicBezTo>
                        <a:pt x="13" y="48"/>
                        <a:pt x="119" y="0"/>
                        <a:pt x="230" y="0"/>
                      </a:cubicBezTo>
                      <a:cubicBezTo>
                        <a:pt x="256" y="0"/>
                        <a:pt x="282" y="3"/>
                        <a:pt x="308" y="9"/>
                      </a:cubicBezTo>
                      <a:cubicBezTo>
                        <a:pt x="253" y="0"/>
                        <a:pt x="49" y="6"/>
                        <a:pt x="0" y="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7" name="Freeform 216">
                  <a:extLst>
                    <a:ext uri="{FF2B5EF4-FFF2-40B4-BE49-F238E27FC236}">
                      <a16:creationId xmlns:a16="http://schemas.microsoft.com/office/drawing/2014/main" xmlns="" id="{900F72C0-AAAD-B34C-8ACE-2233EF9086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69" y="4632755"/>
                  <a:ext cx="1454150" cy="709613"/>
                </a:xfrm>
                <a:custGeom>
                  <a:avLst/>
                  <a:gdLst>
                    <a:gd name="T0" fmla="*/ 4893 w 524"/>
                    <a:gd name="T1" fmla="*/ 1453 h 240"/>
                    <a:gd name="T2" fmla="*/ 2447 w 524"/>
                    <a:gd name="T3" fmla="*/ 0 h 240"/>
                    <a:gd name="T4" fmla="*/ 0 w 524"/>
                    <a:gd name="T5" fmla="*/ 1423 h 240"/>
                    <a:gd name="T6" fmla="*/ 685 w 524"/>
                    <a:gd name="T7" fmla="*/ 2384 h 240"/>
                    <a:gd name="T8" fmla="*/ 2447 w 524"/>
                    <a:gd name="T9" fmla="*/ 2889 h 240"/>
                    <a:gd name="T10" fmla="*/ 4220 w 524"/>
                    <a:gd name="T11" fmla="*/ 2384 h 240"/>
                    <a:gd name="T12" fmla="*/ 4893 w 524"/>
                    <a:gd name="T13" fmla="*/ 1453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7" y="0"/>
                        <a:pt x="262" y="0"/>
                      </a:cubicBezTo>
                      <a:cubicBezTo>
                        <a:pt x="120" y="0"/>
                        <a:pt x="9" y="55"/>
                        <a:pt x="0" y="118"/>
                      </a:cubicBezTo>
                      <a:cubicBezTo>
                        <a:pt x="7" y="148"/>
                        <a:pt x="32" y="176"/>
                        <a:pt x="73" y="198"/>
                      </a:cubicBezTo>
                      <a:cubicBezTo>
                        <a:pt x="123" y="225"/>
                        <a:pt x="191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8" name="Freeform 217">
                  <a:extLst>
                    <a:ext uri="{FF2B5EF4-FFF2-40B4-BE49-F238E27FC236}">
                      <a16:creationId xmlns:a16="http://schemas.microsoft.com/office/drawing/2014/main" xmlns="" id="{DDEC472A-4796-3340-B9A3-A7E05C594E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232" y="4931205"/>
                  <a:ext cx="1524000" cy="677863"/>
                </a:xfrm>
                <a:custGeom>
                  <a:avLst/>
                  <a:gdLst>
                    <a:gd name="T0" fmla="*/ 5134 w 549"/>
                    <a:gd name="T1" fmla="*/ 981 h 229"/>
                    <a:gd name="T2" fmla="*/ 2562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62 w 549"/>
                    <a:gd name="T9" fmla="*/ 1801 h 229"/>
                    <a:gd name="T10" fmla="*/ 5134 w 549"/>
                    <a:gd name="T11" fmla="*/ 0 h 229"/>
                    <a:gd name="T12" fmla="*/ 5134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9" name="Oval 218">
                  <a:extLst>
                    <a:ext uri="{FF2B5EF4-FFF2-40B4-BE49-F238E27FC236}">
                      <a16:creationId xmlns:a16="http://schemas.microsoft.com/office/drawing/2014/main" xmlns="" id="{A02FE5EC-E3D8-FD47-8F3B-60AC1842B7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61232" y="4493055"/>
                  <a:ext cx="1524000" cy="879475"/>
                </a:xfrm>
                <a:prstGeom prst="ellipse">
                  <a:avLst/>
                </a:prstGeom>
                <a:noFill/>
                <a:ln w="6350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700" name="Freeform 219">
                  <a:extLst>
                    <a:ext uri="{FF2B5EF4-FFF2-40B4-BE49-F238E27FC236}">
                      <a16:creationId xmlns:a16="http://schemas.microsoft.com/office/drawing/2014/main" xmlns="" id="{2F7CCEAF-4468-8546-BD54-0A3C68F41D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9807" y="4523217"/>
                  <a:ext cx="1468438" cy="819150"/>
                </a:xfrm>
                <a:custGeom>
                  <a:avLst/>
                  <a:gdLst>
                    <a:gd name="T0" fmla="*/ 699 w 529"/>
                    <a:gd name="T1" fmla="*/ 2831 h 277"/>
                    <a:gd name="T2" fmla="*/ 0 w 529"/>
                    <a:gd name="T3" fmla="*/ 1662 h 277"/>
                    <a:gd name="T4" fmla="*/ 699 w 529"/>
                    <a:gd name="T5" fmla="*/ 503 h 277"/>
                    <a:gd name="T6" fmla="*/ 2471 w 529"/>
                    <a:gd name="T7" fmla="*/ 0 h 277"/>
                    <a:gd name="T8" fmla="*/ 4244 w 529"/>
                    <a:gd name="T9" fmla="*/ 503 h 277"/>
                    <a:gd name="T10" fmla="*/ 4943 w 529"/>
                    <a:gd name="T11" fmla="*/ 1662 h 277"/>
                    <a:gd name="T12" fmla="*/ 4244 w 529"/>
                    <a:gd name="T13" fmla="*/ 2831 h 277"/>
                    <a:gd name="T14" fmla="*/ 2471 w 529"/>
                    <a:gd name="T15" fmla="*/ 3334 h 277"/>
                    <a:gd name="T16" fmla="*/ 699 w 529"/>
                    <a:gd name="T17" fmla="*/ 2831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7" y="209"/>
                        <a:pt x="0" y="174"/>
                        <a:pt x="0" y="138"/>
                      </a:cubicBezTo>
                      <a:cubicBezTo>
                        <a:pt x="0" y="102"/>
                        <a:pt x="27" y="68"/>
                        <a:pt x="75" y="42"/>
                      </a:cubicBezTo>
                      <a:cubicBezTo>
                        <a:pt x="125" y="15"/>
                        <a:pt x="193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3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01" name="Freeform 220">
                  <a:extLst>
                    <a:ext uri="{FF2B5EF4-FFF2-40B4-BE49-F238E27FC236}">
                      <a16:creationId xmlns:a16="http://schemas.microsoft.com/office/drawing/2014/main" xmlns="" id="{C3E2A4BA-5155-0B4C-A963-EBF45FB900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05707" y="4726417"/>
                  <a:ext cx="1079500" cy="177800"/>
                </a:xfrm>
                <a:custGeom>
                  <a:avLst/>
                  <a:gdLst>
                    <a:gd name="T0" fmla="*/ 0 w 389"/>
                    <a:gd name="T1" fmla="*/ 571 h 60"/>
                    <a:gd name="T2" fmla="*/ 0 w 389"/>
                    <a:gd name="T3" fmla="*/ 571 h 60"/>
                    <a:gd name="T4" fmla="*/ 1736 w 389"/>
                    <a:gd name="T5" fmla="*/ 24 h 60"/>
                    <a:gd name="T6" fmla="*/ 3632 w 389"/>
                    <a:gd name="T7" fmla="*/ 728 h 60"/>
                    <a:gd name="T8" fmla="*/ 3632 w 389"/>
                    <a:gd name="T9" fmla="*/ 728 h 60"/>
                    <a:gd name="T10" fmla="*/ 1736 w 389"/>
                    <a:gd name="T11" fmla="*/ 0 h 60"/>
                    <a:gd name="T12" fmla="*/ 0 w 389"/>
                    <a:gd name="T13" fmla="*/ 571 h 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9" h="60">
                      <a:moveTo>
                        <a:pt x="0" y="47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8" y="18"/>
                        <a:pt x="118" y="2"/>
                        <a:pt x="186" y="2"/>
                      </a:cubicBezTo>
                      <a:cubicBezTo>
                        <a:pt x="258" y="2"/>
                        <a:pt x="340" y="25"/>
                        <a:pt x="389" y="60"/>
                      </a:cubicBezTo>
                      <a:cubicBezTo>
                        <a:pt x="389" y="60"/>
                        <a:pt x="389" y="60"/>
                        <a:pt x="389" y="60"/>
                      </a:cubicBezTo>
                      <a:cubicBezTo>
                        <a:pt x="340" y="24"/>
                        <a:pt x="259" y="0"/>
                        <a:pt x="186" y="0"/>
                      </a:cubicBezTo>
                      <a:cubicBezTo>
                        <a:pt x="118" y="0"/>
                        <a:pt x="49" y="18"/>
                        <a:pt x="0" y="47"/>
                      </a:cubicBezTo>
                      <a:close/>
                    </a:path>
                  </a:pathLst>
                </a:custGeom>
                <a:solidFill>
                  <a:srgbClr val="B6D6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02" name="Oval 221">
                  <a:extLst>
                    <a:ext uri="{FF2B5EF4-FFF2-40B4-BE49-F238E27FC236}">
                      <a16:creationId xmlns:a16="http://schemas.microsoft.com/office/drawing/2014/main" xmlns="" id="{14AF2F15-BEFB-414A-9017-5182C08FA6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66019" y="5313792"/>
                  <a:ext cx="39688" cy="412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703" name="Oval 222">
                  <a:extLst>
                    <a:ext uri="{FF2B5EF4-FFF2-40B4-BE49-F238E27FC236}">
                      <a16:creationId xmlns:a16="http://schemas.microsoft.com/office/drawing/2014/main" xmlns="" id="{351321A4-2A33-C348-9383-7DF4B64F69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10469" y="5342367"/>
                  <a:ext cx="28575" cy="269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704" name="Oval 223">
                  <a:extLst>
                    <a:ext uri="{FF2B5EF4-FFF2-40B4-BE49-F238E27FC236}">
                      <a16:creationId xmlns:a16="http://schemas.microsoft.com/office/drawing/2014/main" xmlns="" id="{4B0B5CDD-2369-A44E-B9D2-841867F980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42207" y="5301092"/>
                  <a:ext cx="23813" cy="301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705" name="Freeform 224">
                  <a:extLst>
                    <a:ext uri="{FF2B5EF4-FFF2-40B4-BE49-F238E27FC236}">
                      <a16:creationId xmlns:a16="http://schemas.microsoft.com/office/drawing/2014/main" xmlns="" id="{3A7E747F-331A-7343-9815-5233670E67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6819" y="4818492"/>
                  <a:ext cx="66675" cy="68263"/>
                </a:xfrm>
                <a:custGeom>
                  <a:avLst/>
                  <a:gdLst>
                    <a:gd name="T0" fmla="*/ 21 w 24"/>
                    <a:gd name="T1" fmla="*/ 181 h 23"/>
                    <a:gd name="T2" fmla="*/ 86 w 24"/>
                    <a:gd name="T3" fmla="*/ 24 h 23"/>
                    <a:gd name="T4" fmla="*/ 208 w 24"/>
                    <a:gd name="T5" fmla="*/ 97 h 23"/>
                    <a:gd name="T6" fmla="*/ 151 w 24"/>
                    <a:gd name="T7" fmla="*/ 254 h 23"/>
                    <a:gd name="T8" fmla="*/ 21 w 24"/>
                    <a:gd name="T9" fmla="*/ 181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" h="23">
                      <a:moveTo>
                        <a:pt x="2" y="15"/>
                      </a:moveTo>
                      <a:cubicBezTo>
                        <a:pt x="0" y="10"/>
                        <a:pt x="3" y="4"/>
                        <a:pt x="9" y="2"/>
                      </a:cubicBezTo>
                      <a:cubicBezTo>
                        <a:pt x="14" y="0"/>
                        <a:pt x="20" y="2"/>
                        <a:pt x="22" y="8"/>
                      </a:cubicBezTo>
                      <a:cubicBezTo>
                        <a:pt x="24" y="13"/>
                        <a:pt x="21" y="19"/>
                        <a:pt x="16" y="21"/>
                      </a:cubicBezTo>
                      <a:cubicBezTo>
                        <a:pt x="10" y="23"/>
                        <a:pt x="4" y="20"/>
                        <a:pt x="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06" name="Freeform 225">
                  <a:extLst>
                    <a:ext uri="{FF2B5EF4-FFF2-40B4-BE49-F238E27FC236}">
                      <a16:creationId xmlns:a16="http://schemas.microsoft.com/office/drawing/2014/main" xmlns="" id="{FFCB5336-66B5-D24E-B369-2A1EAAC08B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0319" y="4810555"/>
                  <a:ext cx="44450" cy="47625"/>
                </a:xfrm>
                <a:custGeom>
                  <a:avLst/>
                  <a:gdLst>
                    <a:gd name="T0" fmla="*/ 21 w 16"/>
                    <a:gd name="T1" fmla="*/ 128 h 16"/>
                    <a:gd name="T2" fmla="*/ 58 w 16"/>
                    <a:gd name="T3" fmla="*/ 15 h 16"/>
                    <a:gd name="T4" fmla="*/ 142 w 16"/>
                    <a:gd name="T5" fmla="*/ 60 h 16"/>
                    <a:gd name="T6" fmla="*/ 102 w 16"/>
                    <a:gd name="T7" fmla="*/ 173 h 16"/>
                    <a:gd name="T8" fmla="*/ 21 w 16"/>
                    <a:gd name="T9" fmla="*/ 128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2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10" y="0"/>
                        <a:pt x="14" y="2"/>
                        <a:pt x="15" y="5"/>
                      </a:cubicBezTo>
                      <a:cubicBezTo>
                        <a:pt x="16" y="9"/>
                        <a:pt x="15" y="13"/>
                        <a:pt x="11" y="14"/>
                      </a:cubicBezTo>
                      <a:cubicBezTo>
                        <a:pt x="7" y="16"/>
                        <a:pt x="3" y="14"/>
                        <a:pt x="2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07" name="Freeform 226">
                  <a:extLst>
                    <a:ext uri="{FF2B5EF4-FFF2-40B4-BE49-F238E27FC236}">
                      <a16:creationId xmlns:a16="http://schemas.microsoft.com/office/drawing/2014/main" xmlns="" id="{B1839A11-5BB5-2C4E-B8A0-DA704C0B6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7132" y="4866117"/>
                  <a:ext cx="47625" cy="47625"/>
                </a:xfrm>
                <a:custGeom>
                  <a:avLst/>
                  <a:gdLst>
                    <a:gd name="T0" fmla="*/ 21 w 17"/>
                    <a:gd name="T1" fmla="*/ 128 h 16"/>
                    <a:gd name="T2" fmla="*/ 60 w 17"/>
                    <a:gd name="T3" fmla="*/ 15 h 16"/>
                    <a:gd name="T4" fmla="*/ 143 w 17"/>
                    <a:gd name="T5" fmla="*/ 60 h 16"/>
                    <a:gd name="T6" fmla="*/ 106 w 17"/>
                    <a:gd name="T7" fmla="*/ 173 h 16"/>
                    <a:gd name="T8" fmla="*/ 21 w 17"/>
                    <a:gd name="T9" fmla="*/ 128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2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10" y="0"/>
                        <a:pt x="14" y="1"/>
                        <a:pt x="15" y="5"/>
                      </a:cubicBezTo>
                      <a:cubicBezTo>
                        <a:pt x="17" y="9"/>
                        <a:pt x="15" y="13"/>
                        <a:pt x="11" y="14"/>
                      </a:cubicBezTo>
                      <a:cubicBezTo>
                        <a:pt x="7" y="16"/>
                        <a:pt x="3" y="14"/>
                        <a:pt x="2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572" name="Groupe 571">
                <a:extLst>
                  <a:ext uri="{FF2B5EF4-FFF2-40B4-BE49-F238E27FC236}">
                    <a16:creationId xmlns:a16="http://schemas.microsoft.com/office/drawing/2014/main" xmlns="" id="{0F660866-0180-5848-832F-4F971A56705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604687" y="5504571"/>
                <a:ext cx="396871" cy="288038"/>
                <a:chOff x="7031636" y="5504365"/>
                <a:chExt cx="1539876" cy="1117600"/>
              </a:xfrm>
            </p:grpSpPr>
            <p:sp>
              <p:nvSpPr>
                <p:cNvPr id="620" name="Freeform 256">
                  <a:extLst>
                    <a:ext uri="{FF2B5EF4-FFF2-40B4-BE49-F238E27FC236}">
                      <a16:creationId xmlns:a16="http://schemas.microsoft.com/office/drawing/2014/main" xmlns="" id="{3920245F-F414-CB4E-895A-286AF4FC25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6071102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D367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1" name="Freeform 257">
                  <a:extLst>
                    <a:ext uri="{FF2B5EF4-FFF2-40B4-BE49-F238E27FC236}">
                      <a16:creationId xmlns:a16="http://schemas.microsoft.com/office/drawing/2014/main" xmlns="" id="{602B15F3-FBF9-A14E-AFB5-6BC72EDC53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5534527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2" name="Freeform 258">
                  <a:extLst>
                    <a:ext uri="{FF2B5EF4-FFF2-40B4-BE49-F238E27FC236}">
                      <a16:creationId xmlns:a16="http://schemas.microsoft.com/office/drawing/2014/main" xmlns="" id="{8C31B770-9830-DD4F-AEAE-D724B0992D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5924" y="5944102"/>
                  <a:ext cx="1525588" cy="677863"/>
                </a:xfrm>
                <a:custGeom>
                  <a:avLst/>
                  <a:gdLst>
                    <a:gd name="T0" fmla="*/ 5153 w 549"/>
                    <a:gd name="T1" fmla="*/ 981 h 229"/>
                    <a:gd name="T2" fmla="*/ 2573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73 w 549"/>
                    <a:gd name="T9" fmla="*/ 1801 h 229"/>
                    <a:gd name="T10" fmla="*/ 5153 w 549"/>
                    <a:gd name="T11" fmla="*/ 0 h 229"/>
                    <a:gd name="T12" fmla="*/ 5153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3" name="Freeform 259">
                  <a:extLst>
                    <a:ext uri="{FF2B5EF4-FFF2-40B4-BE49-F238E27FC236}">
                      <a16:creationId xmlns:a16="http://schemas.microsoft.com/office/drawing/2014/main" xmlns="" id="{A37873AA-8C0C-2F4C-AF5F-5918DE7078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6061577"/>
                  <a:ext cx="1468438" cy="508000"/>
                </a:xfrm>
                <a:custGeom>
                  <a:avLst/>
                  <a:gdLst>
                    <a:gd name="T0" fmla="*/ 4975 w 528"/>
                    <a:gd name="T1" fmla="*/ 0 h 171"/>
                    <a:gd name="T2" fmla="*/ 2489 w 528"/>
                    <a:gd name="T3" fmla="*/ 1338 h 171"/>
                    <a:gd name="T4" fmla="*/ 0 w 528"/>
                    <a:gd name="T5" fmla="*/ 0 h 171"/>
                    <a:gd name="T6" fmla="*/ 0 w 528"/>
                    <a:gd name="T7" fmla="*/ 490 h 171"/>
                    <a:gd name="T8" fmla="*/ 2489 w 528"/>
                    <a:gd name="T9" fmla="*/ 2098 h 171"/>
                    <a:gd name="T10" fmla="*/ 4975 w 528"/>
                    <a:gd name="T11" fmla="*/ 490 h 171"/>
                    <a:gd name="T12" fmla="*/ 4975 w 528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71">
                      <a:moveTo>
                        <a:pt x="528" y="0"/>
                      </a:moveTo>
                      <a:cubicBezTo>
                        <a:pt x="496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8" y="101"/>
                        <a:pt x="528" y="40"/>
                      </a:cubicBez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5E12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4" name="Freeform 260">
                  <a:extLst>
                    <a:ext uri="{FF2B5EF4-FFF2-40B4-BE49-F238E27FC236}">
                      <a16:creationId xmlns:a16="http://schemas.microsoft.com/office/drawing/2014/main" xmlns="" id="{89F5834F-C213-E144-9AD0-ACD19DFF18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6071102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9E63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5" name="Oval 261">
                  <a:extLst>
                    <a:ext uri="{FF2B5EF4-FFF2-40B4-BE49-F238E27FC236}">
                      <a16:creationId xmlns:a16="http://schemas.microsoft.com/office/drawing/2014/main" xmlns="" id="{36D0D984-7478-8745-A6F4-B0710B4C3E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45924" y="5504365"/>
                  <a:ext cx="1525588" cy="881063"/>
                </a:xfrm>
                <a:prstGeom prst="ellipse">
                  <a:avLst/>
                </a:prstGeom>
                <a:solidFill>
                  <a:srgbClr val="F0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626" name="Freeform 262">
                  <a:extLst>
                    <a:ext uri="{FF2B5EF4-FFF2-40B4-BE49-F238E27FC236}">
                      <a16:creationId xmlns:a16="http://schemas.microsoft.com/office/drawing/2014/main" xmlns="" id="{000AEF7E-9617-3944-8A4C-97630EC8A4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5534527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BDE6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7" name="Freeform 263">
                  <a:extLst>
                    <a:ext uri="{FF2B5EF4-FFF2-40B4-BE49-F238E27FC236}">
                      <a16:creationId xmlns:a16="http://schemas.microsoft.com/office/drawing/2014/main" xmlns="" id="{8A18A852-E39E-1C41-81E3-F06082B70C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5534527"/>
                  <a:ext cx="1470025" cy="560388"/>
                </a:xfrm>
                <a:custGeom>
                  <a:avLst/>
                  <a:gdLst>
                    <a:gd name="T0" fmla="*/ 163 w 529"/>
                    <a:gd name="T1" fmla="*/ 2288 h 189"/>
                    <a:gd name="T2" fmla="*/ 2479 w 529"/>
                    <a:gd name="T3" fmla="*/ 855 h 189"/>
                    <a:gd name="T4" fmla="*/ 4789 w 529"/>
                    <a:gd name="T5" fmla="*/ 2299 h 189"/>
                    <a:gd name="T6" fmla="*/ 4968 w 529"/>
                    <a:gd name="T7" fmla="*/ 1681 h 189"/>
                    <a:gd name="T8" fmla="*/ 4266 w 529"/>
                    <a:gd name="T9" fmla="*/ 510 h 189"/>
                    <a:gd name="T10" fmla="*/ 2479 w 529"/>
                    <a:gd name="T11" fmla="*/ 0 h 189"/>
                    <a:gd name="T12" fmla="*/ 702 w 529"/>
                    <a:gd name="T13" fmla="*/ 510 h 189"/>
                    <a:gd name="T14" fmla="*/ 0 w 529"/>
                    <a:gd name="T15" fmla="*/ 1681 h 189"/>
                    <a:gd name="T16" fmla="*/ 163 w 529"/>
                    <a:gd name="T17" fmla="*/ 2288 h 1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189">
                      <a:moveTo>
                        <a:pt x="17" y="188"/>
                      </a:moveTo>
                      <a:cubicBezTo>
                        <a:pt x="32" y="121"/>
                        <a:pt x="145" y="70"/>
                        <a:pt x="264" y="70"/>
                      </a:cubicBezTo>
                      <a:cubicBezTo>
                        <a:pt x="380" y="70"/>
                        <a:pt x="506" y="128"/>
                        <a:pt x="510" y="189"/>
                      </a:cubicBezTo>
                      <a:cubicBezTo>
                        <a:pt x="522" y="173"/>
                        <a:pt x="529" y="156"/>
                        <a:pt x="529" y="138"/>
                      </a:cubicBezTo>
                      <a:cubicBezTo>
                        <a:pt x="529" y="102"/>
                        <a:pt x="502" y="68"/>
                        <a:pt x="454" y="42"/>
                      </a:cubicBezTo>
                      <a:cubicBezTo>
                        <a:pt x="403" y="15"/>
                        <a:pt x="336" y="0"/>
                        <a:pt x="264" y="0"/>
                      </a:cubicBezTo>
                      <a:cubicBezTo>
                        <a:pt x="192" y="0"/>
                        <a:pt x="125" y="15"/>
                        <a:pt x="75" y="42"/>
                      </a:cubicBezTo>
                      <a:cubicBezTo>
                        <a:pt x="26" y="68"/>
                        <a:pt x="0" y="102"/>
                        <a:pt x="0" y="138"/>
                      </a:cubicBezTo>
                      <a:cubicBezTo>
                        <a:pt x="0" y="155"/>
                        <a:pt x="6" y="172"/>
                        <a:pt x="17" y="188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8" name="Freeform 264">
                  <a:extLst>
                    <a:ext uri="{FF2B5EF4-FFF2-40B4-BE49-F238E27FC236}">
                      <a16:creationId xmlns:a16="http://schemas.microsoft.com/office/drawing/2014/main" xmlns="" id="{69753FF6-580C-A24D-A3E7-B9C4E1D106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31636" y="5723440"/>
                  <a:ext cx="325438" cy="338138"/>
                </a:xfrm>
                <a:custGeom>
                  <a:avLst/>
                  <a:gdLst>
                    <a:gd name="T0" fmla="*/ 1102 w 117"/>
                    <a:gd name="T1" fmla="*/ 437 h 114"/>
                    <a:gd name="T2" fmla="*/ 286 w 117"/>
                    <a:gd name="T3" fmla="*/ 1390 h 114"/>
                    <a:gd name="T4" fmla="*/ 613 w 117"/>
                    <a:gd name="T5" fmla="*/ 0 h 114"/>
                    <a:gd name="T6" fmla="*/ 1102 w 117"/>
                    <a:gd name="T7" fmla="*/ 437 h 11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7" h="114">
                      <a:moveTo>
                        <a:pt x="117" y="36"/>
                      </a:moveTo>
                      <a:cubicBezTo>
                        <a:pt x="67" y="55"/>
                        <a:pt x="37" y="92"/>
                        <a:pt x="30" y="114"/>
                      </a:cubicBezTo>
                      <a:cubicBezTo>
                        <a:pt x="0" y="69"/>
                        <a:pt x="37" y="26"/>
                        <a:pt x="65" y="0"/>
                      </a:cubicBezTo>
                      <a:cubicBezTo>
                        <a:pt x="58" y="20"/>
                        <a:pt x="48" y="52"/>
                        <a:pt x="117" y="36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9" name="Freeform 266">
                  <a:extLst>
                    <a:ext uri="{FF2B5EF4-FFF2-40B4-BE49-F238E27FC236}">
                      <a16:creationId xmlns:a16="http://schemas.microsoft.com/office/drawing/2014/main" xmlns="" id="{5E26D388-DBC9-7749-A2AF-614717A8F7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6261" y="6242552"/>
                  <a:ext cx="61913" cy="219075"/>
                </a:xfrm>
                <a:custGeom>
                  <a:avLst/>
                  <a:gdLst>
                    <a:gd name="T0" fmla="*/ 0 w 22"/>
                    <a:gd name="T1" fmla="*/ 740 h 74"/>
                    <a:gd name="T2" fmla="*/ 216 w 22"/>
                    <a:gd name="T3" fmla="*/ 893 h 74"/>
                    <a:gd name="T4" fmla="*/ 216 w 22"/>
                    <a:gd name="T5" fmla="*/ 168 h 74"/>
                    <a:gd name="T6" fmla="*/ 0 w 22"/>
                    <a:gd name="T7" fmla="*/ 0 h 74"/>
                    <a:gd name="T8" fmla="*/ 0 w 22"/>
                    <a:gd name="T9" fmla="*/ 740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74">
                      <a:moveTo>
                        <a:pt x="0" y="61"/>
                      </a:moveTo>
                      <a:cubicBezTo>
                        <a:pt x="6" y="65"/>
                        <a:pt x="14" y="70"/>
                        <a:pt x="22" y="7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0" name="Freeform 267">
                  <a:extLst>
                    <a:ext uri="{FF2B5EF4-FFF2-40B4-BE49-F238E27FC236}">
                      <a16:creationId xmlns:a16="http://schemas.microsoft.com/office/drawing/2014/main" xmlns="" id="{8492DD95-F6A1-2E46-AAC3-E0558399CA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1511" y="6299702"/>
                  <a:ext cx="47625" cy="206375"/>
                </a:xfrm>
                <a:custGeom>
                  <a:avLst/>
                  <a:gdLst>
                    <a:gd name="T0" fmla="*/ 0 w 17"/>
                    <a:gd name="T1" fmla="*/ 748 h 70"/>
                    <a:gd name="T2" fmla="*/ 166 w 17"/>
                    <a:gd name="T3" fmla="*/ 832 h 70"/>
                    <a:gd name="T4" fmla="*/ 166 w 17"/>
                    <a:gd name="T5" fmla="*/ 97 h 70"/>
                    <a:gd name="T6" fmla="*/ 0 w 17"/>
                    <a:gd name="T7" fmla="*/ 0 h 70"/>
                    <a:gd name="T8" fmla="*/ 0 w 17"/>
                    <a:gd name="T9" fmla="*/ 748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70">
                      <a:moveTo>
                        <a:pt x="0" y="63"/>
                      </a:moveTo>
                      <a:cubicBezTo>
                        <a:pt x="5" y="65"/>
                        <a:pt x="11" y="68"/>
                        <a:pt x="17" y="7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1" name="Freeform 268">
                  <a:extLst>
                    <a:ext uri="{FF2B5EF4-FFF2-40B4-BE49-F238E27FC236}">
                      <a16:creationId xmlns:a16="http://schemas.microsoft.com/office/drawing/2014/main" xmlns="" id="{A43CFDF0-DBA5-9E43-9089-72099689AC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23711" y="6163177"/>
                  <a:ext cx="26988" cy="222250"/>
                </a:xfrm>
                <a:custGeom>
                  <a:avLst/>
                  <a:gdLst>
                    <a:gd name="T0" fmla="*/ 0 w 10"/>
                    <a:gd name="T1" fmla="*/ 788 h 75"/>
                    <a:gd name="T2" fmla="*/ 83 w 10"/>
                    <a:gd name="T3" fmla="*/ 909 h 75"/>
                    <a:gd name="T4" fmla="*/ 83 w 10"/>
                    <a:gd name="T5" fmla="*/ 121 h 75"/>
                    <a:gd name="T6" fmla="*/ 0 w 10"/>
                    <a:gd name="T7" fmla="*/ 0 h 75"/>
                    <a:gd name="T8" fmla="*/ 0 w 10"/>
                    <a:gd name="T9" fmla="*/ 788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" h="75">
                      <a:moveTo>
                        <a:pt x="0" y="65"/>
                      </a:moveTo>
                      <a:cubicBezTo>
                        <a:pt x="3" y="68"/>
                        <a:pt x="7" y="72"/>
                        <a:pt x="10" y="75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7" y="6"/>
                        <a:pt x="3" y="3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2" name="Freeform 269">
                  <a:extLst>
                    <a:ext uri="{FF2B5EF4-FFF2-40B4-BE49-F238E27FC236}">
                      <a16:creationId xmlns:a16="http://schemas.microsoft.com/office/drawing/2014/main" xmlns="" id="{E8AC746B-A23C-C844-BE6A-6B685FF17C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2936" y="6280652"/>
                  <a:ext cx="14288" cy="200025"/>
                </a:xfrm>
                <a:custGeom>
                  <a:avLst/>
                  <a:gdLst>
                    <a:gd name="T0" fmla="*/ 0 w 5"/>
                    <a:gd name="T1" fmla="*/ 811 h 67"/>
                    <a:gd name="T2" fmla="*/ 52 w 5"/>
                    <a:gd name="T3" fmla="*/ 839 h 67"/>
                    <a:gd name="T4" fmla="*/ 52 w 5"/>
                    <a:gd name="T5" fmla="*/ 28 h 67"/>
                    <a:gd name="T6" fmla="*/ 0 w 5"/>
                    <a:gd name="T7" fmla="*/ 0 h 67"/>
                    <a:gd name="T8" fmla="*/ 0 w 5"/>
                    <a:gd name="T9" fmla="*/ 811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7">
                      <a:moveTo>
                        <a:pt x="0" y="65"/>
                      </a:moveTo>
                      <a:cubicBezTo>
                        <a:pt x="2" y="66"/>
                        <a:pt x="3" y="67"/>
                        <a:pt x="5" y="67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2" y="1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3" name="Freeform 274">
                  <a:extLst>
                    <a:ext uri="{FF2B5EF4-FFF2-40B4-BE49-F238E27FC236}">
                      <a16:creationId xmlns:a16="http://schemas.microsoft.com/office/drawing/2014/main" xmlns="" id="{9435919B-0AA8-B842-AB72-84C6295EC9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5024" y="6358440"/>
                  <a:ext cx="128588" cy="225425"/>
                </a:xfrm>
                <a:custGeom>
                  <a:avLst/>
                  <a:gdLst>
                    <a:gd name="T0" fmla="*/ 0 w 46"/>
                    <a:gd name="T1" fmla="*/ 783 h 76"/>
                    <a:gd name="T2" fmla="*/ 444 w 46"/>
                    <a:gd name="T3" fmla="*/ 925 h 76"/>
                    <a:gd name="T4" fmla="*/ 444 w 46"/>
                    <a:gd name="T5" fmla="*/ 136 h 76"/>
                    <a:gd name="T6" fmla="*/ 0 w 46"/>
                    <a:gd name="T7" fmla="*/ 0 h 76"/>
                    <a:gd name="T8" fmla="*/ 0 w 46"/>
                    <a:gd name="T9" fmla="*/ 783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6" h="76">
                      <a:moveTo>
                        <a:pt x="0" y="64"/>
                      </a:moveTo>
                      <a:cubicBezTo>
                        <a:pt x="12" y="72"/>
                        <a:pt x="34" y="75"/>
                        <a:pt x="46" y="76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26" y="8"/>
                        <a:pt x="12" y="5"/>
                        <a:pt x="0" y="0"/>
                      </a:cubicBez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4" name="Freeform 275">
                  <a:extLst>
                    <a:ext uri="{FF2B5EF4-FFF2-40B4-BE49-F238E27FC236}">
                      <a16:creationId xmlns:a16="http://schemas.microsoft.com/office/drawing/2014/main" xmlns="" id="{2B9E9440-35DD-7143-B69F-E2CDE6B391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599" y="6393365"/>
                  <a:ext cx="36513" cy="200025"/>
                </a:xfrm>
                <a:custGeom>
                  <a:avLst/>
                  <a:gdLst>
                    <a:gd name="T0" fmla="*/ 0 w 13"/>
                    <a:gd name="T1" fmla="*/ 811 h 67"/>
                    <a:gd name="T2" fmla="*/ 129 w 13"/>
                    <a:gd name="T3" fmla="*/ 839 h 67"/>
                    <a:gd name="T4" fmla="*/ 129 w 13"/>
                    <a:gd name="T5" fmla="*/ 15 h 67"/>
                    <a:gd name="T6" fmla="*/ 0 w 13"/>
                    <a:gd name="T7" fmla="*/ 0 h 67"/>
                    <a:gd name="T8" fmla="*/ 0 w 13"/>
                    <a:gd name="T9" fmla="*/ 811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67">
                      <a:moveTo>
                        <a:pt x="0" y="65"/>
                      </a:moveTo>
                      <a:cubicBezTo>
                        <a:pt x="4" y="66"/>
                        <a:pt x="9" y="67"/>
                        <a:pt x="13" y="67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5" name="Freeform 276">
                  <a:extLst>
                    <a:ext uri="{FF2B5EF4-FFF2-40B4-BE49-F238E27FC236}">
                      <a16:creationId xmlns:a16="http://schemas.microsoft.com/office/drawing/2014/main" xmlns="" id="{10428A16-03B4-E349-BE27-F7CD94B7BF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936" y="6379077"/>
                  <a:ext cx="33338" cy="201613"/>
                </a:xfrm>
                <a:custGeom>
                  <a:avLst/>
                  <a:gdLst>
                    <a:gd name="T0" fmla="*/ 0 w 12"/>
                    <a:gd name="T1" fmla="*/ 803 h 68"/>
                    <a:gd name="T2" fmla="*/ 114 w 12"/>
                    <a:gd name="T3" fmla="*/ 827 h 68"/>
                    <a:gd name="T4" fmla="*/ 114 w 12"/>
                    <a:gd name="T5" fmla="*/ 24 h 68"/>
                    <a:gd name="T6" fmla="*/ 0 w 12"/>
                    <a:gd name="T7" fmla="*/ 0 h 68"/>
                    <a:gd name="T8" fmla="*/ 0 w 12"/>
                    <a:gd name="T9" fmla="*/ 803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68">
                      <a:moveTo>
                        <a:pt x="0" y="66"/>
                      </a:moveTo>
                      <a:cubicBezTo>
                        <a:pt x="4" y="67"/>
                        <a:pt x="8" y="67"/>
                        <a:pt x="12" y="68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6" name="Freeform 277">
                  <a:extLst>
                    <a:ext uri="{FF2B5EF4-FFF2-40B4-BE49-F238E27FC236}">
                      <a16:creationId xmlns:a16="http://schemas.microsoft.com/office/drawing/2014/main" xmlns="" id="{380388A3-C7E0-7F40-B363-7647C04386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6261" y="6242552"/>
                  <a:ext cx="61913" cy="195263"/>
                </a:xfrm>
                <a:custGeom>
                  <a:avLst/>
                  <a:gdLst>
                    <a:gd name="T0" fmla="*/ 0 w 22"/>
                    <a:gd name="T1" fmla="*/ 628 h 66"/>
                    <a:gd name="T2" fmla="*/ 216 w 22"/>
                    <a:gd name="T3" fmla="*/ 796 h 66"/>
                    <a:gd name="T4" fmla="*/ 216 w 22"/>
                    <a:gd name="T5" fmla="*/ 166 h 66"/>
                    <a:gd name="T6" fmla="*/ 0 w 22"/>
                    <a:gd name="T7" fmla="*/ 0 h 66"/>
                    <a:gd name="T8" fmla="*/ 0 w 22"/>
                    <a:gd name="T9" fmla="*/ 62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0" y="52"/>
                      </a:moveTo>
                      <a:cubicBezTo>
                        <a:pt x="7" y="57"/>
                        <a:pt x="14" y="61"/>
                        <a:pt x="22" y="66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3700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7" name="Freeform 278">
                  <a:extLst>
                    <a:ext uri="{FF2B5EF4-FFF2-40B4-BE49-F238E27FC236}">
                      <a16:creationId xmlns:a16="http://schemas.microsoft.com/office/drawing/2014/main" xmlns="" id="{B496BDC3-B46E-1D48-8CBE-601F87BDBE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1511" y="6299702"/>
                  <a:ext cx="47625" cy="177800"/>
                </a:xfrm>
                <a:custGeom>
                  <a:avLst/>
                  <a:gdLst>
                    <a:gd name="T0" fmla="*/ 0 w 17"/>
                    <a:gd name="T1" fmla="*/ 644 h 60"/>
                    <a:gd name="T2" fmla="*/ 166 w 17"/>
                    <a:gd name="T3" fmla="*/ 728 h 60"/>
                    <a:gd name="T4" fmla="*/ 166 w 17"/>
                    <a:gd name="T5" fmla="*/ 97 h 60"/>
                    <a:gd name="T6" fmla="*/ 0 w 17"/>
                    <a:gd name="T7" fmla="*/ 0 h 60"/>
                    <a:gd name="T8" fmla="*/ 0 w 17"/>
                    <a:gd name="T9" fmla="*/ 644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60">
                      <a:moveTo>
                        <a:pt x="0" y="53"/>
                      </a:moveTo>
                      <a:cubicBezTo>
                        <a:pt x="5" y="55"/>
                        <a:pt x="11" y="58"/>
                        <a:pt x="17" y="6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3700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8" name="Freeform 282">
                  <a:extLst>
                    <a:ext uri="{FF2B5EF4-FFF2-40B4-BE49-F238E27FC236}">
                      <a16:creationId xmlns:a16="http://schemas.microsoft.com/office/drawing/2014/main" xmlns="" id="{DB81257E-CAFD-214E-893C-E485BD9E28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599" y="6393365"/>
                  <a:ext cx="36513" cy="166688"/>
                </a:xfrm>
                <a:custGeom>
                  <a:avLst/>
                  <a:gdLst>
                    <a:gd name="T0" fmla="*/ 0 w 13"/>
                    <a:gd name="T1" fmla="*/ 679 h 56"/>
                    <a:gd name="T2" fmla="*/ 129 w 13"/>
                    <a:gd name="T3" fmla="*/ 692 h 56"/>
                    <a:gd name="T4" fmla="*/ 129 w 13"/>
                    <a:gd name="T5" fmla="*/ 15 h 56"/>
                    <a:gd name="T6" fmla="*/ 0 w 13"/>
                    <a:gd name="T7" fmla="*/ 0 h 56"/>
                    <a:gd name="T8" fmla="*/ 0 w 13"/>
                    <a:gd name="T9" fmla="*/ 679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56">
                      <a:moveTo>
                        <a:pt x="0" y="55"/>
                      </a:moveTo>
                      <a:cubicBezTo>
                        <a:pt x="4" y="55"/>
                        <a:pt x="9" y="56"/>
                        <a:pt x="13" y="56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3700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9" name="Freeform 283">
                  <a:extLst>
                    <a:ext uri="{FF2B5EF4-FFF2-40B4-BE49-F238E27FC236}">
                      <a16:creationId xmlns:a16="http://schemas.microsoft.com/office/drawing/2014/main" xmlns="" id="{6B42E764-DE11-D34E-8532-544D04AFCA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936" y="6379077"/>
                  <a:ext cx="33338" cy="166688"/>
                </a:xfrm>
                <a:custGeom>
                  <a:avLst/>
                  <a:gdLst>
                    <a:gd name="T0" fmla="*/ 0 w 12"/>
                    <a:gd name="T1" fmla="*/ 664 h 56"/>
                    <a:gd name="T2" fmla="*/ 114 w 12"/>
                    <a:gd name="T3" fmla="*/ 692 h 56"/>
                    <a:gd name="T4" fmla="*/ 114 w 12"/>
                    <a:gd name="T5" fmla="*/ 28 h 56"/>
                    <a:gd name="T6" fmla="*/ 0 w 12"/>
                    <a:gd name="T7" fmla="*/ 0 h 56"/>
                    <a:gd name="T8" fmla="*/ 0 w 12"/>
                    <a:gd name="T9" fmla="*/ 664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56">
                      <a:moveTo>
                        <a:pt x="0" y="54"/>
                      </a:moveTo>
                      <a:cubicBezTo>
                        <a:pt x="4" y="54"/>
                        <a:pt x="8" y="55"/>
                        <a:pt x="12" y="5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3700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0" name="Freeform 284">
                  <a:extLst>
                    <a:ext uri="{FF2B5EF4-FFF2-40B4-BE49-F238E27FC236}">
                      <a16:creationId xmlns:a16="http://schemas.microsoft.com/office/drawing/2014/main" xmlns="" id="{D6F73786-948C-2043-91F6-2501606561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65061" y="6091740"/>
                  <a:ext cx="703263" cy="242888"/>
                </a:xfrm>
                <a:custGeom>
                  <a:avLst/>
                  <a:gdLst>
                    <a:gd name="T0" fmla="*/ 0 w 253"/>
                    <a:gd name="T1" fmla="*/ 993 h 82"/>
                    <a:gd name="T2" fmla="*/ 2380 w 253"/>
                    <a:gd name="T3" fmla="*/ 0 h 82"/>
                    <a:gd name="T4" fmla="*/ 0 w 253"/>
                    <a:gd name="T5" fmla="*/ 993 h 8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53" h="82">
                      <a:moveTo>
                        <a:pt x="0" y="82"/>
                      </a:moveTo>
                      <a:cubicBezTo>
                        <a:pt x="57" y="82"/>
                        <a:pt x="193" y="71"/>
                        <a:pt x="253" y="0"/>
                      </a:cubicBezTo>
                      <a:cubicBezTo>
                        <a:pt x="233" y="14"/>
                        <a:pt x="140" y="68"/>
                        <a:pt x="0" y="82"/>
                      </a:cubicBezTo>
                      <a:close/>
                    </a:path>
                  </a:pathLst>
                </a:custGeom>
                <a:solidFill>
                  <a:srgbClr val="9C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1" name="Freeform 285">
                  <a:extLst>
                    <a:ext uri="{FF2B5EF4-FFF2-40B4-BE49-F238E27FC236}">
                      <a16:creationId xmlns:a16="http://schemas.microsoft.com/office/drawing/2014/main" xmlns="" id="{B44E8E35-05FB-D847-BE85-D5642DC445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06261" y="6242552"/>
                  <a:ext cx="61913" cy="98425"/>
                </a:xfrm>
                <a:custGeom>
                  <a:avLst/>
                  <a:gdLst>
                    <a:gd name="T0" fmla="*/ 0 w 22"/>
                    <a:gd name="T1" fmla="*/ 225 h 33"/>
                    <a:gd name="T2" fmla="*/ 216 w 22"/>
                    <a:gd name="T3" fmla="*/ 410 h 33"/>
                    <a:gd name="T4" fmla="*/ 216 w 22"/>
                    <a:gd name="T5" fmla="*/ 173 h 33"/>
                    <a:gd name="T6" fmla="*/ 0 w 22"/>
                    <a:gd name="T7" fmla="*/ 0 h 33"/>
                    <a:gd name="T8" fmla="*/ 0 w 22"/>
                    <a:gd name="T9" fmla="*/ 225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33">
                      <a:moveTo>
                        <a:pt x="0" y="18"/>
                      </a:moveTo>
                      <a:cubicBezTo>
                        <a:pt x="7" y="24"/>
                        <a:pt x="14" y="29"/>
                        <a:pt x="22" y="3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2" name="Freeform 286">
                  <a:extLst>
                    <a:ext uri="{FF2B5EF4-FFF2-40B4-BE49-F238E27FC236}">
                      <a16:creationId xmlns:a16="http://schemas.microsoft.com/office/drawing/2014/main" xmlns="" id="{94073186-9C23-1047-B294-2B497DAED3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1511" y="6299702"/>
                  <a:ext cx="47625" cy="82550"/>
                </a:xfrm>
                <a:custGeom>
                  <a:avLst/>
                  <a:gdLst>
                    <a:gd name="T0" fmla="*/ 0 w 17"/>
                    <a:gd name="T1" fmla="*/ 249 h 28"/>
                    <a:gd name="T2" fmla="*/ 166 w 17"/>
                    <a:gd name="T3" fmla="*/ 334 h 28"/>
                    <a:gd name="T4" fmla="*/ 166 w 17"/>
                    <a:gd name="T5" fmla="*/ 97 h 28"/>
                    <a:gd name="T6" fmla="*/ 0 w 17"/>
                    <a:gd name="T7" fmla="*/ 0 h 28"/>
                    <a:gd name="T8" fmla="*/ 0 w 17"/>
                    <a:gd name="T9" fmla="*/ 249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28">
                      <a:moveTo>
                        <a:pt x="0" y="21"/>
                      </a:moveTo>
                      <a:cubicBezTo>
                        <a:pt x="5" y="23"/>
                        <a:pt x="11" y="26"/>
                        <a:pt x="17" y="2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3" name="Freeform 290">
                  <a:extLst>
                    <a:ext uri="{FF2B5EF4-FFF2-40B4-BE49-F238E27FC236}">
                      <a16:creationId xmlns:a16="http://schemas.microsoft.com/office/drawing/2014/main" xmlns="" id="{DDCA4209-43C8-8C41-97AF-D469722265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599" y="6393365"/>
                  <a:ext cx="36513" cy="71438"/>
                </a:xfrm>
                <a:custGeom>
                  <a:avLst/>
                  <a:gdLst>
                    <a:gd name="T0" fmla="*/ 0 w 13"/>
                    <a:gd name="T1" fmla="*/ 270 h 24"/>
                    <a:gd name="T2" fmla="*/ 129 w 13"/>
                    <a:gd name="T3" fmla="*/ 296 h 24"/>
                    <a:gd name="T4" fmla="*/ 129 w 13"/>
                    <a:gd name="T5" fmla="*/ 15 h 24"/>
                    <a:gd name="T6" fmla="*/ 0 w 13"/>
                    <a:gd name="T7" fmla="*/ 0 h 24"/>
                    <a:gd name="T8" fmla="*/ 0 w 13"/>
                    <a:gd name="T9" fmla="*/ 27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4">
                      <a:moveTo>
                        <a:pt x="0" y="22"/>
                      </a:moveTo>
                      <a:cubicBezTo>
                        <a:pt x="4" y="23"/>
                        <a:pt x="9" y="23"/>
                        <a:pt x="13" y="24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4" name="Freeform 291">
                  <a:extLst>
                    <a:ext uri="{FF2B5EF4-FFF2-40B4-BE49-F238E27FC236}">
                      <a16:creationId xmlns:a16="http://schemas.microsoft.com/office/drawing/2014/main" xmlns="" id="{0D097370-AA54-3C48-947C-F3348EDCDB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6936" y="6379077"/>
                  <a:ext cx="33338" cy="68263"/>
                </a:xfrm>
                <a:custGeom>
                  <a:avLst/>
                  <a:gdLst>
                    <a:gd name="T0" fmla="*/ 0 w 12"/>
                    <a:gd name="T1" fmla="*/ 254 h 23"/>
                    <a:gd name="T2" fmla="*/ 114 w 12"/>
                    <a:gd name="T3" fmla="*/ 280 h 23"/>
                    <a:gd name="T4" fmla="*/ 114 w 12"/>
                    <a:gd name="T5" fmla="*/ 24 h 23"/>
                    <a:gd name="T6" fmla="*/ 0 w 12"/>
                    <a:gd name="T7" fmla="*/ 0 h 23"/>
                    <a:gd name="T8" fmla="*/ 0 w 12"/>
                    <a:gd name="T9" fmla="*/ 254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23">
                      <a:moveTo>
                        <a:pt x="0" y="21"/>
                      </a:moveTo>
                      <a:cubicBezTo>
                        <a:pt x="4" y="22"/>
                        <a:pt x="8" y="23"/>
                        <a:pt x="12" y="23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5" name="Freeform 292">
                  <a:extLst>
                    <a:ext uri="{FF2B5EF4-FFF2-40B4-BE49-F238E27FC236}">
                      <a16:creationId xmlns:a16="http://schemas.microsoft.com/office/drawing/2014/main" xmlns="" id="{F1BD3C70-4E8E-3D45-9DAA-976D44FC36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3961" y="5551990"/>
                  <a:ext cx="665163" cy="338138"/>
                </a:xfrm>
                <a:custGeom>
                  <a:avLst/>
                  <a:gdLst>
                    <a:gd name="T0" fmla="*/ 0 w 239"/>
                    <a:gd name="T1" fmla="*/ 0 h 114"/>
                    <a:gd name="T2" fmla="*/ 2260 w 239"/>
                    <a:gd name="T3" fmla="*/ 1390 h 114"/>
                    <a:gd name="T4" fmla="*/ 28 w 239"/>
                    <a:gd name="T5" fmla="*/ 306 h 114"/>
                    <a:gd name="T6" fmla="*/ 400 w 239"/>
                    <a:gd name="T7" fmla="*/ 181 h 114"/>
                    <a:gd name="T8" fmla="*/ 0 w 239"/>
                    <a:gd name="T9" fmla="*/ 0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9" h="114">
                      <a:moveTo>
                        <a:pt x="0" y="0"/>
                      </a:moveTo>
                      <a:cubicBezTo>
                        <a:pt x="52" y="0"/>
                        <a:pt x="213" y="32"/>
                        <a:pt x="239" y="114"/>
                      </a:cubicBezTo>
                      <a:cubicBezTo>
                        <a:pt x="196" y="62"/>
                        <a:pt x="102" y="25"/>
                        <a:pt x="3" y="25"/>
                      </a:cubicBezTo>
                      <a:cubicBezTo>
                        <a:pt x="22" y="23"/>
                        <a:pt x="42" y="21"/>
                        <a:pt x="42" y="15"/>
                      </a:cubicBezTo>
                      <a:cubicBezTo>
                        <a:pt x="42" y="9"/>
                        <a:pt x="20" y="3"/>
                        <a:pt x="0" y="0"/>
                      </a:cubicBezTo>
                      <a:close/>
                    </a:path>
                  </a:pathLst>
                </a:custGeom>
                <a:solidFill>
                  <a:srgbClr val="E6F6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6" name="Freeform 293">
                  <a:extLst>
                    <a:ext uri="{FF2B5EF4-FFF2-40B4-BE49-F238E27FC236}">
                      <a16:creationId xmlns:a16="http://schemas.microsoft.com/office/drawing/2014/main" xmlns="" id="{06B7D4D9-A40B-E84B-8962-AC99F28E2F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0849" y="5694865"/>
                  <a:ext cx="247650" cy="239713"/>
                </a:xfrm>
                <a:custGeom>
                  <a:avLst/>
                  <a:gdLst>
                    <a:gd name="T0" fmla="*/ 566 w 89"/>
                    <a:gd name="T1" fmla="*/ 0 h 81"/>
                    <a:gd name="T2" fmla="*/ 0 w 89"/>
                    <a:gd name="T3" fmla="*/ 977 h 81"/>
                    <a:gd name="T4" fmla="*/ 840 w 89"/>
                    <a:gd name="T5" fmla="*/ 112 h 81"/>
                    <a:gd name="T6" fmla="*/ 514 w 89"/>
                    <a:gd name="T7" fmla="*/ 166 h 81"/>
                    <a:gd name="T8" fmla="*/ 566 w 89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" h="81">
                      <a:moveTo>
                        <a:pt x="60" y="0"/>
                      </a:moveTo>
                      <a:cubicBezTo>
                        <a:pt x="41" y="10"/>
                        <a:pt x="1" y="42"/>
                        <a:pt x="0" y="81"/>
                      </a:cubicBezTo>
                      <a:cubicBezTo>
                        <a:pt x="8" y="65"/>
                        <a:pt x="25" y="30"/>
                        <a:pt x="89" y="9"/>
                      </a:cubicBezTo>
                      <a:cubicBezTo>
                        <a:pt x="69" y="16"/>
                        <a:pt x="57" y="17"/>
                        <a:pt x="54" y="14"/>
                      </a:cubicBezTo>
                      <a:cubicBezTo>
                        <a:pt x="52" y="11"/>
                        <a:pt x="54" y="3"/>
                        <a:pt x="60" y="0"/>
                      </a:cubicBez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7" name="Freeform 294">
                  <a:extLst>
                    <a:ext uri="{FF2B5EF4-FFF2-40B4-BE49-F238E27FC236}">
                      <a16:creationId xmlns:a16="http://schemas.microsoft.com/office/drawing/2014/main" xmlns="" id="{CB09F008-07EE-8B47-8F6E-68DF52475E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6061577"/>
                  <a:ext cx="1468438" cy="508000"/>
                </a:xfrm>
                <a:custGeom>
                  <a:avLst/>
                  <a:gdLst>
                    <a:gd name="T0" fmla="*/ 4975 w 528"/>
                    <a:gd name="T1" fmla="*/ 0 h 171"/>
                    <a:gd name="T2" fmla="*/ 2489 w 528"/>
                    <a:gd name="T3" fmla="*/ 1338 h 171"/>
                    <a:gd name="T4" fmla="*/ 0 w 528"/>
                    <a:gd name="T5" fmla="*/ 0 h 171"/>
                    <a:gd name="T6" fmla="*/ 0 w 528"/>
                    <a:gd name="T7" fmla="*/ 490 h 171"/>
                    <a:gd name="T8" fmla="*/ 2489 w 528"/>
                    <a:gd name="T9" fmla="*/ 2098 h 171"/>
                    <a:gd name="T10" fmla="*/ 4975 w 528"/>
                    <a:gd name="T11" fmla="*/ 490 h 171"/>
                    <a:gd name="T12" fmla="*/ 4975 w 528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71">
                      <a:moveTo>
                        <a:pt x="528" y="0"/>
                      </a:moveTo>
                      <a:cubicBezTo>
                        <a:pt x="496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8" y="101"/>
                        <a:pt x="528" y="40"/>
                      </a:cubicBezTo>
                      <a:lnTo>
                        <a:pt x="528" y="0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8" name="Freeform 295">
                  <a:extLst>
                    <a:ext uri="{FF2B5EF4-FFF2-40B4-BE49-F238E27FC236}">
                      <a16:creationId xmlns:a16="http://schemas.microsoft.com/office/drawing/2014/main" xmlns="" id="{1FBAD20C-09A4-C241-B5B1-FF0A3C5CA6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6071102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9" name="Freeform 296">
                  <a:extLst>
                    <a:ext uri="{FF2B5EF4-FFF2-40B4-BE49-F238E27FC236}">
                      <a16:creationId xmlns:a16="http://schemas.microsoft.com/office/drawing/2014/main" xmlns="" id="{99F3D0E1-27F1-EE47-952B-91393284DE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5644065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E43E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0" name="Freeform 297">
                  <a:extLst>
                    <a:ext uri="{FF2B5EF4-FFF2-40B4-BE49-F238E27FC236}">
                      <a16:creationId xmlns:a16="http://schemas.microsoft.com/office/drawing/2014/main" xmlns="" id="{C769D0C2-2A17-7D41-81D4-A1FF3E65FB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5644065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B167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1" name="Freeform 298">
                  <a:extLst>
                    <a:ext uri="{FF2B5EF4-FFF2-40B4-BE49-F238E27FC236}">
                      <a16:creationId xmlns:a16="http://schemas.microsoft.com/office/drawing/2014/main" xmlns="" id="{4BB7CEAA-3705-554D-A565-127CABBF9B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20536" y="5742490"/>
                  <a:ext cx="1370013" cy="612775"/>
                </a:xfrm>
                <a:custGeom>
                  <a:avLst/>
                  <a:gdLst>
                    <a:gd name="T0" fmla="*/ 2316 w 493"/>
                    <a:gd name="T1" fmla="*/ 0 h 207"/>
                    <a:gd name="T2" fmla="*/ 0 w 493"/>
                    <a:gd name="T3" fmla="*/ 1415 h 207"/>
                    <a:gd name="T4" fmla="*/ 548 w 493"/>
                    <a:gd name="T5" fmla="*/ 1995 h 207"/>
                    <a:gd name="T6" fmla="*/ 2316 w 493"/>
                    <a:gd name="T7" fmla="*/ 2504 h 207"/>
                    <a:gd name="T8" fmla="*/ 4103 w 493"/>
                    <a:gd name="T9" fmla="*/ 1995 h 207"/>
                    <a:gd name="T10" fmla="*/ 4630 w 493"/>
                    <a:gd name="T11" fmla="*/ 1440 h 207"/>
                    <a:gd name="T12" fmla="*/ 2316 w 493"/>
                    <a:gd name="T13" fmla="*/ 0 h 2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93" h="207">
                      <a:moveTo>
                        <a:pt x="247" y="0"/>
                      </a:moveTo>
                      <a:cubicBezTo>
                        <a:pt x="128" y="0"/>
                        <a:pt x="15" y="51"/>
                        <a:pt x="0" y="117"/>
                      </a:cubicBezTo>
                      <a:cubicBezTo>
                        <a:pt x="13" y="135"/>
                        <a:pt x="32" y="151"/>
                        <a:pt x="58" y="165"/>
                      </a:cubicBezTo>
                      <a:cubicBezTo>
                        <a:pt x="108" y="192"/>
                        <a:pt x="175" y="207"/>
                        <a:pt x="247" y="207"/>
                      </a:cubicBezTo>
                      <a:cubicBezTo>
                        <a:pt x="319" y="207"/>
                        <a:pt x="386" y="192"/>
                        <a:pt x="437" y="165"/>
                      </a:cubicBezTo>
                      <a:cubicBezTo>
                        <a:pt x="461" y="151"/>
                        <a:pt x="480" y="136"/>
                        <a:pt x="493" y="119"/>
                      </a:cubicBezTo>
                      <a:cubicBezTo>
                        <a:pt x="489" y="58"/>
                        <a:pt x="363" y="0"/>
                        <a:pt x="247" y="0"/>
                      </a:cubicBezTo>
                      <a:close/>
                    </a:path>
                  </a:pathLst>
                </a:custGeom>
                <a:solidFill>
                  <a:srgbClr val="8C33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2" name="Freeform 299">
                  <a:extLst>
                    <a:ext uri="{FF2B5EF4-FFF2-40B4-BE49-F238E27FC236}">
                      <a16:creationId xmlns:a16="http://schemas.microsoft.com/office/drawing/2014/main" xmlns="" id="{58293E5C-A40C-B84B-8E68-C5CA680679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01486" y="5671052"/>
                  <a:ext cx="855663" cy="325438"/>
                </a:xfrm>
                <a:custGeom>
                  <a:avLst/>
                  <a:gdLst>
                    <a:gd name="T0" fmla="*/ 0 w 308"/>
                    <a:gd name="T1" fmla="*/ 1327 h 110"/>
                    <a:gd name="T2" fmla="*/ 2165 w 308"/>
                    <a:gd name="T3" fmla="*/ 0 h 110"/>
                    <a:gd name="T4" fmla="*/ 2888 w 308"/>
                    <a:gd name="T5" fmla="*/ 112 h 110"/>
                    <a:gd name="T6" fmla="*/ 0 w 308"/>
                    <a:gd name="T7" fmla="*/ 1327 h 1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08" h="110">
                      <a:moveTo>
                        <a:pt x="0" y="110"/>
                      </a:moveTo>
                      <a:cubicBezTo>
                        <a:pt x="14" y="48"/>
                        <a:pt x="120" y="0"/>
                        <a:pt x="231" y="0"/>
                      </a:cubicBezTo>
                      <a:cubicBezTo>
                        <a:pt x="257" y="0"/>
                        <a:pt x="283" y="3"/>
                        <a:pt x="308" y="9"/>
                      </a:cubicBezTo>
                      <a:cubicBezTo>
                        <a:pt x="254" y="0"/>
                        <a:pt x="49" y="6"/>
                        <a:pt x="0" y="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3" name="Freeform 300">
                  <a:extLst>
                    <a:ext uri="{FF2B5EF4-FFF2-40B4-BE49-F238E27FC236}">
                      <a16:creationId xmlns:a16="http://schemas.microsoft.com/office/drawing/2014/main" xmlns="" id="{D2B661D8-7542-B943-A641-5CBB00A876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9261" y="5644065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4" name="Freeform 301">
                  <a:extLst>
                    <a:ext uri="{FF2B5EF4-FFF2-40B4-BE49-F238E27FC236}">
                      <a16:creationId xmlns:a16="http://schemas.microsoft.com/office/drawing/2014/main" xmlns="" id="{09BBB2BE-791F-AB4F-BD0F-A83E33E483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5924" y="5944102"/>
                  <a:ext cx="1525588" cy="677863"/>
                </a:xfrm>
                <a:custGeom>
                  <a:avLst/>
                  <a:gdLst>
                    <a:gd name="T0" fmla="*/ 5153 w 549"/>
                    <a:gd name="T1" fmla="*/ 981 h 229"/>
                    <a:gd name="T2" fmla="*/ 2573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73 w 549"/>
                    <a:gd name="T9" fmla="*/ 1801 h 229"/>
                    <a:gd name="T10" fmla="*/ 5153 w 549"/>
                    <a:gd name="T11" fmla="*/ 0 h 229"/>
                    <a:gd name="T12" fmla="*/ 5153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5" name="Oval 302">
                  <a:extLst>
                    <a:ext uri="{FF2B5EF4-FFF2-40B4-BE49-F238E27FC236}">
                      <a16:creationId xmlns:a16="http://schemas.microsoft.com/office/drawing/2014/main" xmlns="" id="{11F497C2-1596-8E4A-B721-353271835D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45924" y="5504365"/>
                  <a:ext cx="1525588" cy="881063"/>
                </a:xfrm>
                <a:prstGeom prst="ellipse">
                  <a:avLst/>
                </a:prstGeom>
                <a:noFill/>
                <a:ln w="6350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656" name="Freeform 303">
                  <a:extLst>
                    <a:ext uri="{FF2B5EF4-FFF2-40B4-BE49-F238E27FC236}">
                      <a16:creationId xmlns:a16="http://schemas.microsoft.com/office/drawing/2014/main" xmlns="" id="{84D98CC1-3C7D-5D40-9416-674F692811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2911" y="5534527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7" name="Freeform 304">
                  <a:extLst>
                    <a:ext uri="{FF2B5EF4-FFF2-40B4-BE49-F238E27FC236}">
                      <a16:creationId xmlns:a16="http://schemas.microsoft.com/office/drawing/2014/main" xmlns="" id="{7DC1B956-AADF-AB45-B453-2048199CE1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90399" y="5739315"/>
                  <a:ext cx="1081088" cy="177800"/>
                </a:xfrm>
                <a:custGeom>
                  <a:avLst/>
                  <a:gdLst>
                    <a:gd name="T0" fmla="*/ 0 w 389"/>
                    <a:gd name="T1" fmla="*/ 571 h 60"/>
                    <a:gd name="T2" fmla="*/ 0 w 389"/>
                    <a:gd name="T3" fmla="*/ 571 h 60"/>
                    <a:gd name="T4" fmla="*/ 1751 w 389"/>
                    <a:gd name="T5" fmla="*/ 24 h 60"/>
                    <a:gd name="T6" fmla="*/ 3654 w 389"/>
                    <a:gd name="T7" fmla="*/ 728 h 60"/>
                    <a:gd name="T8" fmla="*/ 3654 w 389"/>
                    <a:gd name="T9" fmla="*/ 728 h 60"/>
                    <a:gd name="T10" fmla="*/ 1751 w 389"/>
                    <a:gd name="T11" fmla="*/ 0 h 60"/>
                    <a:gd name="T12" fmla="*/ 0 w 389"/>
                    <a:gd name="T13" fmla="*/ 571 h 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9" h="60">
                      <a:moveTo>
                        <a:pt x="0" y="47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8" y="18"/>
                        <a:pt x="118" y="2"/>
                        <a:pt x="186" y="2"/>
                      </a:cubicBezTo>
                      <a:cubicBezTo>
                        <a:pt x="258" y="2"/>
                        <a:pt x="340" y="25"/>
                        <a:pt x="389" y="60"/>
                      </a:cubicBezTo>
                      <a:cubicBezTo>
                        <a:pt x="389" y="60"/>
                        <a:pt x="389" y="60"/>
                        <a:pt x="389" y="60"/>
                      </a:cubicBezTo>
                      <a:cubicBezTo>
                        <a:pt x="340" y="24"/>
                        <a:pt x="258" y="0"/>
                        <a:pt x="186" y="0"/>
                      </a:cubicBezTo>
                      <a:cubicBezTo>
                        <a:pt x="118" y="0"/>
                        <a:pt x="48" y="18"/>
                        <a:pt x="0" y="47"/>
                      </a:cubicBezTo>
                      <a:close/>
                    </a:path>
                  </a:pathLst>
                </a:custGeom>
                <a:solidFill>
                  <a:srgbClr val="F6C6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8" name="Oval 305">
                  <a:extLst>
                    <a:ext uri="{FF2B5EF4-FFF2-40B4-BE49-F238E27FC236}">
                      <a16:creationId xmlns:a16="http://schemas.microsoft.com/office/drawing/2014/main" xmlns="" id="{97064173-E3D0-9645-8606-B9CBFA773F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50711" y="6325102"/>
                  <a:ext cx="39688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659" name="Oval 306">
                  <a:extLst>
                    <a:ext uri="{FF2B5EF4-FFF2-40B4-BE49-F238E27FC236}">
                      <a16:creationId xmlns:a16="http://schemas.microsoft.com/office/drawing/2014/main" xmlns="" id="{739F7527-E4BF-E647-BCBA-6E9038A1D3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95161" y="6355265"/>
                  <a:ext cx="28575" cy="269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660" name="Oval 307">
                  <a:extLst>
                    <a:ext uri="{FF2B5EF4-FFF2-40B4-BE49-F238E27FC236}">
                      <a16:creationId xmlns:a16="http://schemas.microsoft.com/office/drawing/2014/main" xmlns="" id="{5D242D2E-8E45-7747-BB4F-101AD4357B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26899" y="6313990"/>
                  <a:ext cx="23813" cy="301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661" name="Freeform 308">
                  <a:extLst>
                    <a:ext uri="{FF2B5EF4-FFF2-40B4-BE49-F238E27FC236}">
                      <a16:creationId xmlns:a16="http://schemas.microsoft.com/office/drawing/2014/main" xmlns="" id="{A0A504CF-6F4E-7441-9556-E0C53DBC4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82461" y="5831390"/>
                  <a:ext cx="63500" cy="68263"/>
                </a:xfrm>
                <a:custGeom>
                  <a:avLst/>
                  <a:gdLst>
                    <a:gd name="T0" fmla="*/ 16 w 23"/>
                    <a:gd name="T1" fmla="*/ 181 h 23"/>
                    <a:gd name="T2" fmla="*/ 73 w 23"/>
                    <a:gd name="T3" fmla="*/ 24 h 23"/>
                    <a:gd name="T4" fmla="*/ 193 w 23"/>
                    <a:gd name="T5" fmla="*/ 97 h 23"/>
                    <a:gd name="T6" fmla="*/ 136 w 23"/>
                    <a:gd name="T7" fmla="*/ 254 h 23"/>
                    <a:gd name="T8" fmla="*/ 16 w 23"/>
                    <a:gd name="T9" fmla="*/ 181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2" y="15"/>
                      </a:moveTo>
                      <a:cubicBezTo>
                        <a:pt x="0" y="10"/>
                        <a:pt x="3" y="4"/>
                        <a:pt x="8" y="2"/>
                      </a:cubicBezTo>
                      <a:cubicBezTo>
                        <a:pt x="13" y="0"/>
                        <a:pt x="19" y="2"/>
                        <a:pt x="21" y="8"/>
                      </a:cubicBezTo>
                      <a:cubicBezTo>
                        <a:pt x="23" y="13"/>
                        <a:pt x="21" y="19"/>
                        <a:pt x="15" y="21"/>
                      </a:cubicBezTo>
                      <a:cubicBezTo>
                        <a:pt x="10" y="23"/>
                        <a:pt x="4" y="20"/>
                        <a:pt x="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2" name="Freeform 309">
                  <a:extLst>
                    <a:ext uri="{FF2B5EF4-FFF2-40B4-BE49-F238E27FC236}">
                      <a16:creationId xmlns:a16="http://schemas.microsoft.com/office/drawing/2014/main" xmlns="" id="{221D9793-F10F-0C42-9A30-F8D40D85D5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45961" y="5821865"/>
                  <a:ext cx="44450" cy="47625"/>
                </a:xfrm>
                <a:custGeom>
                  <a:avLst/>
                  <a:gdLst>
                    <a:gd name="T0" fmla="*/ 12 w 16"/>
                    <a:gd name="T1" fmla="*/ 128 h 16"/>
                    <a:gd name="T2" fmla="*/ 49 w 16"/>
                    <a:gd name="T3" fmla="*/ 15 h 16"/>
                    <a:gd name="T4" fmla="*/ 142 w 16"/>
                    <a:gd name="T5" fmla="*/ 60 h 16"/>
                    <a:gd name="T6" fmla="*/ 98 w 16"/>
                    <a:gd name="T7" fmla="*/ 173 h 16"/>
                    <a:gd name="T8" fmla="*/ 12 w 16"/>
                    <a:gd name="T9" fmla="*/ 128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" y="10"/>
                      </a:moveTo>
                      <a:cubicBezTo>
                        <a:pt x="0" y="6"/>
                        <a:pt x="2" y="2"/>
                        <a:pt x="5" y="1"/>
                      </a:cubicBezTo>
                      <a:cubicBezTo>
                        <a:pt x="9" y="0"/>
                        <a:pt x="13" y="2"/>
                        <a:pt x="15" y="5"/>
                      </a:cubicBezTo>
                      <a:cubicBezTo>
                        <a:pt x="16" y="9"/>
                        <a:pt x="14" y="13"/>
                        <a:pt x="10" y="14"/>
                      </a:cubicBezTo>
                      <a:cubicBezTo>
                        <a:pt x="7" y="16"/>
                        <a:pt x="3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3" name="Freeform 310">
                  <a:extLst>
                    <a:ext uri="{FF2B5EF4-FFF2-40B4-BE49-F238E27FC236}">
                      <a16:creationId xmlns:a16="http://schemas.microsoft.com/office/drawing/2014/main" xmlns="" id="{A53E0335-58DA-7241-AC04-EEE4C62E20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42774" y="5879015"/>
                  <a:ext cx="44450" cy="46038"/>
                </a:xfrm>
                <a:custGeom>
                  <a:avLst/>
                  <a:gdLst>
                    <a:gd name="T0" fmla="*/ 12 w 16"/>
                    <a:gd name="T1" fmla="*/ 109 h 16"/>
                    <a:gd name="T2" fmla="*/ 58 w 16"/>
                    <a:gd name="T3" fmla="*/ 13 h 16"/>
                    <a:gd name="T4" fmla="*/ 142 w 16"/>
                    <a:gd name="T5" fmla="*/ 53 h 16"/>
                    <a:gd name="T6" fmla="*/ 98 w 16"/>
                    <a:gd name="T7" fmla="*/ 149 h 16"/>
                    <a:gd name="T8" fmla="*/ 12 w 16"/>
                    <a:gd name="T9" fmla="*/ 109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9" y="0"/>
                        <a:pt x="13" y="1"/>
                        <a:pt x="15" y="5"/>
                      </a:cubicBezTo>
                      <a:cubicBezTo>
                        <a:pt x="16" y="9"/>
                        <a:pt x="14" y="13"/>
                        <a:pt x="10" y="14"/>
                      </a:cubicBezTo>
                      <a:cubicBezTo>
                        <a:pt x="7" y="16"/>
                        <a:pt x="3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573" name="Groupe 572">
                <a:extLst>
                  <a:ext uri="{FF2B5EF4-FFF2-40B4-BE49-F238E27FC236}">
                    <a16:creationId xmlns:a16="http://schemas.microsoft.com/office/drawing/2014/main" xmlns="" id="{4FF9C5FC-8A91-2046-A3AB-C6DA69A0CB1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752557" y="5159490"/>
                <a:ext cx="397280" cy="288038"/>
                <a:chOff x="7120328" y="4916032"/>
                <a:chExt cx="1541463" cy="1117600"/>
              </a:xfrm>
            </p:grpSpPr>
            <p:sp>
              <p:nvSpPr>
                <p:cNvPr id="576" name="Freeform 340">
                  <a:extLst>
                    <a:ext uri="{FF2B5EF4-FFF2-40B4-BE49-F238E27FC236}">
                      <a16:creationId xmlns:a16="http://schemas.microsoft.com/office/drawing/2014/main" xmlns="" id="{7C07C098-5ACE-D74A-8998-B818CBF8B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953" y="5482769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D367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7" name="Freeform 341">
                  <a:extLst>
                    <a:ext uri="{FF2B5EF4-FFF2-40B4-BE49-F238E27FC236}">
                      <a16:creationId xmlns:a16="http://schemas.microsoft.com/office/drawing/2014/main" xmlns="" id="{F60B7937-D87E-E240-B5CC-495B2F3B75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1603" y="4946194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8" name="Freeform 342">
                  <a:extLst>
                    <a:ext uri="{FF2B5EF4-FFF2-40B4-BE49-F238E27FC236}">
                      <a16:creationId xmlns:a16="http://schemas.microsoft.com/office/drawing/2014/main" xmlns="" id="{F95FA036-4A75-0B46-AB94-82DD378316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6203" y="5355769"/>
                  <a:ext cx="1525588" cy="677863"/>
                </a:xfrm>
                <a:custGeom>
                  <a:avLst/>
                  <a:gdLst>
                    <a:gd name="T0" fmla="*/ 5153 w 549"/>
                    <a:gd name="T1" fmla="*/ 981 h 229"/>
                    <a:gd name="T2" fmla="*/ 2573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73 w 549"/>
                    <a:gd name="T9" fmla="*/ 1801 h 229"/>
                    <a:gd name="T10" fmla="*/ 5153 w 549"/>
                    <a:gd name="T11" fmla="*/ 0 h 229"/>
                    <a:gd name="T12" fmla="*/ 5153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solidFill>
                  <a:srgbClr val="D9F1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9" name="Freeform 343">
                  <a:extLst>
                    <a:ext uri="{FF2B5EF4-FFF2-40B4-BE49-F238E27FC236}">
                      <a16:creationId xmlns:a16="http://schemas.microsoft.com/office/drawing/2014/main" xmlns="" id="{FB6063B0-BFC2-7D4F-877F-F850253680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1603" y="5473244"/>
                  <a:ext cx="1468438" cy="508000"/>
                </a:xfrm>
                <a:custGeom>
                  <a:avLst/>
                  <a:gdLst>
                    <a:gd name="T0" fmla="*/ 4975 w 528"/>
                    <a:gd name="T1" fmla="*/ 0 h 171"/>
                    <a:gd name="T2" fmla="*/ 2489 w 528"/>
                    <a:gd name="T3" fmla="*/ 1338 h 171"/>
                    <a:gd name="T4" fmla="*/ 0 w 528"/>
                    <a:gd name="T5" fmla="*/ 0 h 171"/>
                    <a:gd name="T6" fmla="*/ 0 w 528"/>
                    <a:gd name="T7" fmla="*/ 490 h 171"/>
                    <a:gd name="T8" fmla="*/ 2489 w 528"/>
                    <a:gd name="T9" fmla="*/ 2098 h 171"/>
                    <a:gd name="T10" fmla="*/ 4975 w 528"/>
                    <a:gd name="T11" fmla="*/ 490 h 171"/>
                    <a:gd name="T12" fmla="*/ 4975 w 528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71">
                      <a:moveTo>
                        <a:pt x="528" y="0"/>
                      </a:moveTo>
                      <a:cubicBezTo>
                        <a:pt x="496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8" y="101"/>
                        <a:pt x="528" y="40"/>
                      </a:cubicBez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EAC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0" name="Freeform 344">
                  <a:extLst>
                    <a:ext uri="{FF2B5EF4-FFF2-40B4-BE49-F238E27FC236}">
                      <a16:creationId xmlns:a16="http://schemas.microsoft.com/office/drawing/2014/main" xmlns="" id="{5731AF1D-564E-D64B-825D-F51DA5721B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953" y="5482769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FCEC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1" name="Oval 345">
                  <a:extLst>
                    <a:ext uri="{FF2B5EF4-FFF2-40B4-BE49-F238E27FC236}">
                      <a16:creationId xmlns:a16="http://schemas.microsoft.com/office/drawing/2014/main" xmlns="" id="{0E17DFC2-C0E9-A849-A94F-D819BC073C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34616" y="4916032"/>
                  <a:ext cx="1525588" cy="881063"/>
                </a:xfrm>
                <a:prstGeom prst="ellipse">
                  <a:avLst/>
                </a:prstGeom>
                <a:solidFill>
                  <a:srgbClr val="F0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582" name="Freeform 346">
                  <a:extLst>
                    <a:ext uri="{FF2B5EF4-FFF2-40B4-BE49-F238E27FC236}">
                      <a16:creationId xmlns:a16="http://schemas.microsoft.com/office/drawing/2014/main" xmlns="" id="{BA9E1E0D-7E6A-5B4E-8007-221DF06079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1603" y="4946194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solidFill>
                  <a:srgbClr val="BDE6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3" name="Freeform 347">
                  <a:extLst>
                    <a:ext uri="{FF2B5EF4-FFF2-40B4-BE49-F238E27FC236}">
                      <a16:creationId xmlns:a16="http://schemas.microsoft.com/office/drawing/2014/main" xmlns="" id="{E3418681-D011-8940-BE93-536939D492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1603" y="4946194"/>
                  <a:ext cx="1470025" cy="560388"/>
                </a:xfrm>
                <a:custGeom>
                  <a:avLst/>
                  <a:gdLst>
                    <a:gd name="T0" fmla="*/ 163 w 529"/>
                    <a:gd name="T1" fmla="*/ 2288 h 189"/>
                    <a:gd name="T2" fmla="*/ 2479 w 529"/>
                    <a:gd name="T3" fmla="*/ 855 h 189"/>
                    <a:gd name="T4" fmla="*/ 4789 w 529"/>
                    <a:gd name="T5" fmla="*/ 2299 h 189"/>
                    <a:gd name="T6" fmla="*/ 4968 w 529"/>
                    <a:gd name="T7" fmla="*/ 1681 h 189"/>
                    <a:gd name="T8" fmla="*/ 4266 w 529"/>
                    <a:gd name="T9" fmla="*/ 510 h 189"/>
                    <a:gd name="T10" fmla="*/ 2479 w 529"/>
                    <a:gd name="T11" fmla="*/ 0 h 189"/>
                    <a:gd name="T12" fmla="*/ 702 w 529"/>
                    <a:gd name="T13" fmla="*/ 510 h 189"/>
                    <a:gd name="T14" fmla="*/ 0 w 529"/>
                    <a:gd name="T15" fmla="*/ 1681 h 189"/>
                    <a:gd name="T16" fmla="*/ 163 w 529"/>
                    <a:gd name="T17" fmla="*/ 2288 h 1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189">
                      <a:moveTo>
                        <a:pt x="17" y="188"/>
                      </a:moveTo>
                      <a:cubicBezTo>
                        <a:pt x="32" y="121"/>
                        <a:pt x="145" y="70"/>
                        <a:pt x="264" y="70"/>
                      </a:cubicBezTo>
                      <a:cubicBezTo>
                        <a:pt x="380" y="70"/>
                        <a:pt x="506" y="128"/>
                        <a:pt x="510" y="189"/>
                      </a:cubicBezTo>
                      <a:cubicBezTo>
                        <a:pt x="522" y="173"/>
                        <a:pt x="529" y="156"/>
                        <a:pt x="529" y="138"/>
                      </a:cubicBezTo>
                      <a:cubicBezTo>
                        <a:pt x="529" y="102"/>
                        <a:pt x="502" y="68"/>
                        <a:pt x="454" y="42"/>
                      </a:cubicBezTo>
                      <a:cubicBezTo>
                        <a:pt x="403" y="15"/>
                        <a:pt x="336" y="0"/>
                        <a:pt x="264" y="0"/>
                      </a:cubicBezTo>
                      <a:cubicBezTo>
                        <a:pt x="192" y="0"/>
                        <a:pt x="125" y="15"/>
                        <a:pt x="75" y="42"/>
                      </a:cubicBezTo>
                      <a:cubicBezTo>
                        <a:pt x="26" y="68"/>
                        <a:pt x="0" y="102"/>
                        <a:pt x="0" y="138"/>
                      </a:cubicBezTo>
                      <a:cubicBezTo>
                        <a:pt x="0" y="155"/>
                        <a:pt x="6" y="172"/>
                        <a:pt x="17" y="188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4" name="Freeform 348">
                  <a:extLst>
                    <a:ext uri="{FF2B5EF4-FFF2-40B4-BE49-F238E27FC236}">
                      <a16:creationId xmlns:a16="http://schemas.microsoft.com/office/drawing/2014/main" xmlns="" id="{4FDB5888-59E5-FF48-A261-825E107BA7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20328" y="5135107"/>
                  <a:ext cx="325438" cy="338138"/>
                </a:xfrm>
                <a:custGeom>
                  <a:avLst/>
                  <a:gdLst>
                    <a:gd name="T0" fmla="*/ 1102 w 117"/>
                    <a:gd name="T1" fmla="*/ 437 h 114"/>
                    <a:gd name="T2" fmla="*/ 286 w 117"/>
                    <a:gd name="T3" fmla="*/ 1390 h 114"/>
                    <a:gd name="T4" fmla="*/ 613 w 117"/>
                    <a:gd name="T5" fmla="*/ 0 h 114"/>
                    <a:gd name="T6" fmla="*/ 1102 w 117"/>
                    <a:gd name="T7" fmla="*/ 437 h 11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7" h="114">
                      <a:moveTo>
                        <a:pt x="117" y="36"/>
                      </a:moveTo>
                      <a:cubicBezTo>
                        <a:pt x="67" y="55"/>
                        <a:pt x="37" y="92"/>
                        <a:pt x="30" y="114"/>
                      </a:cubicBezTo>
                      <a:cubicBezTo>
                        <a:pt x="0" y="69"/>
                        <a:pt x="37" y="26"/>
                        <a:pt x="65" y="0"/>
                      </a:cubicBezTo>
                      <a:cubicBezTo>
                        <a:pt x="58" y="20"/>
                        <a:pt x="48" y="52"/>
                        <a:pt x="117" y="36"/>
                      </a:cubicBez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5" name="Freeform 350">
                  <a:extLst>
                    <a:ext uri="{FF2B5EF4-FFF2-40B4-BE49-F238E27FC236}">
                      <a16:creationId xmlns:a16="http://schemas.microsoft.com/office/drawing/2014/main" xmlns="" id="{62071885-C61E-F645-BF26-5D5891DEF9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94953" y="5654219"/>
                  <a:ext cx="61913" cy="219075"/>
                </a:xfrm>
                <a:custGeom>
                  <a:avLst/>
                  <a:gdLst>
                    <a:gd name="T0" fmla="*/ 0 w 22"/>
                    <a:gd name="T1" fmla="*/ 740 h 74"/>
                    <a:gd name="T2" fmla="*/ 216 w 22"/>
                    <a:gd name="T3" fmla="*/ 893 h 74"/>
                    <a:gd name="T4" fmla="*/ 216 w 22"/>
                    <a:gd name="T5" fmla="*/ 168 h 74"/>
                    <a:gd name="T6" fmla="*/ 0 w 22"/>
                    <a:gd name="T7" fmla="*/ 0 h 74"/>
                    <a:gd name="T8" fmla="*/ 0 w 22"/>
                    <a:gd name="T9" fmla="*/ 740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74">
                      <a:moveTo>
                        <a:pt x="0" y="61"/>
                      </a:moveTo>
                      <a:cubicBezTo>
                        <a:pt x="6" y="65"/>
                        <a:pt x="14" y="70"/>
                        <a:pt x="22" y="7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61"/>
                      </a:lnTo>
                      <a:close/>
                    </a:path>
                  </a:pathLst>
                </a:custGeom>
                <a:solidFill>
                  <a:srgbClr val="AFE1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6" name="Freeform 351">
                  <a:extLst>
                    <a:ext uri="{FF2B5EF4-FFF2-40B4-BE49-F238E27FC236}">
                      <a16:creationId xmlns:a16="http://schemas.microsoft.com/office/drawing/2014/main" xmlns="" id="{9352E220-5F09-3449-AB28-CF7D8FA5AC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0203" y="5711369"/>
                  <a:ext cx="47625" cy="206375"/>
                </a:xfrm>
                <a:custGeom>
                  <a:avLst/>
                  <a:gdLst>
                    <a:gd name="T0" fmla="*/ 0 w 17"/>
                    <a:gd name="T1" fmla="*/ 748 h 70"/>
                    <a:gd name="T2" fmla="*/ 166 w 17"/>
                    <a:gd name="T3" fmla="*/ 832 h 70"/>
                    <a:gd name="T4" fmla="*/ 166 w 17"/>
                    <a:gd name="T5" fmla="*/ 97 h 70"/>
                    <a:gd name="T6" fmla="*/ 0 w 17"/>
                    <a:gd name="T7" fmla="*/ 0 h 70"/>
                    <a:gd name="T8" fmla="*/ 0 w 17"/>
                    <a:gd name="T9" fmla="*/ 748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70">
                      <a:moveTo>
                        <a:pt x="0" y="63"/>
                      </a:moveTo>
                      <a:cubicBezTo>
                        <a:pt x="5" y="65"/>
                        <a:pt x="11" y="68"/>
                        <a:pt x="17" y="7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7" name="Freeform 359">
                  <a:extLst>
                    <a:ext uri="{FF2B5EF4-FFF2-40B4-BE49-F238E27FC236}">
                      <a16:creationId xmlns:a16="http://schemas.microsoft.com/office/drawing/2014/main" xmlns="" id="{13BBB1F8-F76D-7B49-A4FE-46AAE6C260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9291" y="5805032"/>
                  <a:ext cx="36513" cy="200025"/>
                </a:xfrm>
                <a:custGeom>
                  <a:avLst/>
                  <a:gdLst>
                    <a:gd name="T0" fmla="*/ 0 w 13"/>
                    <a:gd name="T1" fmla="*/ 811 h 67"/>
                    <a:gd name="T2" fmla="*/ 129 w 13"/>
                    <a:gd name="T3" fmla="*/ 839 h 67"/>
                    <a:gd name="T4" fmla="*/ 129 w 13"/>
                    <a:gd name="T5" fmla="*/ 15 h 67"/>
                    <a:gd name="T6" fmla="*/ 0 w 13"/>
                    <a:gd name="T7" fmla="*/ 0 h 67"/>
                    <a:gd name="T8" fmla="*/ 0 w 13"/>
                    <a:gd name="T9" fmla="*/ 811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67">
                      <a:moveTo>
                        <a:pt x="0" y="65"/>
                      </a:moveTo>
                      <a:cubicBezTo>
                        <a:pt x="4" y="66"/>
                        <a:pt x="9" y="67"/>
                        <a:pt x="13" y="67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8" name="Freeform 360">
                  <a:extLst>
                    <a:ext uri="{FF2B5EF4-FFF2-40B4-BE49-F238E27FC236}">
                      <a16:creationId xmlns:a16="http://schemas.microsoft.com/office/drawing/2014/main" xmlns="" id="{1CEA8485-874B-D640-B378-5AEFC8FE16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15628" y="5790744"/>
                  <a:ext cx="33338" cy="201613"/>
                </a:xfrm>
                <a:custGeom>
                  <a:avLst/>
                  <a:gdLst>
                    <a:gd name="T0" fmla="*/ 0 w 12"/>
                    <a:gd name="T1" fmla="*/ 803 h 68"/>
                    <a:gd name="T2" fmla="*/ 114 w 12"/>
                    <a:gd name="T3" fmla="*/ 827 h 68"/>
                    <a:gd name="T4" fmla="*/ 114 w 12"/>
                    <a:gd name="T5" fmla="*/ 24 h 68"/>
                    <a:gd name="T6" fmla="*/ 0 w 12"/>
                    <a:gd name="T7" fmla="*/ 0 h 68"/>
                    <a:gd name="T8" fmla="*/ 0 w 12"/>
                    <a:gd name="T9" fmla="*/ 803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68">
                      <a:moveTo>
                        <a:pt x="0" y="66"/>
                      </a:moveTo>
                      <a:cubicBezTo>
                        <a:pt x="4" y="67"/>
                        <a:pt x="8" y="67"/>
                        <a:pt x="12" y="68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9" name="Freeform 361">
                  <a:extLst>
                    <a:ext uri="{FF2B5EF4-FFF2-40B4-BE49-F238E27FC236}">
                      <a16:creationId xmlns:a16="http://schemas.microsoft.com/office/drawing/2014/main" xmlns="" id="{96E2F7FF-9949-F843-8C9A-20375C5DD7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94953" y="5654219"/>
                  <a:ext cx="61913" cy="195263"/>
                </a:xfrm>
                <a:custGeom>
                  <a:avLst/>
                  <a:gdLst>
                    <a:gd name="T0" fmla="*/ 0 w 22"/>
                    <a:gd name="T1" fmla="*/ 628 h 66"/>
                    <a:gd name="T2" fmla="*/ 216 w 22"/>
                    <a:gd name="T3" fmla="*/ 796 h 66"/>
                    <a:gd name="T4" fmla="*/ 216 w 22"/>
                    <a:gd name="T5" fmla="*/ 166 h 66"/>
                    <a:gd name="T6" fmla="*/ 0 w 22"/>
                    <a:gd name="T7" fmla="*/ 0 h 66"/>
                    <a:gd name="T8" fmla="*/ 0 w 22"/>
                    <a:gd name="T9" fmla="*/ 628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0" y="52"/>
                      </a:moveTo>
                      <a:cubicBezTo>
                        <a:pt x="7" y="57"/>
                        <a:pt x="14" y="61"/>
                        <a:pt x="22" y="66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E0BA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0" name="Freeform 368">
                  <a:extLst>
                    <a:ext uri="{FF2B5EF4-FFF2-40B4-BE49-F238E27FC236}">
                      <a16:creationId xmlns:a16="http://schemas.microsoft.com/office/drawing/2014/main" xmlns="" id="{3CAE0676-C4D5-6B4C-A378-C04E5235A5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3753" y="5503407"/>
                  <a:ext cx="703263" cy="242888"/>
                </a:xfrm>
                <a:custGeom>
                  <a:avLst/>
                  <a:gdLst>
                    <a:gd name="T0" fmla="*/ 0 w 253"/>
                    <a:gd name="T1" fmla="*/ 993 h 82"/>
                    <a:gd name="T2" fmla="*/ 2380 w 253"/>
                    <a:gd name="T3" fmla="*/ 0 h 82"/>
                    <a:gd name="T4" fmla="*/ 0 w 253"/>
                    <a:gd name="T5" fmla="*/ 993 h 8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53" h="82">
                      <a:moveTo>
                        <a:pt x="0" y="82"/>
                      </a:moveTo>
                      <a:cubicBezTo>
                        <a:pt x="57" y="82"/>
                        <a:pt x="193" y="71"/>
                        <a:pt x="253" y="0"/>
                      </a:cubicBezTo>
                      <a:cubicBezTo>
                        <a:pt x="233" y="14"/>
                        <a:pt x="140" y="68"/>
                        <a:pt x="0" y="82"/>
                      </a:cubicBezTo>
                      <a:close/>
                    </a:path>
                  </a:pathLst>
                </a:custGeom>
                <a:solidFill>
                  <a:srgbClr val="9CD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1" name="Freeform 369">
                  <a:extLst>
                    <a:ext uri="{FF2B5EF4-FFF2-40B4-BE49-F238E27FC236}">
                      <a16:creationId xmlns:a16="http://schemas.microsoft.com/office/drawing/2014/main" xmlns="" id="{9E6D4403-6642-3A4F-A6D9-C101948D4E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94953" y="5654219"/>
                  <a:ext cx="61913" cy="98425"/>
                </a:xfrm>
                <a:custGeom>
                  <a:avLst/>
                  <a:gdLst>
                    <a:gd name="T0" fmla="*/ 0 w 22"/>
                    <a:gd name="T1" fmla="*/ 225 h 33"/>
                    <a:gd name="T2" fmla="*/ 216 w 22"/>
                    <a:gd name="T3" fmla="*/ 410 h 33"/>
                    <a:gd name="T4" fmla="*/ 216 w 22"/>
                    <a:gd name="T5" fmla="*/ 173 h 33"/>
                    <a:gd name="T6" fmla="*/ 0 w 22"/>
                    <a:gd name="T7" fmla="*/ 0 h 33"/>
                    <a:gd name="T8" fmla="*/ 0 w 22"/>
                    <a:gd name="T9" fmla="*/ 225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33">
                      <a:moveTo>
                        <a:pt x="0" y="18"/>
                      </a:moveTo>
                      <a:cubicBezTo>
                        <a:pt x="7" y="24"/>
                        <a:pt x="14" y="29"/>
                        <a:pt x="22" y="3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4" y="10"/>
                        <a:pt x="6" y="5"/>
                        <a:pt x="0" y="0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2" name="Freeform 370">
                  <a:extLst>
                    <a:ext uri="{FF2B5EF4-FFF2-40B4-BE49-F238E27FC236}">
                      <a16:creationId xmlns:a16="http://schemas.microsoft.com/office/drawing/2014/main" xmlns="" id="{F29F74DA-CE62-A446-A264-FA1BB8BC6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0203" y="5711369"/>
                  <a:ext cx="47625" cy="82550"/>
                </a:xfrm>
                <a:custGeom>
                  <a:avLst/>
                  <a:gdLst>
                    <a:gd name="T0" fmla="*/ 0 w 17"/>
                    <a:gd name="T1" fmla="*/ 249 h 28"/>
                    <a:gd name="T2" fmla="*/ 166 w 17"/>
                    <a:gd name="T3" fmla="*/ 334 h 28"/>
                    <a:gd name="T4" fmla="*/ 166 w 17"/>
                    <a:gd name="T5" fmla="*/ 97 h 28"/>
                    <a:gd name="T6" fmla="*/ 0 w 17"/>
                    <a:gd name="T7" fmla="*/ 0 h 28"/>
                    <a:gd name="T8" fmla="*/ 0 w 17"/>
                    <a:gd name="T9" fmla="*/ 249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28">
                      <a:moveTo>
                        <a:pt x="0" y="21"/>
                      </a:moveTo>
                      <a:cubicBezTo>
                        <a:pt x="5" y="23"/>
                        <a:pt x="11" y="26"/>
                        <a:pt x="17" y="2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3" name="Freeform 374">
                  <a:extLst>
                    <a:ext uri="{FF2B5EF4-FFF2-40B4-BE49-F238E27FC236}">
                      <a16:creationId xmlns:a16="http://schemas.microsoft.com/office/drawing/2014/main" xmlns="" id="{324883E6-CE4A-2344-952B-C53D0EF29A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9291" y="5805032"/>
                  <a:ext cx="36513" cy="71438"/>
                </a:xfrm>
                <a:custGeom>
                  <a:avLst/>
                  <a:gdLst>
                    <a:gd name="T0" fmla="*/ 0 w 13"/>
                    <a:gd name="T1" fmla="*/ 270 h 24"/>
                    <a:gd name="T2" fmla="*/ 129 w 13"/>
                    <a:gd name="T3" fmla="*/ 296 h 24"/>
                    <a:gd name="T4" fmla="*/ 129 w 13"/>
                    <a:gd name="T5" fmla="*/ 15 h 24"/>
                    <a:gd name="T6" fmla="*/ 0 w 13"/>
                    <a:gd name="T7" fmla="*/ 0 h 24"/>
                    <a:gd name="T8" fmla="*/ 0 w 13"/>
                    <a:gd name="T9" fmla="*/ 27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4">
                      <a:moveTo>
                        <a:pt x="0" y="22"/>
                      </a:moveTo>
                      <a:cubicBezTo>
                        <a:pt x="4" y="23"/>
                        <a:pt x="9" y="23"/>
                        <a:pt x="13" y="24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4" name="Freeform 375">
                  <a:extLst>
                    <a:ext uri="{FF2B5EF4-FFF2-40B4-BE49-F238E27FC236}">
                      <a16:creationId xmlns:a16="http://schemas.microsoft.com/office/drawing/2014/main" xmlns="" id="{3DC0661A-ED0C-1F4B-8747-B840DE98E6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15628" y="5790744"/>
                  <a:ext cx="33338" cy="68263"/>
                </a:xfrm>
                <a:custGeom>
                  <a:avLst/>
                  <a:gdLst>
                    <a:gd name="T0" fmla="*/ 0 w 12"/>
                    <a:gd name="T1" fmla="*/ 254 h 23"/>
                    <a:gd name="T2" fmla="*/ 114 w 12"/>
                    <a:gd name="T3" fmla="*/ 280 h 23"/>
                    <a:gd name="T4" fmla="*/ 114 w 12"/>
                    <a:gd name="T5" fmla="*/ 24 h 23"/>
                    <a:gd name="T6" fmla="*/ 0 w 12"/>
                    <a:gd name="T7" fmla="*/ 0 h 23"/>
                    <a:gd name="T8" fmla="*/ 0 w 12"/>
                    <a:gd name="T9" fmla="*/ 254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23">
                      <a:moveTo>
                        <a:pt x="0" y="21"/>
                      </a:moveTo>
                      <a:cubicBezTo>
                        <a:pt x="4" y="22"/>
                        <a:pt x="8" y="23"/>
                        <a:pt x="12" y="23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73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5" name="Freeform 376">
                  <a:extLst>
                    <a:ext uri="{FF2B5EF4-FFF2-40B4-BE49-F238E27FC236}">
                      <a16:creationId xmlns:a16="http://schemas.microsoft.com/office/drawing/2014/main" xmlns="" id="{A83D55F3-D342-FA4B-98D3-B2BB312B0C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42653" y="4963657"/>
                  <a:ext cx="665163" cy="338138"/>
                </a:xfrm>
                <a:custGeom>
                  <a:avLst/>
                  <a:gdLst>
                    <a:gd name="T0" fmla="*/ 0 w 239"/>
                    <a:gd name="T1" fmla="*/ 0 h 114"/>
                    <a:gd name="T2" fmla="*/ 2260 w 239"/>
                    <a:gd name="T3" fmla="*/ 1390 h 114"/>
                    <a:gd name="T4" fmla="*/ 28 w 239"/>
                    <a:gd name="T5" fmla="*/ 306 h 114"/>
                    <a:gd name="T6" fmla="*/ 400 w 239"/>
                    <a:gd name="T7" fmla="*/ 181 h 114"/>
                    <a:gd name="T8" fmla="*/ 0 w 239"/>
                    <a:gd name="T9" fmla="*/ 0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9" h="114">
                      <a:moveTo>
                        <a:pt x="0" y="0"/>
                      </a:moveTo>
                      <a:cubicBezTo>
                        <a:pt x="52" y="0"/>
                        <a:pt x="213" y="32"/>
                        <a:pt x="239" y="114"/>
                      </a:cubicBezTo>
                      <a:cubicBezTo>
                        <a:pt x="196" y="62"/>
                        <a:pt x="102" y="25"/>
                        <a:pt x="3" y="25"/>
                      </a:cubicBezTo>
                      <a:cubicBezTo>
                        <a:pt x="22" y="23"/>
                        <a:pt x="42" y="21"/>
                        <a:pt x="42" y="15"/>
                      </a:cubicBezTo>
                      <a:cubicBezTo>
                        <a:pt x="42" y="9"/>
                        <a:pt x="20" y="3"/>
                        <a:pt x="0" y="0"/>
                      </a:cubicBezTo>
                      <a:close/>
                    </a:path>
                  </a:pathLst>
                </a:custGeom>
                <a:solidFill>
                  <a:srgbClr val="E6F6F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6" name="Freeform 377">
                  <a:extLst>
                    <a:ext uri="{FF2B5EF4-FFF2-40B4-BE49-F238E27FC236}">
                      <a16:creationId xmlns:a16="http://schemas.microsoft.com/office/drawing/2014/main" xmlns="" id="{4858A17D-1BCE-DA42-99E6-F74E3673C3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9541" y="5106532"/>
                  <a:ext cx="247650" cy="239713"/>
                </a:xfrm>
                <a:custGeom>
                  <a:avLst/>
                  <a:gdLst>
                    <a:gd name="T0" fmla="*/ 566 w 89"/>
                    <a:gd name="T1" fmla="*/ 0 h 81"/>
                    <a:gd name="T2" fmla="*/ 0 w 89"/>
                    <a:gd name="T3" fmla="*/ 977 h 81"/>
                    <a:gd name="T4" fmla="*/ 840 w 89"/>
                    <a:gd name="T5" fmla="*/ 112 h 81"/>
                    <a:gd name="T6" fmla="*/ 514 w 89"/>
                    <a:gd name="T7" fmla="*/ 166 h 81"/>
                    <a:gd name="T8" fmla="*/ 566 w 89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" h="81">
                      <a:moveTo>
                        <a:pt x="60" y="0"/>
                      </a:moveTo>
                      <a:cubicBezTo>
                        <a:pt x="41" y="10"/>
                        <a:pt x="1" y="42"/>
                        <a:pt x="0" y="81"/>
                      </a:cubicBezTo>
                      <a:cubicBezTo>
                        <a:pt x="8" y="65"/>
                        <a:pt x="25" y="30"/>
                        <a:pt x="89" y="9"/>
                      </a:cubicBezTo>
                      <a:cubicBezTo>
                        <a:pt x="69" y="16"/>
                        <a:pt x="57" y="17"/>
                        <a:pt x="54" y="14"/>
                      </a:cubicBezTo>
                      <a:cubicBezTo>
                        <a:pt x="52" y="11"/>
                        <a:pt x="54" y="3"/>
                        <a:pt x="60" y="0"/>
                      </a:cubicBezTo>
                      <a:close/>
                    </a:path>
                  </a:pathLst>
                </a:custGeom>
                <a:solidFill>
                  <a:srgbClr val="69C7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7" name="Freeform 378">
                  <a:extLst>
                    <a:ext uri="{FF2B5EF4-FFF2-40B4-BE49-F238E27FC236}">
                      <a16:creationId xmlns:a16="http://schemas.microsoft.com/office/drawing/2014/main" xmlns="" id="{7C3C5F60-C1F9-754C-BD5F-FFFBA88E09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5728" y="5508169"/>
                  <a:ext cx="1468438" cy="508000"/>
                </a:xfrm>
                <a:custGeom>
                  <a:avLst/>
                  <a:gdLst>
                    <a:gd name="T0" fmla="*/ 4975 w 528"/>
                    <a:gd name="T1" fmla="*/ 0 h 171"/>
                    <a:gd name="T2" fmla="*/ 2489 w 528"/>
                    <a:gd name="T3" fmla="*/ 1338 h 171"/>
                    <a:gd name="T4" fmla="*/ 0 w 528"/>
                    <a:gd name="T5" fmla="*/ 0 h 171"/>
                    <a:gd name="T6" fmla="*/ 0 w 528"/>
                    <a:gd name="T7" fmla="*/ 490 h 171"/>
                    <a:gd name="T8" fmla="*/ 2489 w 528"/>
                    <a:gd name="T9" fmla="*/ 2098 h 171"/>
                    <a:gd name="T10" fmla="*/ 4975 w 528"/>
                    <a:gd name="T11" fmla="*/ 490 h 171"/>
                    <a:gd name="T12" fmla="*/ 4975 w 528"/>
                    <a:gd name="T13" fmla="*/ 0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71">
                      <a:moveTo>
                        <a:pt x="528" y="0"/>
                      </a:moveTo>
                      <a:cubicBezTo>
                        <a:pt x="496" y="63"/>
                        <a:pt x="390" y="109"/>
                        <a:pt x="264" y="109"/>
                      </a:cubicBezTo>
                      <a:cubicBezTo>
                        <a:pt x="138" y="109"/>
                        <a:pt x="32" y="63"/>
                        <a:pt x="0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06"/>
                        <a:pt x="118" y="171"/>
                        <a:pt x="264" y="171"/>
                      </a:cubicBezTo>
                      <a:cubicBezTo>
                        <a:pt x="410" y="171"/>
                        <a:pt x="528" y="101"/>
                        <a:pt x="528" y="40"/>
                      </a:cubicBezTo>
                      <a:lnTo>
                        <a:pt x="528" y="0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8" name="Freeform 379">
                  <a:extLst>
                    <a:ext uri="{FF2B5EF4-FFF2-40B4-BE49-F238E27FC236}">
                      <a16:creationId xmlns:a16="http://schemas.microsoft.com/office/drawing/2014/main" xmlns="" id="{9A7A7FB6-51DD-8C41-A781-CB7185EF21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953" y="5482769"/>
                  <a:ext cx="1458913" cy="400050"/>
                </a:xfrm>
                <a:custGeom>
                  <a:avLst/>
                  <a:gdLst>
                    <a:gd name="T0" fmla="*/ 2461 w 525"/>
                    <a:gd name="T1" fmla="*/ 1290 h 135"/>
                    <a:gd name="T2" fmla="*/ 0 w 525"/>
                    <a:gd name="T3" fmla="*/ 0 h 135"/>
                    <a:gd name="T4" fmla="*/ 2461 w 525"/>
                    <a:gd name="T5" fmla="*/ 1637 h 135"/>
                    <a:gd name="T6" fmla="*/ 4931 w 525"/>
                    <a:gd name="T7" fmla="*/ 0 h 135"/>
                    <a:gd name="T8" fmla="*/ 2461 w 525"/>
                    <a:gd name="T9" fmla="*/ 1290 h 1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5" h="135">
                      <a:moveTo>
                        <a:pt x="262" y="106"/>
                      </a:moveTo>
                      <a:cubicBezTo>
                        <a:pt x="138" y="106"/>
                        <a:pt x="34" y="61"/>
                        <a:pt x="0" y="0"/>
                      </a:cubicBezTo>
                      <a:cubicBezTo>
                        <a:pt x="6" y="80"/>
                        <a:pt x="121" y="135"/>
                        <a:pt x="262" y="135"/>
                      </a:cubicBezTo>
                      <a:cubicBezTo>
                        <a:pt x="404" y="135"/>
                        <a:pt x="519" y="80"/>
                        <a:pt x="525" y="0"/>
                      </a:cubicBezTo>
                      <a:cubicBezTo>
                        <a:pt x="491" y="61"/>
                        <a:pt x="386" y="106"/>
                        <a:pt x="262" y="106"/>
                      </a:cubicBezTo>
                      <a:close/>
                    </a:path>
                  </a:pathLst>
                </a:custGeom>
                <a:solidFill>
                  <a:srgbClr val="EFD58D"/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9" name="Freeform 380">
                  <a:extLst>
                    <a:ext uri="{FF2B5EF4-FFF2-40B4-BE49-F238E27FC236}">
                      <a16:creationId xmlns:a16="http://schemas.microsoft.com/office/drawing/2014/main" xmlns="" id="{346B8D84-56D3-8941-8A32-7021C4FE81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953" y="5055732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FCEC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0" name="Freeform 381">
                  <a:extLst>
                    <a:ext uri="{FF2B5EF4-FFF2-40B4-BE49-F238E27FC236}">
                      <a16:creationId xmlns:a16="http://schemas.microsoft.com/office/drawing/2014/main" xmlns="" id="{62B3251A-B54C-8D41-B20F-10BA7D775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96528" y="5070019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solidFill>
                  <a:srgbClr val="FCEC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1" name="Freeform 382">
                  <a:extLst>
                    <a:ext uri="{FF2B5EF4-FFF2-40B4-BE49-F238E27FC236}">
                      <a16:creationId xmlns:a16="http://schemas.microsoft.com/office/drawing/2014/main" xmlns="" id="{96A06261-D039-EB43-8E11-3F505244A5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15578" y="5155744"/>
                  <a:ext cx="1370013" cy="612775"/>
                </a:xfrm>
                <a:custGeom>
                  <a:avLst/>
                  <a:gdLst>
                    <a:gd name="T0" fmla="*/ 2316 w 493"/>
                    <a:gd name="T1" fmla="*/ 0 h 207"/>
                    <a:gd name="T2" fmla="*/ 0 w 493"/>
                    <a:gd name="T3" fmla="*/ 1415 h 207"/>
                    <a:gd name="T4" fmla="*/ 548 w 493"/>
                    <a:gd name="T5" fmla="*/ 1995 h 207"/>
                    <a:gd name="T6" fmla="*/ 2316 w 493"/>
                    <a:gd name="T7" fmla="*/ 2504 h 207"/>
                    <a:gd name="T8" fmla="*/ 4103 w 493"/>
                    <a:gd name="T9" fmla="*/ 1995 h 207"/>
                    <a:gd name="T10" fmla="*/ 4630 w 493"/>
                    <a:gd name="T11" fmla="*/ 1440 h 207"/>
                    <a:gd name="T12" fmla="*/ 2316 w 493"/>
                    <a:gd name="T13" fmla="*/ 0 h 2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93" h="207">
                      <a:moveTo>
                        <a:pt x="247" y="0"/>
                      </a:moveTo>
                      <a:cubicBezTo>
                        <a:pt x="128" y="0"/>
                        <a:pt x="15" y="51"/>
                        <a:pt x="0" y="117"/>
                      </a:cubicBezTo>
                      <a:cubicBezTo>
                        <a:pt x="13" y="135"/>
                        <a:pt x="32" y="151"/>
                        <a:pt x="58" y="165"/>
                      </a:cubicBezTo>
                      <a:cubicBezTo>
                        <a:pt x="108" y="192"/>
                        <a:pt x="175" y="207"/>
                        <a:pt x="247" y="207"/>
                      </a:cubicBezTo>
                      <a:cubicBezTo>
                        <a:pt x="319" y="207"/>
                        <a:pt x="386" y="192"/>
                        <a:pt x="437" y="165"/>
                      </a:cubicBezTo>
                      <a:cubicBezTo>
                        <a:pt x="461" y="151"/>
                        <a:pt x="480" y="136"/>
                        <a:pt x="493" y="119"/>
                      </a:cubicBezTo>
                      <a:cubicBezTo>
                        <a:pt x="489" y="58"/>
                        <a:pt x="363" y="0"/>
                        <a:pt x="247" y="0"/>
                      </a:cubicBezTo>
                      <a:close/>
                    </a:path>
                  </a:pathLst>
                </a:custGeom>
                <a:solidFill>
                  <a:srgbClr val="FFFA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2" name="Freeform 383">
                  <a:extLst>
                    <a:ext uri="{FF2B5EF4-FFF2-40B4-BE49-F238E27FC236}">
                      <a16:creationId xmlns:a16="http://schemas.microsoft.com/office/drawing/2014/main" xmlns="" id="{AE4C8BB5-E118-704B-8EA6-93BEDB8E64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90178" y="5082719"/>
                  <a:ext cx="855663" cy="325438"/>
                </a:xfrm>
                <a:custGeom>
                  <a:avLst/>
                  <a:gdLst>
                    <a:gd name="T0" fmla="*/ 0 w 308"/>
                    <a:gd name="T1" fmla="*/ 1327 h 110"/>
                    <a:gd name="T2" fmla="*/ 2165 w 308"/>
                    <a:gd name="T3" fmla="*/ 0 h 110"/>
                    <a:gd name="T4" fmla="*/ 2888 w 308"/>
                    <a:gd name="T5" fmla="*/ 112 h 110"/>
                    <a:gd name="T6" fmla="*/ 0 w 308"/>
                    <a:gd name="T7" fmla="*/ 1327 h 1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08" h="110">
                      <a:moveTo>
                        <a:pt x="0" y="110"/>
                      </a:moveTo>
                      <a:cubicBezTo>
                        <a:pt x="14" y="48"/>
                        <a:pt x="120" y="0"/>
                        <a:pt x="231" y="0"/>
                      </a:cubicBezTo>
                      <a:cubicBezTo>
                        <a:pt x="257" y="0"/>
                        <a:pt x="283" y="3"/>
                        <a:pt x="308" y="9"/>
                      </a:cubicBezTo>
                      <a:cubicBezTo>
                        <a:pt x="254" y="0"/>
                        <a:pt x="49" y="6"/>
                        <a:pt x="0" y="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3" name="Freeform 384">
                  <a:extLst>
                    <a:ext uri="{FF2B5EF4-FFF2-40B4-BE49-F238E27FC236}">
                      <a16:creationId xmlns:a16="http://schemas.microsoft.com/office/drawing/2014/main" xmlns="" id="{B8855B76-3CD5-4D40-8BD0-C48B5EAE3C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7953" y="5055732"/>
                  <a:ext cx="1455738" cy="711200"/>
                </a:xfrm>
                <a:custGeom>
                  <a:avLst/>
                  <a:gdLst>
                    <a:gd name="T0" fmla="*/ 4916 w 524"/>
                    <a:gd name="T1" fmla="*/ 1471 h 240"/>
                    <a:gd name="T2" fmla="*/ 2459 w 524"/>
                    <a:gd name="T3" fmla="*/ 0 h 240"/>
                    <a:gd name="T4" fmla="*/ 0 w 524"/>
                    <a:gd name="T5" fmla="*/ 1432 h 240"/>
                    <a:gd name="T6" fmla="*/ 686 w 524"/>
                    <a:gd name="T7" fmla="*/ 2408 h 240"/>
                    <a:gd name="T8" fmla="*/ 2459 w 524"/>
                    <a:gd name="T9" fmla="*/ 2914 h 240"/>
                    <a:gd name="T10" fmla="*/ 4239 w 524"/>
                    <a:gd name="T11" fmla="*/ 2408 h 240"/>
                    <a:gd name="T12" fmla="*/ 4916 w 524"/>
                    <a:gd name="T13" fmla="*/ 1471 h 2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4" h="240">
                      <a:moveTo>
                        <a:pt x="524" y="121"/>
                      </a:moveTo>
                      <a:cubicBezTo>
                        <a:pt x="517" y="61"/>
                        <a:pt x="406" y="0"/>
                        <a:pt x="262" y="0"/>
                      </a:cubicBezTo>
                      <a:cubicBezTo>
                        <a:pt x="119" y="0"/>
                        <a:pt x="9" y="55"/>
                        <a:pt x="0" y="118"/>
                      </a:cubicBezTo>
                      <a:cubicBezTo>
                        <a:pt x="6" y="148"/>
                        <a:pt x="32" y="176"/>
                        <a:pt x="73" y="198"/>
                      </a:cubicBezTo>
                      <a:cubicBezTo>
                        <a:pt x="123" y="225"/>
                        <a:pt x="190" y="240"/>
                        <a:pt x="262" y="240"/>
                      </a:cubicBezTo>
                      <a:cubicBezTo>
                        <a:pt x="334" y="240"/>
                        <a:pt x="401" y="225"/>
                        <a:pt x="452" y="198"/>
                      </a:cubicBezTo>
                      <a:cubicBezTo>
                        <a:pt x="491" y="176"/>
                        <a:pt x="516" y="150"/>
                        <a:pt x="524" y="121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4" name="Freeform 385">
                  <a:extLst>
                    <a:ext uri="{FF2B5EF4-FFF2-40B4-BE49-F238E27FC236}">
                      <a16:creationId xmlns:a16="http://schemas.microsoft.com/office/drawing/2014/main" xmlns="" id="{B4DC51E3-AE02-D048-ABA8-DAFEBFC12B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4616" y="5355769"/>
                  <a:ext cx="1525588" cy="677863"/>
                </a:xfrm>
                <a:custGeom>
                  <a:avLst/>
                  <a:gdLst>
                    <a:gd name="T0" fmla="*/ 5153 w 549"/>
                    <a:gd name="T1" fmla="*/ 981 h 229"/>
                    <a:gd name="T2" fmla="*/ 2573 w 549"/>
                    <a:gd name="T3" fmla="*/ 2767 h 229"/>
                    <a:gd name="T4" fmla="*/ 0 w 549"/>
                    <a:gd name="T5" fmla="*/ 981 h 229"/>
                    <a:gd name="T6" fmla="*/ 0 w 549"/>
                    <a:gd name="T7" fmla="*/ 0 h 229"/>
                    <a:gd name="T8" fmla="*/ 2573 w 549"/>
                    <a:gd name="T9" fmla="*/ 1801 h 229"/>
                    <a:gd name="T10" fmla="*/ 5153 w 549"/>
                    <a:gd name="T11" fmla="*/ 0 h 229"/>
                    <a:gd name="T12" fmla="*/ 5153 w 549"/>
                    <a:gd name="T13" fmla="*/ 981 h 2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9" h="229">
                      <a:moveTo>
                        <a:pt x="549" y="81"/>
                      </a:moveTo>
                      <a:cubicBezTo>
                        <a:pt x="549" y="163"/>
                        <a:pt x="426" y="229"/>
                        <a:pt x="274" y="229"/>
                      </a:cubicBezTo>
                      <a:cubicBezTo>
                        <a:pt x="123" y="229"/>
                        <a:pt x="0" y="163"/>
                        <a:pt x="0" y="8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"/>
                        <a:pt x="123" y="149"/>
                        <a:pt x="274" y="149"/>
                      </a:cubicBezTo>
                      <a:cubicBezTo>
                        <a:pt x="426" y="149"/>
                        <a:pt x="549" y="82"/>
                        <a:pt x="549" y="0"/>
                      </a:cubicBezTo>
                      <a:lnTo>
                        <a:pt x="549" y="81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5" name="Oval 386">
                  <a:extLst>
                    <a:ext uri="{FF2B5EF4-FFF2-40B4-BE49-F238E27FC236}">
                      <a16:creationId xmlns:a16="http://schemas.microsoft.com/office/drawing/2014/main" xmlns="" id="{2FF26F8D-FCB9-B543-9CEA-91C743C187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34616" y="4916032"/>
                  <a:ext cx="1525588" cy="881063"/>
                </a:xfrm>
                <a:prstGeom prst="ellipse">
                  <a:avLst/>
                </a:prstGeom>
                <a:noFill/>
                <a:ln w="6350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606" name="Freeform 387">
                  <a:extLst>
                    <a:ext uri="{FF2B5EF4-FFF2-40B4-BE49-F238E27FC236}">
                      <a16:creationId xmlns:a16="http://schemas.microsoft.com/office/drawing/2014/main" xmlns="" id="{251E6967-90CD-CF4D-9E8B-19A37669A8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1603" y="4946194"/>
                  <a:ext cx="1470025" cy="820738"/>
                </a:xfrm>
                <a:custGeom>
                  <a:avLst/>
                  <a:gdLst>
                    <a:gd name="T0" fmla="*/ 702 w 529"/>
                    <a:gd name="T1" fmla="*/ 2854 h 277"/>
                    <a:gd name="T2" fmla="*/ 0 w 529"/>
                    <a:gd name="T3" fmla="*/ 1680 h 277"/>
                    <a:gd name="T4" fmla="*/ 702 w 529"/>
                    <a:gd name="T5" fmla="*/ 508 h 277"/>
                    <a:gd name="T6" fmla="*/ 2479 w 529"/>
                    <a:gd name="T7" fmla="*/ 0 h 277"/>
                    <a:gd name="T8" fmla="*/ 4266 w 529"/>
                    <a:gd name="T9" fmla="*/ 508 h 277"/>
                    <a:gd name="T10" fmla="*/ 4968 w 529"/>
                    <a:gd name="T11" fmla="*/ 1680 h 277"/>
                    <a:gd name="T12" fmla="*/ 4266 w 529"/>
                    <a:gd name="T13" fmla="*/ 2854 h 277"/>
                    <a:gd name="T14" fmla="*/ 2479 w 529"/>
                    <a:gd name="T15" fmla="*/ 3361 h 277"/>
                    <a:gd name="T16" fmla="*/ 702 w 529"/>
                    <a:gd name="T17" fmla="*/ 2854 h 27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29" h="277">
                      <a:moveTo>
                        <a:pt x="75" y="235"/>
                      </a:moveTo>
                      <a:cubicBezTo>
                        <a:pt x="26" y="209"/>
                        <a:pt x="0" y="174"/>
                        <a:pt x="0" y="138"/>
                      </a:cubicBezTo>
                      <a:cubicBezTo>
                        <a:pt x="0" y="102"/>
                        <a:pt x="26" y="68"/>
                        <a:pt x="75" y="42"/>
                      </a:cubicBezTo>
                      <a:cubicBezTo>
                        <a:pt x="125" y="15"/>
                        <a:pt x="192" y="0"/>
                        <a:pt x="264" y="0"/>
                      </a:cubicBezTo>
                      <a:cubicBezTo>
                        <a:pt x="336" y="0"/>
                        <a:pt x="403" y="15"/>
                        <a:pt x="454" y="42"/>
                      </a:cubicBezTo>
                      <a:cubicBezTo>
                        <a:pt x="502" y="68"/>
                        <a:pt x="529" y="102"/>
                        <a:pt x="529" y="138"/>
                      </a:cubicBezTo>
                      <a:cubicBezTo>
                        <a:pt x="529" y="174"/>
                        <a:pt x="502" y="209"/>
                        <a:pt x="454" y="235"/>
                      </a:cubicBezTo>
                      <a:cubicBezTo>
                        <a:pt x="403" y="262"/>
                        <a:pt x="336" y="277"/>
                        <a:pt x="264" y="277"/>
                      </a:cubicBezTo>
                      <a:cubicBezTo>
                        <a:pt x="192" y="277"/>
                        <a:pt x="125" y="262"/>
                        <a:pt x="75" y="235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rgbClr val="33333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7" name="Freeform 388">
                  <a:extLst>
                    <a:ext uri="{FF2B5EF4-FFF2-40B4-BE49-F238E27FC236}">
                      <a16:creationId xmlns:a16="http://schemas.microsoft.com/office/drawing/2014/main" xmlns="" id="{CD500FC8-8E1D-BB4A-B3C6-1F0CE1C35E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9091" y="5150982"/>
                  <a:ext cx="1081088" cy="177800"/>
                </a:xfrm>
                <a:custGeom>
                  <a:avLst/>
                  <a:gdLst>
                    <a:gd name="T0" fmla="*/ 0 w 389"/>
                    <a:gd name="T1" fmla="*/ 571 h 60"/>
                    <a:gd name="T2" fmla="*/ 0 w 389"/>
                    <a:gd name="T3" fmla="*/ 571 h 60"/>
                    <a:gd name="T4" fmla="*/ 1751 w 389"/>
                    <a:gd name="T5" fmla="*/ 24 h 60"/>
                    <a:gd name="T6" fmla="*/ 3654 w 389"/>
                    <a:gd name="T7" fmla="*/ 728 h 60"/>
                    <a:gd name="T8" fmla="*/ 3654 w 389"/>
                    <a:gd name="T9" fmla="*/ 728 h 60"/>
                    <a:gd name="T10" fmla="*/ 1751 w 389"/>
                    <a:gd name="T11" fmla="*/ 0 h 60"/>
                    <a:gd name="T12" fmla="*/ 0 w 389"/>
                    <a:gd name="T13" fmla="*/ 571 h 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9" h="60">
                      <a:moveTo>
                        <a:pt x="0" y="47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8" y="18"/>
                        <a:pt x="118" y="2"/>
                        <a:pt x="186" y="2"/>
                      </a:cubicBezTo>
                      <a:cubicBezTo>
                        <a:pt x="258" y="2"/>
                        <a:pt x="340" y="25"/>
                        <a:pt x="389" y="60"/>
                      </a:cubicBezTo>
                      <a:cubicBezTo>
                        <a:pt x="389" y="60"/>
                        <a:pt x="389" y="60"/>
                        <a:pt x="389" y="60"/>
                      </a:cubicBezTo>
                      <a:cubicBezTo>
                        <a:pt x="340" y="24"/>
                        <a:pt x="258" y="0"/>
                        <a:pt x="186" y="0"/>
                      </a:cubicBezTo>
                      <a:cubicBezTo>
                        <a:pt x="118" y="0"/>
                        <a:pt x="48" y="18"/>
                        <a:pt x="0" y="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8" name="Oval 389">
                  <a:extLst>
                    <a:ext uri="{FF2B5EF4-FFF2-40B4-BE49-F238E27FC236}">
                      <a16:creationId xmlns:a16="http://schemas.microsoft.com/office/drawing/2014/main" xmlns="" id="{47FA269D-DBB1-A04F-9C0E-6E26D62D9E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39403" y="5736769"/>
                  <a:ext cx="39688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609" name="Oval 390">
                  <a:extLst>
                    <a:ext uri="{FF2B5EF4-FFF2-40B4-BE49-F238E27FC236}">
                      <a16:creationId xmlns:a16="http://schemas.microsoft.com/office/drawing/2014/main" xmlns="" id="{EFF6C5C9-BCAC-FF43-9A25-71424FF552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83853" y="5766932"/>
                  <a:ext cx="28575" cy="269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610" name="Oval 391">
                  <a:extLst>
                    <a:ext uri="{FF2B5EF4-FFF2-40B4-BE49-F238E27FC236}">
                      <a16:creationId xmlns:a16="http://schemas.microsoft.com/office/drawing/2014/main" xmlns="" id="{280328DF-F0A3-5B48-9C92-468195880D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15591" y="5725657"/>
                  <a:ext cx="23813" cy="301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fr-FR" altLang="fr-FR" sz="1333"/>
                </a:p>
              </p:txBody>
            </p:sp>
            <p:sp>
              <p:nvSpPr>
                <p:cNvPr id="611" name="Freeform 392">
                  <a:extLst>
                    <a:ext uri="{FF2B5EF4-FFF2-40B4-BE49-F238E27FC236}">
                      <a16:creationId xmlns:a16="http://schemas.microsoft.com/office/drawing/2014/main" xmlns="" id="{5E3EF6C1-A29C-6643-8091-28617A81CB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1153" y="5243057"/>
                  <a:ext cx="63500" cy="68263"/>
                </a:xfrm>
                <a:custGeom>
                  <a:avLst/>
                  <a:gdLst>
                    <a:gd name="T0" fmla="*/ 16 w 23"/>
                    <a:gd name="T1" fmla="*/ 181 h 23"/>
                    <a:gd name="T2" fmla="*/ 73 w 23"/>
                    <a:gd name="T3" fmla="*/ 24 h 23"/>
                    <a:gd name="T4" fmla="*/ 193 w 23"/>
                    <a:gd name="T5" fmla="*/ 97 h 23"/>
                    <a:gd name="T6" fmla="*/ 136 w 23"/>
                    <a:gd name="T7" fmla="*/ 254 h 23"/>
                    <a:gd name="T8" fmla="*/ 16 w 23"/>
                    <a:gd name="T9" fmla="*/ 181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2" y="15"/>
                      </a:moveTo>
                      <a:cubicBezTo>
                        <a:pt x="0" y="10"/>
                        <a:pt x="3" y="4"/>
                        <a:pt x="8" y="2"/>
                      </a:cubicBezTo>
                      <a:cubicBezTo>
                        <a:pt x="13" y="0"/>
                        <a:pt x="19" y="2"/>
                        <a:pt x="21" y="8"/>
                      </a:cubicBezTo>
                      <a:cubicBezTo>
                        <a:pt x="23" y="13"/>
                        <a:pt x="21" y="19"/>
                        <a:pt x="15" y="21"/>
                      </a:cubicBezTo>
                      <a:cubicBezTo>
                        <a:pt x="10" y="23"/>
                        <a:pt x="4" y="20"/>
                        <a:pt x="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2" name="Freeform 393">
                  <a:extLst>
                    <a:ext uri="{FF2B5EF4-FFF2-40B4-BE49-F238E27FC236}">
                      <a16:creationId xmlns:a16="http://schemas.microsoft.com/office/drawing/2014/main" xmlns="" id="{1CD58C26-FE85-694B-8F0D-16BB2D7080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4653" y="5233532"/>
                  <a:ext cx="44450" cy="47625"/>
                </a:xfrm>
                <a:custGeom>
                  <a:avLst/>
                  <a:gdLst>
                    <a:gd name="T0" fmla="*/ 12 w 16"/>
                    <a:gd name="T1" fmla="*/ 128 h 16"/>
                    <a:gd name="T2" fmla="*/ 49 w 16"/>
                    <a:gd name="T3" fmla="*/ 15 h 16"/>
                    <a:gd name="T4" fmla="*/ 142 w 16"/>
                    <a:gd name="T5" fmla="*/ 60 h 16"/>
                    <a:gd name="T6" fmla="*/ 98 w 16"/>
                    <a:gd name="T7" fmla="*/ 173 h 16"/>
                    <a:gd name="T8" fmla="*/ 12 w 16"/>
                    <a:gd name="T9" fmla="*/ 128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" y="10"/>
                      </a:moveTo>
                      <a:cubicBezTo>
                        <a:pt x="0" y="6"/>
                        <a:pt x="2" y="2"/>
                        <a:pt x="5" y="1"/>
                      </a:cubicBezTo>
                      <a:cubicBezTo>
                        <a:pt x="9" y="0"/>
                        <a:pt x="13" y="2"/>
                        <a:pt x="15" y="5"/>
                      </a:cubicBezTo>
                      <a:cubicBezTo>
                        <a:pt x="16" y="9"/>
                        <a:pt x="14" y="13"/>
                        <a:pt x="10" y="14"/>
                      </a:cubicBezTo>
                      <a:cubicBezTo>
                        <a:pt x="7" y="16"/>
                        <a:pt x="3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3" name="Freeform 394">
                  <a:extLst>
                    <a:ext uri="{FF2B5EF4-FFF2-40B4-BE49-F238E27FC236}">
                      <a16:creationId xmlns:a16="http://schemas.microsoft.com/office/drawing/2014/main" xmlns="" id="{7CE993D2-8B3C-CD49-B47E-5EF39BE532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1466" y="5290682"/>
                  <a:ext cx="44450" cy="46038"/>
                </a:xfrm>
                <a:custGeom>
                  <a:avLst/>
                  <a:gdLst>
                    <a:gd name="T0" fmla="*/ 12 w 16"/>
                    <a:gd name="T1" fmla="*/ 109 h 16"/>
                    <a:gd name="T2" fmla="*/ 58 w 16"/>
                    <a:gd name="T3" fmla="*/ 13 h 16"/>
                    <a:gd name="T4" fmla="*/ 142 w 16"/>
                    <a:gd name="T5" fmla="*/ 53 h 16"/>
                    <a:gd name="T6" fmla="*/ 98 w 16"/>
                    <a:gd name="T7" fmla="*/ 149 h 16"/>
                    <a:gd name="T8" fmla="*/ 12 w 16"/>
                    <a:gd name="T9" fmla="*/ 109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" y="10"/>
                      </a:moveTo>
                      <a:cubicBezTo>
                        <a:pt x="0" y="6"/>
                        <a:pt x="2" y="2"/>
                        <a:pt x="6" y="1"/>
                      </a:cubicBezTo>
                      <a:cubicBezTo>
                        <a:pt x="9" y="0"/>
                        <a:pt x="13" y="1"/>
                        <a:pt x="15" y="5"/>
                      </a:cubicBezTo>
                      <a:cubicBezTo>
                        <a:pt x="16" y="9"/>
                        <a:pt x="14" y="13"/>
                        <a:pt x="10" y="14"/>
                      </a:cubicBezTo>
                      <a:cubicBezTo>
                        <a:pt x="7" y="16"/>
                        <a:pt x="3" y="14"/>
                        <a:pt x="1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4" name="Freeform 352">
                  <a:extLst>
                    <a:ext uri="{FF2B5EF4-FFF2-40B4-BE49-F238E27FC236}">
                      <a16:creationId xmlns:a16="http://schemas.microsoft.com/office/drawing/2014/main" xmlns="" id="{32BEFCDC-0884-0049-8CB0-909792D0CC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12403" y="5574844"/>
                  <a:ext cx="26988" cy="222250"/>
                </a:xfrm>
                <a:custGeom>
                  <a:avLst/>
                  <a:gdLst>
                    <a:gd name="T0" fmla="*/ 0 w 10"/>
                    <a:gd name="T1" fmla="*/ 788 h 75"/>
                    <a:gd name="T2" fmla="*/ 83 w 10"/>
                    <a:gd name="T3" fmla="*/ 909 h 75"/>
                    <a:gd name="T4" fmla="*/ 83 w 10"/>
                    <a:gd name="T5" fmla="*/ 121 h 75"/>
                    <a:gd name="T6" fmla="*/ 0 w 10"/>
                    <a:gd name="T7" fmla="*/ 0 h 75"/>
                    <a:gd name="T8" fmla="*/ 0 w 10"/>
                    <a:gd name="T9" fmla="*/ 788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" h="75">
                      <a:moveTo>
                        <a:pt x="0" y="65"/>
                      </a:moveTo>
                      <a:cubicBezTo>
                        <a:pt x="3" y="68"/>
                        <a:pt x="7" y="72"/>
                        <a:pt x="10" y="75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7" y="6"/>
                        <a:pt x="3" y="3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5" name="Freeform 366">
                  <a:extLst>
                    <a:ext uri="{FF2B5EF4-FFF2-40B4-BE49-F238E27FC236}">
                      <a16:creationId xmlns:a16="http://schemas.microsoft.com/office/drawing/2014/main" xmlns="" id="{09EFF76F-A218-A742-8D18-4A2441522C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9291" y="5805032"/>
                  <a:ext cx="36513" cy="166688"/>
                </a:xfrm>
                <a:custGeom>
                  <a:avLst/>
                  <a:gdLst>
                    <a:gd name="T0" fmla="*/ 0 w 13"/>
                    <a:gd name="T1" fmla="*/ 679 h 56"/>
                    <a:gd name="T2" fmla="*/ 129 w 13"/>
                    <a:gd name="T3" fmla="*/ 692 h 56"/>
                    <a:gd name="T4" fmla="*/ 129 w 13"/>
                    <a:gd name="T5" fmla="*/ 15 h 56"/>
                    <a:gd name="T6" fmla="*/ 0 w 13"/>
                    <a:gd name="T7" fmla="*/ 0 h 56"/>
                    <a:gd name="T8" fmla="*/ 0 w 13"/>
                    <a:gd name="T9" fmla="*/ 679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56">
                      <a:moveTo>
                        <a:pt x="0" y="55"/>
                      </a:moveTo>
                      <a:cubicBezTo>
                        <a:pt x="4" y="55"/>
                        <a:pt x="9" y="56"/>
                        <a:pt x="13" y="56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9" y="1"/>
                        <a:pt x="4" y="0"/>
                        <a:pt x="0" y="0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E0BA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6" name="Freeform 362">
                  <a:extLst>
                    <a:ext uri="{FF2B5EF4-FFF2-40B4-BE49-F238E27FC236}">
                      <a16:creationId xmlns:a16="http://schemas.microsoft.com/office/drawing/2014/main" xmlns="" id="{2FACC7BD-6D82-1B45-A75F-14BA0F9B3E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0203" y="5711369"/>
                  <a:ext cx="47625" cy="177800"/>
                </a:xfrm>
                <a:custGeom>
                  <a:avLst/>
                  <a:gdLst>
                    <a:gd name="T0" fmla="*/ 0 w 17"/>
                    <a:gd name="T1" fmla="*/ 644 h 60"/>
                    <a:gd name="T2" fmla="*/ 166 w 17"/>
                    <a:gd name="T3" fmla="*/ 728 h 60"/>
                    <a:gd name="T4" fmla="*/ 166 w 17"/>
                    <a:gd name="T5" fmla="*/ 97 h 60"/>
                    <a:gd name="T6" fmla="*/ 0 w 17"/>
                    <a:gd name="T7" fmla="*/ 0 h 60"/>
                    <a:gd name="T8" fmla="*/ 0 w 17"/>
                    <a:gd name="T9" fmla="*/ 644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60">
                      <a:moveTo>
                        <a:pt x="0" y="53"/>
                      </a:moveTo>
                      <a:cubicBezTo>
                        <a:pt x="5" y="55"/>
                        <a:pt x="11" y="58"/>
                        <a:pt x="17" y="6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1" y="5"/>
                        <a:pt x="5" y="3"/>
                        <a:pt x="0" y="0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E0BA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7" name="Freeform 353">
                  <a:extLst>
                    <a:ext uri="{FF2B5EF4-FFF2-40B4-BE49-F238E27FC236}">
                      <a16:creationId xmlns:a16="http://schemas.microsoft.com/office/drawing/2014/main" xmlns="" id="{0394E102-D963-7445-AE00-D3C07C9C7F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61628" y="5692319"/>
                  <a:ext cx="14288" cy="200025"/>
                </a:xfrm>
                <a:custGeom>
                  <a:avLst/>
                  <a:gdLst>
                    <a:gd name="T0" fmla="*/ 0 w 5"/>
                    <a:gd name="T1" fmla="*/ 811 h 67"/>
                    <a:gd name="T2" fmla="*/ 52 w 5"/>
                    <a:gd name="T3" fmla="*/ 839 h 67"/>
                    <a:gd name="T4" fmla="*/ 52 w 5"/>
                    <a:gd name="T5" fmla="*/ 28 h 67"/>
                    <a:gd name="T6" fmla="*/ 0 w 5"/>
                    <a:gd name="T7" fmla="*/ 0 h 67"/>
                    <a:gd name="T8" fmla="*/ 0 w 5"/>
                    <a:gd name="T9" fmla="*/ 811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7">
                      <a:moveTo>
                        <a:pt x="0" y="65"/>
                      </a:moveTo>
                      <a:cubicBezTo>
                        <a:pt x="2" y="66"/>
                        <a:pt x="3" y="67"/>
                        <a:pt x="5" y="67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2" y="1"/>
                        <a:pt x="0" y="0"/>
                      </a:cubicBez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8" name="Freeform 358">
                  <a:extLst>
                    <a:ext uri="{FF2B5EF4-FFF2-40B4-BE49-F238E27FC236}">
                      <a16:creationId xmlns:a16="http://schemas.microsoft.com/office/drawing/2014/main" xmlns="" id="{2F247157-E881-8F44-89D1-9D0202DE69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8478" y="5770107"/>
                  <a:ext cx="128588" cy="225425"/>
                </a:xfrm>
                <a:custGeom>
                  <a:avLst/>
                  <a:gdLst>
                    <a:gd name="T0" fmla="*/ 0 w 46"/>
                    <a:gd name="T1" fmla="*/ 783 h 76"/>
                    <a:gd name="T2" fmla="*/ 444 w 46"/>
                    <a:gd name="T3" fmla="*/ 925 h 76"/>
                    <a:gd name="T4" fmla="*/ 444 w 46"/>
                    <a:gd name="T5" fmla="*/ 136 h 76"/>
                    <a:gd name="T6" fmla="*/ 0 w 46"/>
                    <a:gd name="T7" fmla="*/ 0 h 76"/>
                    <a:gd name="T8" fmla="*/ 0 w 46"/>
                    <a:gd name="T9" fmla="*/ 783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6" h="76">
                      <a:moveTo>
                        <a:pt x="0" y="64"/>
                      </a:moveTo>
                      <a:cubicBezTo>
                        <a:pt x="12" y="72"/>
                        <a:pt x="34" y="75"/>
                        <a:pt x="46" y="76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26" y="8"/>
                        <a:pt x="12" y="5"/>
                        <a:pt x="0" y="0"/>
                      </a:cubicBez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9" name="Freeform 367">
                  <a:extLst>
                    <a:ext uri="{FF2B5EF4-FFF2-40B4-BE49-F238E27FC236}">
                      <a16:creationId xmlns:a16="http://schemas.microsoft.com/office/drawing/2014/main" xmlns="" id="{04FF8C95-5071-4747-9E32-8F023268F8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15628" y="5790744"/>
                  <a:ext cx="33338" cy="166688"/>
                </a:xfrm>
                <a:custGeom>
                  <a:avLst/>
                  <a:gdLst>
                    <a:gd name="T0" fmla="*/ 0 w 12"/>
                    <a:gd name="T1" fmla="*/ 664 h 56"/>
                    <a:gd name="T2" fmla="*/ 114 w 12"/>
                    <a:gd name="T3" fmla="*/ 692 h 56"/>
                    <a:gd name="T4" fmla="*/ 114 w 12"/>
                    <a:gd name="T5" fmla="*/ 28 h 56"/>
                    <a:gd name="T6" fmla="*/ 0 w 12"/>
                    <a:gd name="T7" fmla="*/ 0 h 56"/>
                    <a:gd name="T8" fmla="*/ 0 w 12"/>
                    <a:gd name="T9" fmla="*/ 664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56">
                      <a:moveTo>
                        <a:pt x="0" y="54"/>
                      </a:moveTo>
                      <a:cubicBezTo>
                        <a:pt x="4" y="54"/>
                        <a:pt x="8" y="55"/>
                        <a:pt x="12" y="5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1"/>
                        <a:pt x="4" y="1"/>
                        <a:pt x="0" y="0"/>
                      </a:cubicBez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E0BA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fr-FR" sz="1333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95" name="Group 881">
              <a:extLst>
                <a:ext uri="{FF2B5EF4-FFF2-40B4-BE49-F238E27FC236}">
                  <a16:creationId xmlns:a16="http://schemas.microsoft.com/office/drawing/2014/main" xmlns="" id="{2F558998-78D4-C448-A06B-6C7E208FDEC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20154998" flipH="1">
              <a:off x="5096241" y="2770417"/>
              <a:ext cx="15518" cy="504000"/>
              <a:chOff x="2812" y="36"/>
              <a:chExt cx="93" cy="3005"/>
            </a:xfrm>
            <a:scene3d>
              <a:camera prst="isometricOffAxis1Left"/>
              <a:lightRig rig="threePt" dir="t"/>
            </a:scene3d>
          </p:grpSpPr>
          <p:sp>
            <p:nvSpPr>
              <p:cNvPr id="996" name="Freeform 882">
                <a:extLst>
                  <a:ext uri="{FF2B5EF4-FFF2-40B4-BE49-F238E27FC236}">
                    <a16:creationId xmlns:a16="http://schemas.microsoft.com/office/drawing/2014/main" xmlns="" id="{C303A41A-451B-C141-900F-3F80ED75B2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2" y="36"/>
                <a:ext cx="93" cy="3005"/>
              </a:xfrm>
              <a:custGeom>
                <a:avLst/>
                <a:gdLst>
                  <a:gd name="T0" fmla="*/ 179 w 53"/>
                  <a:gd name="T1" fmla="*/ 10345 h 1593"/>
                  <a:gd name="T2" fmla="*/ 163 w 53"/>
                  <a:gd name="T3" fmla="*/ 10305 h 1593"/>
                  <a:gd name="T4" fmla="*/ 163 w 53"/>
                  <a:gd name="T5" fmla="*/ 9411 h 1593"/>
                  <a:gd name="T6" fmla="*/ 179 w 53"/>
                  <a:gd name="T7" fmla="*/ 9306 h 1593"/>
                  <a:gd name="T8" fmla="*/ 237 w 53"/>
                  <a:gd name="T9" fmla="*/ 9057 h 1593"/>
                  <a:gd name="T10" fmla="*/ 237 w 53"/>
                  <a:gd name="T11" fmla="*/ 108 h 1593"/>
                  <a:gd name="T12" fmla="*/ 142 w 53"/>
                  <a:gd name="T13" fmla="*/ 0 h 1593"/>
                  <a:gd name="T14" fmla="*/ 44 w 53"/>
                  <a:gd name="T15" fmla="*/ 108 h 1593"/>
                  <a:gd name="T16" fmla="*/ 44 w 53"/>
                  <a:gd name="T17" fmla="*/ 9057 h 1593"/>
                  <a:gd name="T18" fmla="*/ 107 w 53"/>
                  <a:gd name="T19" fmla="*/ 9309 h 1593"/>
                  <a:gd name="T20" fmla="*/ 119 w 53"/>
                  <a:gd name="T21" fmla="*/ 9405 h 1593"/>
                  <a:gd name="T22" fmla="*/ 119 w 53"/>
                  <a:gd name="T23" fmla="*/ 10305 h 1593"/>
                  <a:gd name="T24" fmla="*/ 107 w 53"/>
                  <a:gd name="T25" fmla="*/ 10345 h 1593"/>
                  <a:gd name="T26" fmla="*/ 0 w 53"/>
                  <a:gd name="T27" fmla="*/ 10511 h 1593"/>
                  <a:gd name="T28" fmla="*/ 142 w 53"/>
                  <a:gd name="T29" fmla="*/ 10694 h 1593"/>
                  <a:gd name="T30" fmla="*/ 286 w 53"/>
                  <a:gd name="T31" fmla="*/ 10511 h 1593"/>
                  <a:gd name="T32" fmla="*/ 179 w 53"/>
                  <a:gd name="T33" fmla="*/ 10345 h 1593"/>
                  <a:gd name="T34" fmla="*/ 142 w 53"/>
                  <a:gd name="T35" fmla="*/ 10647 h 1593"/>
                  <a:gd name="T36" fmla="*/ 37 w 53"/>
                  <a:gd name="T37" fmla="*/ 10511 h 1593"/>
                  <a:gd name="T38" fmla="*/ 142 w 53"/>
                  <a:gd name="T39" fmla="*/ 10383 h 1593"/>
                  <a:gd name="T40" fmla="*/ 249 w 53"/>
                  <a:gd name="T41" fmla="*/ 10511 h 1593"/>
                  <a:gd name="T42" fmla="*/ 142 w 53"/>
                  <a:gd name="T43" fmla="*/ 10647 h 159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3" h="1593">
                    <a:moveTo>
                      <a:pt x="33" y="1541"/>
                    </a:moveTo>
                    <a:cubicBezTo>
                      <a:pt x="32" y="1540"/>
                      <a:pt x="30" y="1540"/>
                      <a:pt x="30" y="1535"/>
                    </a:cubicBezTo>
                    <a:cubicBezTo>
                      <a:pt x="30" y="1402"/>
                      <a:pt x="30" y="1402"/>
                      <a:pt x="30" y="1402"/>
                    </a:cubicBezTo>
                    <a:cubicBezTo>
                      <a:pt x="30" y="1396"/>
                      <a:pt x="31" y="1390"/>
                      <a:pt x="33" y="1386"/>
                    </a:cubicBezTo>
                    <a:cubicBezTo>
                      <a:pt x="38" y="1374"/>
                      <a:pt x="44" y="1356"/>
                      <a:pt x="44" y="13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7"/>
                      <a:pt x="36" y="0"/>
                      <a:pt x="26" y="0"/>
                    </a:cubicBezTo>
                    <a:cubicBezTo>
                      <a:pt x="17" y="0"/>
                      <a:pt x="8" y="7"/>
                      <a:pt x="8" y="16"/>
                    </a:cubicBezTo>
                    <a:cubicBezTo>
                      <a:pt x="8" y="1349"/>
                      <a:pt x="8" y="1349"/>
                      <a:pt x="8" y="1349"/>
                    </a:cubicBezTo>
                    <a:cubicBezTo>
                      <a:pt x="8" y="1356"/>
                      <a:pt x="16" y="1375"/>
                      <a:pt x="20" y="1387"/>
                    </a:cubicBezTo>
                    <a:cubicBezTo>
                      <a:pt x="22" y="1390"/>
                      <a:pt x="22" y="1397"/>
                      <a:pt x="22" y="1401"/>
                    </a:cubicBezTo>
                    <a:cubicBezTo>
                      <a:pt x="22" y="1535"/>
                      <a:pt x="22" y="1535"/>
                      <a:pt x="22" y="1535"/>
                    </a:cubicBezTo>
                    <a:cubicBezTo>
                      <a:pt x="22" y="1540"/>
                      <a:pt x="21" y="1540"/>
                      <a:pt x="20" y="1541"/>
                    </a:cubicBezTo>
                    <a:cubicBezTo>
                      <a:pt x="8" y="1544"/>
                      <a:pt x="0" y="1554"/>
                      <a:pt x="0" y="1566"/>
                    </a:cubicBezTo>
                    <a:cubicBezTo>
                      <a:pt x="0" y="1581"/>
                      <a:pt x="12" y="1593"/>
                      <a:pt x="26" y="1593"/>
                    </a:cubicBezTo>
                    <a:cubicBezTo>
                      <a:pt x="41" y="1593"/>
                      <a:pt x="53" y="1581"/>
                      <a:pt x="53" y="1566"/>
                    </a:cubicBezTo>
                    <a:cubicBezTo>
                      <a:pt x="53" y="1554"/>
                      <a:pt x="45" y="1544"/>
                      <a:pt x="33" y="1541"/>
                    </a:cubicBezTo>
                    <a:close/>
                    <a:moveTo>
                      <a:pt x="26" y="1586"/>
                    </a:moveTo>
                    <a:cubicBezTo>
                      <a:pt x="16" y="1586"/>
                      <a:pt x="7" y="1577"/>
                      <a:pt x="7" y="1566"/>
                    </a:cubicBezTo>
                    <a:cubicBezTo>
                      <a:pt x="7" y="1556"/>
                      <a:pt x="16" y="1547"/>
                      <a:pt x="26" y="1547"/>
                    </a:cubicBezTo>
                    <a:cubicBezTo>
                      <a:pt x="37" y="1547"/>
                      <a:pt x="46" y="1556"/>
                      <a:pt x="46" y="1566"/>
                    </a:cubicBezTo>
                    <a:cubicBezTo>
                      <a:pt x="46" y="1577"/>
                      <a:pt x="37" y="1586"/>
                      <a:pt x="26" y="1586"/>
                    </a:cubicBezTo>
                    <a:close/>
                  </a:path>
                </a:pathLst>
              </a:custGeom>
              <a:solidFill>
                <a:srgbClr val="1CA1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883">
                <a:extLst>
                  <a:ext uri="{FF2B5EF4-FFF2-40B4-BE49-F238E27FC236}">
                    <a16:creationId xmlns:a16="http://schemas.microsoft.com/office/drawing/2014/main" xmlns="" id="{E7227B0E-06EB-0D43-B773-B33171107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" y="47"/>
                <a:ext cx="31" cy="2602"/>
              </a:xfrm>
              <a:custGeom>
                <a:avLst/>
                <a:gdLst>
                  <a:gd name="T0" fmla="*/ 21 w 18"/>
                  <a:gd name="T1" fmla="*/ 181 h 1379"/>
                  <a:gd name="T2" fmla="*/ 91 w 18"/>
                  <a:gd name="T3" fmla="*/ 0 h 1379"/>
                  <a:gd name="T4" fmla="*/ 0 w 18"/>
                  <a:gd name="T5" fmla="*/ 92 h 1379"/>
                  <a:gd name="T6" fmla="*/ 0 w 18"/>
                  <a:gd name="T7" fmla="*/ 9015 h 1379"/>
                  <a:gd name="T8" fmla="*/ 57 w 18"/>
                  <a:gd name="T9" fmla="*/ 9265 h 1379"/>
                  <a:gd name="T10" fmla="*/ 29 w 18"/>
                  <a:gd name="T11" fmla="*/ 9049 h 13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1379">
                    <a:moveTo>
                      <a:pt x="4" y="27"/>
                    </a:moveTo>
                    <a:cubicBezTo>
                      <a:pt x="4" y="8"/>
                      <a:pt x="10" y="3"/>
                      <a:pt x="18" y="0"/>
                    </a:cubicBezTo>
                    <a:cubicBezTo>
                      <a:pt x="8" y="0"/>
                      <a:pt x="0" y="5"/>
                      <a:pt x="0" y="14"/>
                    </a:cubicBezTo>
                    <a:cubicBezTo>
                      <a:pt x="0" y="1342"/>
                      <a:pt x="0" y="1342"/>
                      <a:pt x="0" y="1342"/>
                    </a:cubicBezTo>
                    <a:cubicBezTo>
                      <a:pt x="0" y="1348"/>
                      <a:pt x="6" y="1367"/>
                      <a:pt x="11" y="1379"/>
                    </a:cubicBezTo>
                    <a:cubicBezTo>
                      <a:pt x="6" y="1347"/>
                      <a:pt x="6" y="1347"/>
                      <a:pt x="6" y="1347"/>
                    </a:cubicBezTo>
                  </a:path>
                </a:pathLst>
              </a:custGeom>
              <a:solidFill>
                <a:srgbClr val="D4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884">
                <a:extLst>
                  <a:ext uri="{FF2B5EF4-FFF2-40B4-BE49-F238E27FC236}">
                    <a16:creationId xmlns:a16="http://schemas.microsoft.com/office/drawing/2014/main" xmlns="" id="{312A8808-19C5-4F4E-A213-224FF99AE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58"/>
                <a:ext cx="21" cy="2591"/>
              </a:xfrm>
              <a:custGeom>
                <a:avLst/>
                <a:gdLst>
                  <a:gd name="T0" fmla="*/ 49 w 12"/>
                  <a:gd name="T1" fmla="*/ 213 h 1373"/>
                  <a:gd name="T2" fmla="*/ 49 w 12"/>
                  <a:gd name="T3" fmla="*/ 0 h 1373"/>
                  <a:gd name="T4" fmla="*/ 65 w 12"/>
                  <a:gd name="T5" fmla="*/ 53 h 1373"/>
                  <a:gd name="T6" fmla="*/ 65 w 12"/>
                  <a:gd name="T7" fmla="*/ 8977 h 1373"/>
                  <a:gd name="T8" fmla="*/ 0 w 12"/>
                  <a:gd name="T9" fmla="*/ 9226 h 1373"/>
                  <a:gd name="T10" fmla="*/ 28 w 12"/>
                  <a:gd name="T11" fmla="*/ 9013 h 13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373">
                    <a:moveTo>
                      <a:pt x="9" y="32"/>
                    </a:moveTo>
                    <a:cubicBezTo>
                      <a:pt x="9" y="14"/>
                      <a:pt x="9" y="5"/>
                      <a:pt x="9" y="0"/>
                    </a:cubicBezTo>
                    <a:cubicBezTo>
                      <a:pt x="11" y="2"/>
                      <a:pt x="12" y="5"/>
                      <a:pt x="12" y="8"/>
                    </a:cubicBezTo>
                    <a:cubicBezTo>
                      <a:pt x="12" y="1336"/>
                      <a:pt x="12" y="1336"/>
                      <a:pt x="12" y="1336"/>
                    </a:cubicBezTo>
                    <a:cubicBezTo>
                      <a:pt x="12" y="1342"/>
                      <a:pt x="5" y="1361"/>
                      <a:pt x="0" y="1373"/>
                    </a:cubicBezTo>
                    <a:cubicBezTo>
                      <a:pt x="5" y="1341"/>
                      <a:pt x="5" y="1341"/>
                      <a:pt x="5" y="1341"/>
                    </a:cubicBezTo>
                  </a:path>
                </a:pathLst>
              </a:custGeom>
              <a:solidFill>
                <a:srgbClr val="017E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885">
                <a:extLst>
                  <a:ext uri="{FF2B5EF4-FFF2-40B4-BE49-F238E27FC236}">
                    <a16:creationId xmlns:a16="http://schemas.microsoft.com/office/drawing/2014/main" xmlns="" id="{E5178A49-10B0-C74D-A413-60FC2EEC7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6" y="2949"/>
                <a:ext cx="40" cy="86"/>
              </a:xfrm>
              <a:custGeom>
                <a:avLst/>
                <a:gdLst>
                  <a:gd name="T0" fmla="*/ 0 w 23"/>
                  <a:gd name="T1" fmla="*/ 150 h 46"/>
                  <a:gd name="T2" fmla="*/ 122 w 23"/>
                  <a:gd name="T3" fmla="*/ 301 h 46"/>
                  <a:gd name="T4" fmla="*/ 122 w 23"/>
                  <a:gd name="T5" fmla="*/ 301 h 46"/>
                  <a:gd name="T6" fmla="*/ 9 w 23"/>
                  <a:gd name="T7" fmla="*/ 150 h 46"/>
                  <a:gd name="T8" fmla="*/ 90 w 23"/>
                  <a:gd name="T9" fmla="*/ 0 h 46"/>
                  <a:gd name="T10" fmla="*/ 90 w 23"/>
                  <a:gd name="T11" fmla="*/ 0 h 46"/>
                  <a:gd name="T12" fmla="*/ 0 w 23"/>
                  <a:gd name="T13" fmla="*/ 15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" h="46">
                    <a:moveTo>
                      <a:pt x="0" y="23"/>
                    </a:moveTo>
                    <a:cubicBezTo>
                      <a:pt x="0" y="36"/>
                      <a:pt x="10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12" y="46"/>
                      <a:pt x="2" y="34"/>
                      <a:pt x="2" y="23"/>
                    </a:cubicBezTo>
                    <a:cubicBezTo>
                      <a:pt x="2" y="13"/>
                      <a:pt x="8" y="2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2"/>
                      <a:pt x="0" y="12"/>
                      <a:pt x="0" y="23"/>
                    </a:cubicBezTo>
                    <a:close/>
                  </a:path>
                </a:pathLst>
              </a:custGeom>
              <a:solidFill>
                <a:srgbClr val="D4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886">
                <a:extLst>
                  <a:ext uri="{FF2B5EF4-FFF2-40B4-BE49-F238E27FC236}">
                    <a16:creationId xmlns:a16="http://schemas.microsoft.com/office/drawing/2014/main" xmlns="" id="{12FF15F8-63FD-6E4A-BCC8-DA4A7FD08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6" y="2952"/>
                <a:ext cx="44" cy="80"/>
              </a:xfrm>
              <a:custGeom>
                <a:avLst/>
                <a:gdLst>
                  <a:gd name="T0" fmla="*/ 136 w 25"/>
                  <a:gd name="T1" fmla="*/ 137 h 42"/>
                  <a:gd name="T2" fmla="*/ 0 w 25"/>
                  <a:gd name="T3" fmla="*/ 290 h 42"/>
                  <a:gd name="T4" fmla="*/ 0 w 25"/>
                  <a:gd name="T5" fmla="*/ 290 h 42"/>
                  <a:gd name="T6" fmla="*/ 123 w 25"/>
                  <a:gd name="T7" fmla="*/ 137 h 42"/>
                  <a:gd name="T8" fmla="*/ 37 w 25"/>
                  <a:gd name="T9" fmla="*/ 0 h 42"/>
                  <a:gd name="T10" fmla="*/ 37 w 25"/>
                  <a:gd name="T11" fmla="*/ 0 h 42"/>
                  <a:gd name="T12" fmla="*/ 136 w 25"/>
                  <a:gd name="T13" fmla="*/ 137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42">
                    <a:moveTo>
                      <a:pt x="25" y="20"/>
                    </a:moveTo>
                    <a:cubicBezTo>
                      <a:pt x="25" y="34"/>
                      <a:pt x="14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2" y="42"/>
                      <a:pt x="23" y="32"/>
                      <a:pt x="23" y="20"/>
                    </a:cubicBezTo>
                    <a:cubicBezTo>
                      <a:pt x="23" y="11"/>
                      <a:pt x="16" y="3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7" y="3"/>
                      <a:pt x="25" y="9"/>
                      <a:pt x="25" y="20"/>
                    </a:cubicBezTo>
                    <a:close/>
                  </a:path>
                </a:pathLst>
              </a:custGeom>
              <a:solidFill>
                <a:srgbClr val="D4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887">
                <a:extLst>
                  <a:ext uri="{FF2B5EF4-FFF2-40B4-BE49-F238E27FC236}">
                    <a16:creationId xmlns:a16="http://schemas.microsoft.com/office/drawing/2014/main" xmlns="" id="{6567B62D-6539-4748-82EA-A9ACE5732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2" y="36"/>
                <a:ext cx="93" cy="3005"/>
              </a:xfrm>
              <a:custGeom>
                <a:avLst/>
                <a:gdLst>
                  <a:gd name="T0" fmla="*/ 179 w 53"/>
                  <a:gd name="T1" fmla="*/ 10345 h 1593"/>
                  <a:gd name="T2" fmla="*/ 163 w 53"/>
                  <a:gd name="T3" fmla="*/ 10305 h 1593"/>
                  <a:gd name="T4" fmla="*/ 163 w 53"/>
                  <a:gd name="T5" fmla="*/ 9411 h 1593"/>
                  <a:gd name="T6" fmla="*/ 179 w 53"/>
                  <a:gd name="T7" fmla="*/ 9306 h 1593"/>
                  <a:gd name="T8" fmla="*/ 237 w 53"/>
                  <a:gd name="T9" fmla="*/ 9057 h 1593"/>
                  <a:gd name="T10" fmla="*/ 237 w 53"/>
                  <a:gd name="T11" fmla="*/ 108 h 1593"/>
                  <a:gd name="T12" fmla="*/ 142 w 53"/>
                  <a:gd name="T13" fmla="*/ 0 h 1593"/>
                  <a:gd name="T14" fmla="*/ 44 w 53"/>
                  <a:gd name="T15" fmla="*/ 108 h 1593"/>
                  <a:gd name="T16" fmla="*/ 44 w 53"/>
                  <a:gd name="T17" fmla="*/ 9057 h 1593"/>
                  <a:gd name="T18" fmla="*/ 107 w 53"/>
                  <a:gd name="T19" fmla="*/ 9309 h 1593"/>
                  <a:gd name="T20" fmla="*/ 119 w 53"/>
                  <a:gd name="T21" fmla="*/ 9405 h 1593"/>
                  <a:gd name="T22" fmla="*/ 119 w 53"/>
                  <a:gd name="T23" fmla="*/ 10305 h 1593"/>
                  <a:gd name="T24" fmla="*/ 107 w 53"/>
                  <a:gd name="T25" fmla="*/ 10345 h 1593"/>
                  <a:gd name="T26" fmla="*/ 0 w 53"/>
                  <a:gd name="T27" fmla="*/ 10511 h 1593"/>
                  <a:gd name="T28" fmla="*/ 142 w 53"/>
                  <a:gd name="T29" fmla="*/ 10694 h 1593"/>
                  <a:gd name="T30" fmla="*/ 286 w 53"/>
                  <a:gd name="T31" fmla="*/ 10511 h 1593"/>
                  <a:gd name="T32" fmla="*/ 179 w 53"/>
                  <a:gd name="T33" fmla="*/ 10345 h 159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3" h="1593">
                    <a:moveTo>
                      <a:pt x="33" y="1541"/>
                    </a:moveTo>
                    <a:cubicBezTo>
                      <a:pt x="32" y="1540"/>
                      <a:pt x="30" y="1540"/>
                      <a:pt x="30" y="1535"/>
                    </a:cubicBezTo>
                    <a:cubicBezTo>
                      <a:pt x="30" y="1511"/>
                      <a:pt x="30" y="1406"/>
                      <a:pt x="30" y="1402"/>
                    </a:cubicBezTo>
                    <a:cubicBezTo>
                      <a:pt x="30" y="1396"/>
                      <a:pt x="31" y="1390"/>
                      <a:pt x="33" y="1386"/>
                    </a:cubicBezTo>
                    <a:cubicBezTo>
                      <a:pt x="38" y="1374"/>
                      <a:pt x="44" y="1356"/>
                      <a:pt x="44" y="1349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7"/>
                      <a:pt x="36" y="0"/>
                      <a:pt x="26" y="0"/>
                    </a:cubicBezTo>
                    <a:cubicBezTo>
                      <a:pt x="17" y="0"/>
                      <a:pt x="8" y="7"/>
                      <a:pt x="8" y="16"/>
                    </a:cubicBezTo>
                    <a:cubicBezTo>
                      <a:pt x="8" y="1349"/>
                      <a:pt x="8" y="1349"/>
                      <a:pt x="8" y="1349"/>
                    </a:cubicBezTo>
                    <a:cubicBezTo>
                      <a:pt x="8" y="1356"/>
                      <a:pt x="16" y="1375"/>
                      <a:pt x="20" y="1387"/>
                    </a:cubicBezTo>
                    <a:cubicBezTo>
                      <a:pt x="22" y="1390"/>
                      <a:pt x="22" y="1397"/>
                      <a:pt x="22" y="1401"/>
                    </a:cubicBezTo>
                    <a:cubicBezTo>
                      <a:pt x="22" y="1405"/>
                      <a:pt x="22" y="1511"/>
                      <a:pt x="22" y="1535"/>
                    </a:cubicBezTo>
                    <a:cubicBezTo>
                      <a:pt x="22" y="1540"/>
                      <a:pt x="21" y="1540"/>
                      <a:pt x="20" y="1541"/>
                    </a:cubicBezTo>
                    <a:cubicBezTo>
                      <a:pt x="8" y="1544"/>
                      <a:pt x="0" y="1554"/>
                      <a:pt x="0" y="1566"/>
                    </a:cubicBezTo>
                    <a:cubicBezTo>
                      <a:pt x="0" y="1581"/>
                      <a:pt x="12" y="1593"/>
                      <a:pt x="26" y="1593"/>
                    </a:cubicBezTo>
                    <a:cubicBezTo>
                      <a:pt x="41" y="1593"/>
                      <a:pt x="53" y="1581"/>
                      <a:pt x="53" y="1566"/>
                    </a:cubicBezTo>
                    <a:cubicBezTo>
                      <a:pt x="53" y="1554"/>
                      <a:pt x="45" y="1544"/>
                      <a:pt x="33" y="1541"/>
                    </a:cubicBezTo>
                    <a:close/>
                  </a:path>
                </a:pathLst>
              </a:custGeom>
              <a:noFill/>
              <a:ln w="4763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2" name="Oval 888">
                <a:extLst>
                  <a:ext uri="{FF2B5EF4-FFF2-40B4-BE49-F238E27FC236}">
                    <a16:creationId xmlns:a16="http://schemas.microsoft.com/office/drawing/2014/main" xmlns="" id="{9D4CD676-4124-1D42-AE93-8ADBB39F7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4" y="2954"/>
                <a:ext cx="69" cy="74"/>
              </a:xfrm>
              <a:prstGeom prst="ellipse">
                <a:avLst/>
              </a:prstGeom>
              <a:noFill/>
              <a:ln w="4763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</p:grpSp>
      </p:grpSp>
      <p:cxnSp>
        <p:nvCxnSpPr>
          <p:cNvPr id="1014" name="Connecteur en arc 1013">
            <a:extLst>
              <a:ext uri="{FF2B5EF4-FFF2-40B4-BE49-F238E27FC236}">
                <a16:creationId xmlns:a16="http://schemas.microsoft.com/office/drawing/2014/main" xmlns="" id="{2D3A2C29-743A-7549-A8A9-39962E756A1B}"/>
              </a:ext>
            </a:extLst>
          </p:cNvPr>
          <p:cNvCxnSpPr>
            <a:cxnSpLocks/>
            <a:stCxn id="511" idx="7"/>
            <a:endCxn id="979" idx="0"/>
          </p:cNvCxnSpPr>
          <p:nvPr/>
        </p:nvCxnSpPr>
        <p:spPr>
          <a:xfrm rot="16200000" flipH="1">
            <a:off x="9486561" y="2439534"/>
            <a:ext cx="1155001" cy="1803576"/>
          </a:xfrm>
          <a:prstGeom prst="curvedConnector3">
            <a:avLst>
              <a:gd name="adj1" fmla="val -20175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17" name="ZoneTexte 1016">
            <a:extLst>
              <a:ext uri="{FF2B5EF4-FFF2-40B4-BE49-F238E27FC236}">
                <a16:creationId xmlns:a16="http://schemas.microsoft.com/office/drawing/2014/main" xmlns="" id="{35D66D77-CB29-344C-9F82-A7BC77365926}"/>
              </a:ext>
            </a:extLst>
          </p:cNvPr>
          <p:cNvSpPr txBox="1"/>
          <p:nvPr/>
        </p:nvSpPr>
        <p:spPr>
          <a:xfrm>
            <a:off x="10295477" y="4212860"/>
            <a:ext cx="128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MALDI-TOF MS</a:t>
            </a:r>
          </a:p>
        </p:txBody>
      </p:sp>
      <p:cxnSp>
        <p:nvCxnSpPr>
          <p:cNvPr id="1019" name="Connecteur droit 1018">
            <a:extLst>
              <a:ext uri="{FF2B5EF4-FFF2-40B4-BE49-F238E27FC236}">
                <a16:creationId xmlns:a16="http://schemas.microsoft.com/office/drawing/2014/main" xmlns="" id="{C887E57C-6F03-664F-B542-403FA46FDC2D}"/>
              </a:ext>
            </a:extLst>
          </p:cNvPr>
          <p:cNvCxnSpPr>
            <a:cxnSpLocks/>
          </p:cNvCxnSpPr>
          <p:nvPr/>
        </p:nvCxnSpPr>
        <p:spPr>
          <a:xfrm flipV="1">
            <a:off x="10938666" y="4740965"/>
            <a:ext cx="2712" cy="1038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4" name="ZoneTexte 1023">
            <a:extLst>
              <a:ext uri="{FF2B5EF4-FFF2-40B4-BE49-F238E27FC236}">
                <a16:creationId xmlns:a16="http://schemas.microsoft.com/office/drawing/2014/main" xmlns="" id="{F0171C1D-CA48-7747-BF8E-FFBFA8987A87}"/>
              </a:ext>
            </a:extLst>
          </p:cNvPr>
          <p:cNvSpPr txBox="1">
            <a:spLocks noChangeAspect="1"/>
          </p:cNvSpPr>
          <p:nvPr/>
        </p:nvSpPr>
        <p:spPr>
          <a:xfrm>
            <a:off x="3309037" y="4153205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u="sng" dirty="0">
                <a:latin typeface="Arial" panose="020B0604020202020204" pitchFamily="34" charset="0"/>
                <a:cs typeface="Arial" panose="020B0604020202020204" pitchFamily="34" charset="0"/>
              </a:rPr>
              <a:t>Lecture/Interprétation</a:t>
            </a:r>
          </a:p>
        </p:txBody>
      </p:sp>
      <p:grpSp>
        <p:nvGrpSpPr>
          <p:cNvPr id="1253" name="Groupe 1252">
            <a:extLst>
              <a:ext uri="{FF2B5EF4-FFF2-40B4-BE49-F238E27FC236}">
                <a16:creationId xmlns:a16="http://schemas.microsoft.com/office/drawing/2014/main" xmlns="" id="{220209F7-31B9-C441-9114-B7FBF0F21FB2}"/>
              </a:ext>
            </a:extLst>
          </p:cNvPr>
          <p:cNvGrpSpPr>
            <a:grpSpLocks noChangeAspect="1"/>
          </p:cNvGrpSpPr>
          <p:nvPr/>
        </p:nvGrpSpPr>
        <p:grpSpPr>
          <a:xfrm>
            <a:off x="997227" y="4351359"/>
            <a:ext cx="914400" cy="914400"/>
            <a:chOff x="844827" y="4288155"/>
            <a:chExt cx="914400" cy="914400"/>
          </a:xfrm>
        </p:grpSpPr>
        <p:pic>
          <p:nvPicPr>
            <p:cNvPr id="1030" name="Graphique 1029" descr="Enseignant">
              <a:extLst>
                <a:ext uri="{FF2B5EF4-FFF2-40B4-BE49-F238E27FC236}">
                  <a16:creationId xmlns:a16="http://schemas.microsoft.com/office/drawing/2014/main" xmlns="" id="{779F3919-B2C3-2449-A3C1-7E37D8F8F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844827" y="4288155"/>
              <a:ext cx="914400" cy="914400"/>
            </a:xfrm>
            <a:prstGeom prst="rect">
              <a:avLst/>
            </a:prstGeom>
          </p:spPr>
        </p:pic>
        <p:pic>
          <p:nvPicPr>
            <p:cNvPr id="1032" name="Graphique 1031" descr="Coche">
              <a:extLst>
                <a:ext uri="{FF2B5EF4-FFF2-40B4-BE49-F238E27FC236}">
                  <a16:creationId xmlns:a16="http://schemas.microsoft.com/office/drawing/2014/main" xmlns="" id="{044CC357-0A53-B54B-ABEC-00B47EEDE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1336531" y="4541876"/>
              <a:ext cx="288427" cy="288427"/>
            </a:xfrm>
            <a:prstGeom prst="rect">
              <a:avLst/>
            </a:prstGeom>
          </p:spPr>
        </p:pic>
      </p:grpSp>
      <p:grpSp>
        <p:nvGrpSpPr>
          <p:cNvPr id="1033" name="Group 668">
            <a:extLst>
              <a:ext uri="{FF2B5EF4-FFF2-40B4-BE49-F238E27FC236}">
                <a16:creationId xmlns:a16="http://schemas.microsoft.com/office/drawing/2014/main" xmlns="" id="{A6859C0C-2803-A648-A15D-4C10C78A97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9107" y="4522537"/>
            <a:ext cx="771525" cy="2185988"/>
            <a:chOff x="1632" y="2544"/>
            <a:chExt cx="486" cy="1377"/>
          </a:xfrm>
        </p:grpSpPr>
        <p:grpSp>
          <p:nvGrpSpPr>
            <p:cNvPr id="1034" name="Group 669">
              <a:extLst>
                <a:ext uri="{FF2B5EF4-FFF2-40B4-BE49-F238E27FC236}">
                  <a16:creationId xmlns:a16="http://schemas.microsoft.com/office/drawing/2014/main" xmlns="" id="{64972E07-1D69-EA47-90CD-FCFC0B0131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2" y="2544"/>
              <a:ext cx="486" cy="1377"/>
              <a:chOff x="1632" y="2544"/>
              <a:chExt cx="486" cy="1377"/>
            </a:xfrm>
          </p:grpSpPr>
          <p:sp>
            <p:nvSpPr>
              <p:cNvPr id="1053" name="Freeform 670">
                <a:extLst>
                  <a:ext uri="{FF2B5EF4-FFF2-40B4-BE49-F238E27FC236}">
                    <a16:creationId xmlns:a16="http://schemas.microsoft.com/office/drawing/2014/main" xmlns="" id="{0CA5353B-00DF-E34C-8C18-E134DD31B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0" y="3264"/>
                <a:ext cx="59" cy="106"/>
              </a:xfrm>
              <a:custGeom>
                <a:avLst/>
                <a:gdLst>
                  <a:gd name="T0" fmla="*/ 4 w 138"/>
                  <a:gd name="T1" fmla="*/ 0 h 252"/>
                  <a:gd name="T2" fmla="*/ 0 w 138"/>
                  <a:gd name="T3" fmla="*/ 19 h 252"/>
                  <a:gd name="T4" fmla="*/ 11 w 138"/>
                  <a:gd name="T5" fmla="*/ 19 h 252"/>
                  <a:gd name="T6" fmla="*/ 4 w 138"/>
                  <a:gd name="T7" fmla="*/ 0 h 2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8" h="252">
                    <a:moveTo>
                      <a:pt x="49" y="0"/>
                    </a:moveTo>
                    <a:cubicBezTo>
                      <a:pt x="49" y="2"/>
                      <a:pt x="0" y="251"/>
                      <a:pt x="0" y="251"/>
                    </a:cubicBezTo>
                    <a:cubicBezTo>
                      <a:pt x="0" y="251"/>
                      <a:pt x="104" y="248"/>
                      <a:pt x="138" y="252"/>
                    </a:cubicBez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671">
                <a:extLst>
                  <a:ext uri="{FF2B5EF4-FFF2-40B4-BE49-F238E27FC236}">
                    <a16:creationId xmlns:a16="http://schemas.microsoft.com/office/drawing/2014/main" xmlns="" id="{2D0DAF0C-865E-FD4C-8F99-1502F80A8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0" y="3265"/>
                <a:ext cx="59" cy="107"/>
              </a:xfrm>
              <a:custGeom>
                <a:avLst/>
                <a:gdLst>
                  <a:gd name="T0" fmla="*/ 4 w 138"/>
                  <a:gd name="T1" fmla="*/ 0 h 252"/>
                  <a:gd name="T2" fmla="*/ 0 w 138"/>
                  <a:gd name="T3" fmla="*/ 19 h 252"/>
                  <a:gd name="T4" fmla="*/ 11 w 138"/>
                  <a:gd name="T5" fmla="*/ 19 h 252"/>
                  <a:gd name="T6" fmla="*/ 4 w 138"/>
                  <a:gd name="T7" fmla="*/ 0 h 2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8" h="252">
                    <a:moveTo>
                      <a:pt x="49" y="0"/>
                    </a:moveTo>
                    <a:cubicBezTo>
                      <a:pt x="49" y="2"/>
                      <a:pt x="0" y="251"/>
                      <a:pt x="0" y="251"/>
                    </a:cubicBezTo>
                    <a:cubicBezTo>
                      <a:pt x="0" y="251"/>
                      <a:pt x="104" y="248"/>
                      <a:pt x="138" y="252"/>
                    </a:cubicBezTo>
                    <a:lnTo>
                      <a:pt x="49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672">
                <a:extLst>
                  <a:ext uri="{FF2B5EF4-FFF2-40B4-BE49-F238E27FC236}">
                    <a16:creationId xmlns:a16="http://schemas.microsoft.com/office/drawing/2014/main" xmlns="" id="{A4EAFD5A-C5B8-B84B-A1F4-4923A99CD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3" y="3833"/>
                <a:ext cx="54" cy="27"/>
              </a:xfrm>
              <a:custGeom>
                <a:avLst/>
                <a:gdLst>
                  <a:gd name="T0" fmla="*/ 0 w 54"/>
                  <a:gd name="T1" fmla="*/ 3 h 27"/>
                  <a:gd name="T2" fmla="*/ 9 w 54"/>
                  <a:gd name="T3" fmla="*/ 20 h 27"/>
                  <a:gd name="T4" fmla="*/ 43 w 54"/>
                  <a:gd name="T5" fmla="*/ 27 h 27"/>
                  <a:gd name="T6" fmla="*/ 54 w 54"/>
                  <a:gd name="T7" fmla="*/ 16 h 27"/>
                  <a:gd name="T8" fmla="*/ 54 w 54"/>
                  <a:gd name="T9" fmla="*/ 0 h 27"/>
                  <a:gd name="T10" fmla="*/ 0 w 54"/>
                  <a:gd name="T11" fmla="*/ 3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27">
                    <a:moveTo>
                      <a:pt x="0" y="3"/>
                    </a:moveTo>
                    <a:lnTo>
                      <a:pt x="9" y="20"/>
                    </a:lnTo>
                    <a:lnTo>
                      <a:pt x="43" y="27"/>
                    </a:lnTo>
                    <a:lnTo>
                      <a:pt x="54" y="16"/>
                    </a:lnTo>
                    <a:lnTo>
                      <a:pt x="54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673">
                <a:extLst>
                  <a:ext uri="{FF2B5EF4-FFF2-40B4-BE49-F238E27FC236}">
                    <a16:creationId xmlns:a16="http://schemas.microsoft.com/office/drawing/2014/main" xmlns="" id="{DC14367B-E213-5748-9CA6-C96DEEC9C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1" y="3815"/>
                <a:ext cx="86" cy="32"/>
              </a:xfrm>
              <a:custGeom>
                <a:avLst/>
                <a:gdLst>
                  <a:gd name="T0" fmla="*/ 0 w 205"/>
                  <a:gd name="T1" fmla="*/ 1 h 75"/>
                  <a:gd name="T2" fmla="*/ 0 w 205"/>
                  <a:gd name="T3" fmla="*/ 3 h 75"/>
                  <a:gd name="T4" fmla="*/ 9 w 205"/>
                  <a:gd name="T5" fmla="*/ 6 h 75"/>
                  <a:gd name="T6" fmla="*/ 14 w 205"/>
                  <a:gd name="T7" fmla="*/ 4 h 75"/>
                  <a:gd name="T8" fmla="*/ 15 w 205"/>
                  <a:gd name="T9" fmla="*/ 0 h 75"/>
                  <a:gd name="T10" fmla="*/ 0 w 205"/>
                  <a:gd name="T11" fmla="*/ 1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5" h="75">
                    <a:moveTo>
                      <a:pt x="1" y="12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95" y="75"/>
                      <a:pt x="117" y="72"/>
                    </a:cubicBezTo>
                    <a:cubicBezTo>
                      <a:pt x="138" y="70"/>
                      <a:pt x="176" y="58"/>
                      <a:pt x="190" y="46"/>
                    </a:cubicBezTo>
                    <a:cubicBezTo>
                      <a:pt x="204" y="33"/>
                      <a:pt x="205" y="0"/>
                      <a:pt x="205" y="0"/>
                    </a:cubicBez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674">
                <a:extLst>
                  <a:ext uri="{FF2B5EF4-FFF2-40B4-BE49-F238E27FC236}">
                    <a16:creationId xmlns:a16="http://schemas.microsoft.com/office/drawing/2014/main" xmlns="" id="{76380F4C-FD3B-F14D-8151-E7C216BDF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2559"/>
                <a:ext cx="141" cy="284"/>
              </a:xfrm>
              <a:custGeom>
                <a:avLst/>
                <a:gdLst>
                  <a:gd name="T0" fmla="*/ 12 w 334"/>
                  <a:gd name="T1" fmla="*/ 0 h 671"/>
                  <a:gd name="T2" fmla="*/ 4 w 334"/>
                  <a:gd name="T3" fmla="*/ 3 h 671"/>
                  <a:gd name="T4" fmla="*/ 2 w 334"/>
                  <a:gd name="T5" fmla="*/ 11 h 671"/>
                  <a:gd name="T6" fmla="*/ 2 w 334"/>
                  <a:gd name="T7" fmla="*/ 16 h 671"/>
                  <a:gd name="T8" fmla="*/ 0 w 334"/>
                  <a:gd name="T9" fmla="*/ 15 h 671"/>
                  <a:gd name="T10" fmla="*/ 1 w 334"/>
                  <a:gd name="T11" fmla="*/ 18 h 671"/>
                  <a:gd name="T12" fmla="*/ 4 w 334"/>
                  <a:gd name="T13" fmla="*/ 22 h 671"/>
                  <a:gd name="T14" fmla="*/ 5 w 334"/>
                  <a:gd name="T15" fmla="*/ 26 h 671"/>
                  <a:gd name="T16" fmla="*/ 3 w 334"/>
                  <a:gd name="T17" fmla="*/ 36 h 671"/>
                  <a:gd name="T18" fmla="*/ 11 w 334"/>
                  <a:gd name="T19" fmla="*/ 51 h 671"/>
                  <a:gd name="T20" fmla="*/ 23 w 334"/>
                  <a:gd name="T21" fmla="*/ 33 h 671"/>
                  <a:gd name="T22" fmla="*/ 21 w 334"/>
                  <a:gd name="T23" fmla="*/ 22 h 671"/>
                  <a:gd name="T24" fmla="*/ 22 w 334"/>
                  <a:gd name="T25" fmla="*/ 21 h 671"/>
                  <a:gd name="T26" fmla="*/ 23 w 334"/>
                  <a:gd name="T27" fmla="*/ 19 h 671"/>
                  <a:gd name="T28" fmla="*/ 25 w 334"/>
                  <a:gd name="T29" fmla="*/ 14 h 671"/>
                  <a:gd name="T30" fmla="*/ 23 w 334"/>
                  <a:gd name="T31" fmla="*/ 14 h 671"/>
                  <a:gd name="T32" fmla="*/ 23 w 334"/>
                  <a:gd name="T33" fmla="*/ 9 h 671"/>
                  <a:gd name="T34" fmla="*/ 19 w 334"/>
                  <a:gd name="T35" fmla="*/ 1 h 671"/>
                  <a:gd name="T36" fmla="*/ 12 w 334"/>
                  <a:gd name="T37" fmla="*/ 0 h 67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34" h="671">
                    <a:moveTo>
                      <a:pt x="161" y="0"/>
                    </a:moveTo>
                    <a:cubicBezTo>
                      <a:pt x="161" y="0"/>
                      <a:pt x="72" y="18"/>
                      <a:pt x="58" y="37"/>
                    </a:cubicBezTo>
                    <a:cubicBezTo>
                      <a:pt x="44" y="56"/>
                      <a:pt x="21" y="139"/>
                      <a:pt x="23" y="150"/>
                    </a:cubicBezTo>
                    <a:cubicBezTo>
                      <a:pt x="25" y="162"/>
                      <a:pt x="27" y="207"/>
                      <a:pt x="27" y="207"/>
                    </a:cubicBezTo>
                    <a:cubicBezTo>
                      <a:pt x="27" y="207"/>
                      <a:pt x="17" y="197"/>
                      <a:pt x="8" y="204"/>
                    </a:cubicBezTo>
                    <a:cubicBezTo>
                      <a:pt x="0" y="209"/>
                      <a:pt x="16" y="233"/>
                      <a:pt x="18" y="240"/>
                    </a:cubicBezTo>
                    <a:cubicBezTo>
                      <a:pt x="19" y="247"/>
                      <a:pt x="23" y="287"/>
                      <a:pt x="50" y="284"/>
                    </a:cubicBezTo>
                    <a:cubicBezTo>
                      <a:pt x="50" y="284"/>
                      <a:pt x="58" y="323"/>
                      <a:pt x="66" y="337"/>
                    </a:cubicBezTo>
                    <a:cubicBezTo>
                      <a:pt x="66" y="337"/>
                      <a:pt x="78" y="457"/>
                      <a:pt x="48" y="472"/>
                    </a:cubicBezTo>
                    <a:cubicBezTo>
                      <a:pt x="154" y="671"/>
                      <a:pt x="154" y="671"/>
                      <a:pt x="154" y="671"/>
                    </a:cubicBezTo>
                    <a:cubicBezTo>
                      <a:pt x="307" y="441"/>
                      <a:pt x="307" y="441"/>
                      <a:pt x="307" y="441"/>
                    </a:cubicBezTo>
                    <a:cubicBezTo>
                      <a:pt x="307" y="441"/>
                      <a:pt x="274" y="419"/>
                      <a:pt x="282" y="295"/>
                    </a:cubicBezTo>
                    <a:cubicBezTo>
                      <a:pt x="282" y="295"/>
                      <a:pt x="286" y="281"/>
                      <a:pt x="287" y="275"/>
                    </a:cubicBezTo>
                    <a:cubicBezTo>
                      <a:pt x="287" y="275"/>
                      <a:pt x="300" y="280"/>
                      <a:pt x="309" y="256"/>
                    </a:cubicBezTo>
                    <a:cubicBezTo>
                      <a:pt x="318" y="232"/>
                      <a:pt x="334" y="203"/>
                      <a:pt x="329" y="190"/>
                    </a:cubicBezTo>
                    <a:cubicBezTo>
                      <a:pt x="324" y="177"/>
                      <a:pt x="308" y="184"/>
                      <a:pt x="306" y="189"/>
                    </a:cubicBezTo>
                    <a:cubicBezTo>
                      <a:pt x="306" y="189"/>
                      <a:pt x="302" y="144"/>
                      <a:pt x="303" y="119"/>
                    </a:cubicBezTo>
                    <a:cubicBezTo>
                      <a:pt x="304" y="93"/>
                      <a:pt x="270" y="13"/>
                      <a:pt x="246" y="9"/>
                    </a:cubicBezTo>
                    <a:cubicBezTo>
                      <a:pt x="222" y="6"/>
                      <a:pt x="161" y="0"/>
                      <a:pt x="161" y="0"/>
                    </a:cubicBezTo>
                    <a:close/>
                  </a:path>
                </a:pathLst>
              </a:custGeom>
              <a:solidFill>
                <a:srgbClr val="F8F3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675">
                <a:extLst>
                  <a:ext uri="{FF2B5EF4-FFF2-40B4-BE49-F238E27FC236}">
                    <a16:creationId xmlns:a16="http://schemas.microsoft.com/office/drawing/2014/main" xmlns="" id="{F6DD29D6-736A-7340-A2F7-828D5007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2559"/>
                <a:ext cx="141" cy="284"/>
              </a:xfrm>
              <a:custGeom>
                <a:avLst/>
                <a:gdLst>
                  <a:gd name="T0" fmla="*/ 12 w 334"/>
                  <a:gd name="T1" fmla="*/ 0 h 671"/>
                  <a:gd name="T2" fmla="*/ 4 w 334"/>
                  <a:gd name="T3" fmla="*/ 3 h 671"/>
                  <a:gd name="T4" fmla="*/ 2 w 334"/>
                  <a:gd name="T5" fmla="*/ 11 h 671"/>
                  <a:gd name="T6" fmla="*/ 2 w 334"/>
                  <a:gd name="T7" fmla="*/ 16 h 671"/>
                  <a:gd name="T8" fmla="*/ 0 w 334"/>
                  <a:gd name="T9" fmla="*/ 15 h 671"/>
                  <a:gd name="T10" fmla="*/ 1 w 334"/>
                  <a:gd name="T11" fmla="*/ 18 h 671"/>
                  <a:gd name="T12" fmla="*/ 4 w 334"/>
                  <a:gd name="T13" fmla="*/ 22 h 671"/>
                  <a:gd name="T14" fmla="*/ 5 w 334"/>
                  <a:gd name="T15" fmla="*/ 26 h 671"/>
                  <a:gd name="T16" fmla="*/ 3 w 334"/>
                  <a:gd name="T17" fmla="*/ 36 h 671"/>
                  <a:gd name="T18" fmla="*/ 11 w 334"/>
                  <a:gd name="T19" fmla="*/ 51 h 671"/>
                  <a:gd name="T20" fmla="*/ 23 w 334"/>
                  <a:gd name="T21" fmla="*/ 33 h 671"/>
                  <a:gd name="T22" fmla="*/ 21 w 334"/>
                  <a:gd name="T23" fmla="*/ 22 h 671"/>
                  <a:gd name="T24" fmla="*/ 22 w 334"/>
                  <a:gd name="T25" fmla="*/ 21 h 671"/>
                  <a:gd name="T26" fmla="*/ 23 w 334"/>
                  <a:gd name="T27" fmla="*/ 19 h 671"/>
                  <a:gd name="T28" fmla="*/ 25 w 334"/>
                  <a:gd name="T29" fmla="*/ 14 h 671"/>
                  <a:gd name="T30" fmla="*/ 23 w 334"/>
                  <a:gd name="T31" fmla="*/ 14 h 671"/>
                  <a:gd name="T32" fmla="*/ 23 w 334"/>
                  <a:gd name="T33" fmla="*/ 9 h 671"/>
                  <a:gd name="T34" fmla="*/ 19 w 334"/>
                  <a:gd name="T35" fmla="*/ 1 h 671"/>
                  <a:gd name="T36" fmla="*/ 12 w 334"/>
                  <a:gd name="T37" fmla="*/ 0 h 67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34" h="671">
                    <a:moveTo>
                      <a:pt x="161" y="0"/>
                    </a:moveTo>
                    <a:cubicBezTo>
                      <a:pt x="161" y="0"/>
                      <a:pt x="72" y="18"/>
                      <a:pt x="58" y="37"/>
                    </a:cubicBezTo>
                    <a:cubicBezTo>
                      <a:pt x="44" y="56"/>
                      <a:pt x="21" y="139"/>
                      <a:pt x="23" y="150"/>
                    </a:cubicBezTo>
                    <a:cubicBezTo>
                      <a:pt x="25" y="162"/>
                      <a:pt x="27" y="207"/>
                      <a:pt x="27" y="207"/>
                    </a:cubicBezTo>
                    <a:cubicBezTo>
                      <a:pt x="27" y="207"/>
                      <a:pt x="17" y="197"/>
                      <a:pt x="8" y="204"/>
                    </a:cubicBezTo>
                    <a:cubicBezTo>
                      <a:pt x="0" y="209"/>
                      <a:pt x="16" y="233"/>
                      <a:pt x="18" y="240"/>
                    </a:cubicBezTo>
                    <a:cubicBezTo>
                      <a:pt x="19" y="247"/>
                      <a:pt x="23" y="287"/>
                      <a:pt x="50" y="284"/>
                    </a:cubicBezTo>
                    <a:cubicBezTo>
                      <a:pt x="50" y="284"/>
                      <a:pt x="58" y="323"/>
                      <a:pt x="66" y="337"/>
                    </a:cubicBezTo>
                    <a:cubicBezTo>
                      <a:pt x="66" y="337"/>
                      <a:pt x="78" y="457"/>
                      <a:pt x="48" y="472"/>
                    </a:cubicBezTo>
                    <a:cubicBezTo>
                      <a:pt x="154" y="671"/>
                      <a:pt x="154" y="671"/>
                      <a:pt x="154" y="671"/>
                    </a:cubicBezTo>
                    <a:cubicBezTo>
                      <a:pt x="307" y="441"/>
                      <a:pt x="307" y="441"/>
                      <a:pt x="307" y="441"/>
                    </a:cubicBezTo>
                    <a:cubicBezTo>
                      <a:pt x="307" y="441"/>
                      <a:pt x="274" y="419"/>
                      <a:pt x="282" y="295"/>
                    </a:cubicBezTo>
                    <a:cubicBezTo>
                      <a:pt x="282" y="295"/>
                      <a:pt x="286" y="281"/>
                      <a:pt x="287" y="275"/>
                    </a:cubicBezTo>
                    <a:cubicBezTo>
                      <a:pt x="287" y="275"/>
                      <a:pt x="300" y="280"/>
                      <a:pt x="309" y="256"/>
                    </a:cubicBezTo>
                    <a:cubicBezTo>
                      <a:pt x="318" y="232"/>
                      <a:pt x="334" y="203"/>
                      <a:pt x="329" y="190"/>
                    </a:cubicBezTo>
                    <a:cubicBezTo>
                      <a:pt x="324" y="177"/>
                      <a:pt x="308" y="184"/>
                      <a:pt x="306" y="189"/>
                    </a:cubicBezTo>
                    <a:cubicBezTo>
                      <a:pt x="306" y="189"/>
                      <a:pt x="302" y="144"/>
                      <a:pt x="303" y="119"/>
                    </a:cubicBezTo>
                    <a:cubicBezTo>
                      <a:pt x="304" y="93"/>
                      <a:pt x="270" y="13"/>
                      <a:pt x="246" y="9"/>
                    </a:cubicBezTo>
                    <a:cubicBezTo>
                      <a:pt x="222" y="6"/>
                      <a:pt x="161" y="0"/>
                      <a:pt x="161" y="0"/>
                    </a:cubicBezTo>
                    <a:close/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676">
                <a:extLst>
                  <a:ext uri="{FF2B5EF4-FFF2-40B4-BE49-F238E27FC236}">
                    <a16:creationId xmlns:a16="http://schemas.microsoft.com/office/drawing/2014/main" xmlns="" id="{4858FBD4-C470-0849-B0AE-B60ABEA67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2" y="2544"/>
                <a:ext cx="133" cy="105"/>
              </a:xfrm>
              <a:custGeom>
                <a:avLst/>
                <a:gdLst>
                  <a:gd name="T0" fmla="*/ 12 w 314"/>
                  <a:gd name="T1" fmla="*/ 7 h 248"/>
                  <a:gd name="T2" fmla="*/ 7 w 314"/>
                  <a:gd name="T3" fmla="*/ 6 h 248"/>
                  <a:gd name="T4" fmla="*/ 4 w 314"/>
                  <a:gd name="T5" fmla="*/ 10 h 248"/>
                  <a:gd name="T6" fmla="*/ 3 w 314"/>
                  <a:gd name="T7" fmla="*/ 14 h 248"/>
                  <a:gd name="T8" fmla="*/ 3 w 314"/>
                  <a:gd name="T9" fmla="*/ 19 h 248"/>
                  <a:gd name="T10" fmla="*/ 1 w 314"/>
                  <a:gd name="T11" fmla="*/ 17 h 248"/>
                  <a:gd name="T12" fmla="*/ 0 w 314"/>
                  <a:gd name="T13" fmla="*/ 14 h 248"/>
                  <a:gd name="T14" fmla="*/ 0 w 314"/>
                  <a:gd name="T15" fmla="*/ 12 h 248"/>
                  <a:gd name="T16" fmla="*/ 0 w 314"/>
                  <a:gd name="T17" fmla="*/ 11 h 248"/>
                  <a:gd name="T18" fmla="*/ 0 w 314"/>
                  <a:gd name="T19" fmla="*/ 9 h 248"/>
                  <a:gd name="T20" fmla="*/ 1 w 314"/>
                  <a:gd name="T21" fmla="*/ 7 h 248"/>
                  <a:gd name="T22" fmla="*/ 3 w 314"/>
                  <a:gd name="T23" fmla="*/ 5 h 248"/>
                  <a:gd name="T24" fmla="*/ 2 w 314"/>
                  <a:gd name="T25" fmla="*/ 5 h 248"/>
                  <a:gd name="T26" fmla="*/ 3 w 314"/>
                  <a:gd name="T27" fmla="*/ 4 h 248"/>
                  <a:gd name="T28" fmla="*/ 6 w 314"/>
                  <a:gd name="T29" fmla="*/ 2 h 248"/>
                  <a:gd name="T30" fmla="*/ 7 w 314"/>
                  <a:gd name="T31" fmla="*/ 2 h 248"/>
                  <a:gd name="T32" fmla="*/ 6 w 314"/>
                  <a:gd name="T33" fmla="*/ 2 h 248"/>
                  <a:gd name="T34" fmla="*/ 8 w 314"/>
                  <a:gd name="T35" fmla="*/ 1 h 248"/>
                  <a:gd name="T36" fmla="*/ 11 w 314"/>
                  <a:gd name="T37" fmla="*/ 0 h 248"/>
                  <a:gd name="T38" fmla="*/ 12 w 314"/>
                  <a:gd name="T39" fmla="*/ 0 h 248"/>
                  <a:gd name="T40" fmla="*/ 15 w 314"/>
                  <a:gd name="T41" fmla="*/ 0 h 248"/>
                  <a:gd name="T42" fmla="*/ 17 w 314"/>
                  <a:gd name="T43" fmla="*/ 1 h 248"/>
                  <a:gd name="T44" fmla="*/ 18 w 314"/>
                  <a:gd name="T45" fmla="*/ 1 h 248"/>
                  <a:gd name="T46" fmla="*/ 21 w 314"/>
                  <a:gd name="T47" fmla="*/ 3 h 248"/>
                  <a:gd name="T48" fmla="*/ 22 w 314"/>
                  <a:gd name="T49" fmla="*/ 6 h 248"/>
                  <a:gd name="T50" fmla="*/ 23 w 314"/>
                  <a:gd name="T51" fmla="*/ 9 h 248"/>
                  <a:gd name="T52" fmla="*/ 24 w 314"/>
                  <a:gd name="T53" fmla="*/ 12 h 248"/>
                  <a:gd name="T54" fmla="*/ 23 w 314"/>
                  <a:gd name="T55" fmla="*/ 12 h 248"/>
                  <a:gd name="T56" fmla="*/ 23 w 314"/>
                  <a:gd name="T57" fmla="*/ 14 h 248"/>
                  <a:gd name="T58" fmla="*/ 23 w 314"/>
                  <a:gd name="T59" fmla="*/ 16 h 248"/>
                  <a:gd name="T60" fmla="*/ 23 w 314"/>
                  <a:gd name="T61" fmla="*/ 17 h 248"/>
                  <a:gd name="T62" fmla="*/ 22 w 314"/>
                  <a:gd name="T63" fmla="*/ 18 h 248"/>
                  <a:gd name="T64" fmla="*/ 22 w 314"/>
                  <a:gd name="T65" fmla="*/ 17 h 248"/>
                  <a:gd name="T66" fmla="*/ 22 w 314"/>
                  <a:gd name="T67" fmla="*/ 14 h 248"/>
                  <a:gd name="T68" fmla="*/ 21 w 314"/>
                  <a:gd name="T69" fmla="*/ 10 h 248"/>
                  <a:gd name="T70" fmla="*/ 20 w 314"/>
                  <a:gd name="T71" fmla="*/ 8 h 248"/>
                  <a:gd name="T72" fmla="*/ 19 w 314"/>
                  <a:gd name="T73" fmla="*/ 5 h 248"/>
                  <a:gd name="T74" fmla="*/ 12 w 314"/>
                  <a:gd name="T75" fmla="*/ 7 h 24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14" h="248">
                    <a:moveTo>
                      <a:pt x="164" y="98"/>
                    </a:moveTo>
                    <a:cubicBezTo>
                      <a:pt x="132" y="101"/>
                      <a:pt x="113" y="72"/>
                      <a:pt x="90" y="72"/>
                    </a:cubicBezTo>
                    <a:cubicBezTo>
                      <a:pt x="68" y="72"/>
                      <a:pt x="59" y="120"/>
                      <a:pt x="52" y="134"/>
                    </a:cubicBezTo>
                    <a:cubicBezTo>
                      <a:pt x="44" y="147"/>
                      <a:pt x="30" y="163"/>
                      <a:pt x="32" y="176"/>
                    </a:cubicBezTo>
                    <a:cubicBezTo>
                      <a:pt x="34" y="190"/>
                      <a:pt x="40" y="230"/>
                      <a:pt x="31" y="245"/>
                    </a:cubicBezTo>
                    <a:cubicBezTo>
                      <a:pt x="31" y="245"/>
                      <a:pt x="24" y="248"/>
                      <a:pt x="16" y="226"/>
                    </a:cubicBezTo>
                    <a:cubicBezTo>
                      <a:pt x="9" y="205"/>
                      <a:pt x="12" y="192"/>
                      <a:pt x="7" y="182"/>
                    </a:cubicBezTo>
                    <a:cubicBezTo>
                      <a:pt x="2" y="173"/>
                      <a:pt x="0" y="166"/>
                      <a:pt x="5" y="158"/>
                    </a:cubicBezTo>
                    <a:cubicBezTo>
                      <a:pt x="10" y="151"/>
                      <a:pt x="6" y="150"/>
                      <a:pt x="6" y="150"/>
                    </a:cubicBezTo>
                    <a:cubicBezTo>
                      <a:pt x="6" y="150"/>
                      <a:pt x="7" y="128"/>
                      <a:pt x="8" y="116"/>
                    </a:cubicBezTo>
                    <a:cubicBezTo>
                      <a:pt x="10" y="103"/>
                      <a:pt x="8" y="102"/>
                      <a:pt x="18" y="90"/>
                    </a:cubicBezTo>
                    <a:cubicBezTo>
                      <a:pt x="28" y="78"/>
                      <a:pt x="35" y="68"/>
                      <a:pt x="35" y="68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34" y="60"/>
                      <a:pt x="42" y="53"/>
                    </a:cubicBezTo>
                    <a:cubicBezTo>
                      <a:pt x="50" y="46"/>
                      <a:pt x="70" y="30"/>
                      <a:pt x="78" y="29"/>
                    </a:cubicBezTo>
                    <a:cubicBezTo>
                      <a:pt x="86" y="28"/>
                      <a:pt x="90" y="23"/>
                      <a:pt x="90" y="23"/>
                    </a:cubicBezTo>
                    <a:cubicBezTo>
                      <a:pt x="90" y="23"/>
                      <a:pt x="86" y="19"/>
                      <a:pt x="78" y="24"/>
                    </a:cubicBezTo>
                    <a:cubicBezTo>
                      <a:pt x="78" y="24"/>
                      <a:pt x="89" y="12"/>
                      <a:pt x="102" y="10"/>
                    </a:cubicBezTo>
                    <a:cubicBezTo>
                      <a:pt x="116" y="8"/>
                      <a:pt x="134" y="6"/>
                      <a:pt x="141" y="6"/>
                    </a:cubicBezTo>
                    <a:cubicBezTo>
                      <a:pt x="148" y="7"/>
                      <a:pt x="154" y="7"/>
                      <a:pt x="157" y="4"/>
                    </a:cubicBezTo>
                    <a:cubicBezTo>
                      <a:pt x="160" y="0"/>
                      <a:pt x="186" y="4"/>
                      <a:pt x="195" y="5"/>
                    </a:cubicBezTo>
                    <a:cubicBezTo>
                      <a:pt x="204" y="6"/>
                      <a:pt x="214" y="8"/>
                      <a:pt x="218" y="12"/>
                    </a:cubicBezTo>
                    <a:cubicBezTo>
                      <a:pt x="222" y="17"/>
                      <a:pt x="229" y="11"/>
                      <a:pt x="237" y="16"/>
                    </a:cubicBezTo>
                    <a:cubicBezTo>
                      <a:pt x="245" y="20"/>
                      <a:pt x="272" y="36"/>
                      <a:pt x="279" y="46"/>
                    </a:cubicBezTo>
                    <a:cubicBezTo>
                      <a:pt x="286" y="56"/>
                      <a:pt x="297" y="72"/>
                      <a:pt x="296" y="85"/>
                    </a:cubicBezTo>
                    <a:cubicBezTo>
                      <a:pt x="296" y="85"/>
                      <a:pt x="310" y="102"/>
                      <a:pt x="309" y="118"/>
                    </a:cubicBezTo>
                    <a:cubicBezTo>
                      <a:pt x="308" y="135"/>
                      <a:pt x="308" y="152"/>
                      <a:pt x="314" y="158"/>
                    </a:cubicBezTo>
                    <a:cubicBezTo>
                      <a:pt x="307" y="154"/>
                      <a:pt x="307" y="154"/>
                      <a:pt x="307" y="154"/>
                    </a:cubicBezTo>
                    <a:cubicBezTo>
                      <a:pt x="307" y="154"/>
                      <a:pt x="310" y="168"/>
                      <a:pt x="308" y="176"/>
                    </a:cubicBezTo>
                    <a:cubicBezTo>
                      <a:pt x="307" y="184"/>
                      <a:pt x="308" y="198"/>
                      <a:pt x="306" y="207"/>
                    </a:cubicBezTo>
                    <a:cubicBezTo>
                      <a:pt x="305" y="216"/>
                      <a:pt x="304" y="224"/>
                      <a:pt x="304" y="224"/>
                    </a:cubicBezTo>
                    <a:cubicBezTo>
                      <a:pt x="298" y="238"/>
                      <a:pt x="298" y="238"/>
                      <a:pt x="298" y="238"/>
                    </a:cubicBezTo>
                    <a:cubicBezTo>
                      <a:pt x="298" y="238"/>
                      <a:pt x="296" y="232"/>
                      <a:pt x="295" y="221"/>
                    </a:cubicBezTo>
                    <a:cubicBezTo>
                      <a:pt x="294" y="210"/>
                      <a:pt x="296" y="201"/>
                      <a:pt x="296" y="181"/>
                    </a:cubicBezTo>
                    <a:cubicBezTo>
                      <a:pt x="296" y="161"/>
                      <a:pt x="290" y="142"/>
                      <a:pt x="282" y="135"/>
                    </a:cubicBezTo>
                    <a:cubicBezTo>
                      <a:pt x="273" y="128"/>
                      <a:pt x="268" y="123"/>
                      <a:pt x="266" y="108"/>
                    </a:cubicBezTo>
                    <a:cubicBezTo>
                      <a:pt x="264" y="92"/>
                      <a:pt x="256" y="64"/>
                      <a:pt x="242" y="62"/>
                    </a:cubicBezTo>
                    <a:cubicBezTo>
                      <a:pt x="229" y="60"/>
                      <a:pt x="203" y="96"/>
                      <a:pt x="164" y="98"/>
                    </a:cubicBezTo>
                    <a:close/>
                  </a:path>
                </a:pathLst>
              </a:custGeom>
              <a:solidFill>
                <a:srgbClr val="825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677">
                <a:extLst>
                  <a:ext uri="{FF2B5EF4-FFF2-40B4-BE49-F238E27FC236}">
                    <a16:creationId xmlns:a16="http://schemas.microsoft.com/office/drawing/2014/main" xmlns="" id="{F10C2300-132B-9046-9505-7D89DC99F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2" y="2544"/>
                <a:ext cx="133" cy="105"/>
              </a:xfrm>
              <a:custGeom>
                <a:avLst/>
                <a:gdLst>
                  <a:gd name="T0" fmla="*/ 12 w 314"/>
                  <a:gd name="T1" fmla="*/ 7 h 248"/>
                  <a:gd name="T2" fmla="*/ 7 w 314"/>
                  <a:gd name="T3" fmla="*/ 6 h 248"/>
                  <a:gd name="T4" fmla="*/ 4 w 314"/>
                  <a:gd name="T5" fmla="*/ 10 h 248"/>
                  <a:gd name="T6" fmla="*/ 3 w 314"/>
                  <a:gd name="T7" fmla="*/ 14 h 248"/>
                  <a:gd name="T8" fmla="*/ 3 w 314"/>
                  <a:gd name="T9" fmla="*/ 19 h 248"/>
                  <a:gd name="T10" fmla="*/ 1 w 314"/>
                  <a:gd name="T11" fmla="*/ 17 h 248"/>
                  <a:gd name="T12" fmla="*/ 0 w 314"/>
                  <a:gd name="T13" fmla="*/ 14 h 248"/>
                  <a:gd name="T14" fmla="*/ 0 w 314"/>
                  <a:gd name="T15" fmla="*/ 12 h 248"/>
                  <a:gd name="T16" fmla="*/ 0 w 314"/>
                  <a:gd name="T17" fmla="*/ 11 h 248"/>
                  <a:gd name="T18" fmla="*/ 0 w 314"/>
                  <a:gd name="T19" fmla="*/ 9 h 248"/>
                  <a:gd name="T20" fmla="*/ 1 w 314"/>
                  <a:gd name="T21" fmla="*/ 7 h 248"/>
                  <a:gd name="T22" fmla="*/ 3 w 314"/>
                  <a:gd name="T23" fmla="*/ 5 h 248"/>
                  <a:gd name="T24" fmla="*/ 2 w 314"/>
                  <a:gd name="T25" fmla="*/ 5 h 248"/>
                  <a:gd name="T26" fmla="*/ 3 w 314"/>
                  <a:gd name="T27" fmla="*/ 4 h 248"/>
                  <a:gd name="T28" fmla="*/ 6 w 314"/>
                  <a:gd name="T29" fmla="*/ 2 h 248"/>
                  <a:gd name="T30" fmla="*/ 7 w 314"/>
                  <a:gd name="T31" fmla="*/ 2 h 248"/>
                  <a:gd name="T32" fmla="*/ 6 w 314"/>
                  <a:gd name="T33" fmla="*/ 2 h 248"/>
                  <a:gd name="T34" fmla="*/ 8 w 314"/>
                  <a:gd name="T35" fmla="*/ 1 h 248"/>
                  <a:gd name="T36" fmla="*/ 11 w 314"/>
                  <a:gd name="T37" fmla="*/ 0 h 248"/>
                  <a:gd name="T38" fmla="*/ 12 w 314"/>
                  <a:gd name="T39" fmla="*/ 0 h 248"/>
                  <a:gd name="T40" fmla="*/ 15 w 314"/>
                  <a:gd name="T41" fmla="*/ 0 h 248"/>
                  <a:gd name="T42" fmla="*/ 17 w 314"/>
                  <a:gd name="T43" fmla="*/ 1 h 248"/>
                  <a:gd name="T44" fmla="*/ 18 w 314"/>
                  <a:gd name="T45" fmla="*/ 1 h 248"/>
                  <a:gd name="T46" fmla="*/ 21 w 314"/>
                  <a:gd name="T47" fmla="*/ 3 h 248"/>
                  <a:gd name="T48" fmla="*/ 22 w 314"/>
                  <a:gd name="T49" fmla="*/ 6 h 248"/>
                  <a:gd name="T50" fmla="*/ 23 w 314"/>
                  <a:gd name="T51" fmla="*/ 9 h 248"/>
                  <a:gd name="T52" fmla="*/ 24 w 314"/>
                  <a:gd name="T53" fmla="*/ 12 h 248"/>
                  <a:gd name="T54" fmla="*/ 23 w 314"/>
                  <a:gd name="T55" fmla="*/ 12 h 248"/>
                  <a:gd name="T56" fmla="*/ 23 w 314"/>
                  <a:gd name="T57" fmla="*/ 14 h 248"/>
                  <a:gd name="T58" fmla="*/ 23 w 314"/>
                  <a:gd name="T59" fmla="*/ 16 h 248"/>
                  <a:gd name="T60" fmla="*/ 23 w 314"/>
                  <a:gd name="T61" fmla="*/ 17 h 248"/>
                  <a:gd name="T62" fmla="*/ 22 w 314"/>
                  <a:gd name="T63" fmla="*/ 18 h 248"/>
                  <a:gd name="T64" fmla="*/ 22 w 314"/>
                  <a:gd name="T65" fmla="*/ 17 h 248"/>
                  <a:gd name="T66" fmla="*/ 22 w 314"/>
                  <a:gd name="T67" fmla="*/ 14 h 248"/>
                  <a:gd name="T68" fmla="*/ 21 w 314"/>
                  <a:gd name="T69" fmla="*/ 10 h 248"/>
                  <a:gd name="T70" fmla="*/ 20 w 314"/>
                  <a:gd name="T71" fmla="*/ 8 h 248"/>
                  <a:gd name="T72" fmla="*/ 19 w 314"/>
                  <a:gd name="T73" fmla="*/ 5 h 248"/>
                  <a:gd name="T74" fmla="*/ 12 w 314"/>
                  <a:gd name="T75" fmla="*/ 7 h 24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14" h="248">
                    <a:moveTo>
                      <a:pt x="164" y="98"/>
                    </a:moveTo>
                    <a:cubicBezTo>
                      <a:pt x="132" y="101"/>
                      <a:pt x="113" y="72"/>
                      <a:pt x="90" y="72"/>
                    </a:cubicBezTo>
                    <a:cubicBezTo>
                      <a:pt x="68" y="72"/>
                      <a:pt x="59" y="120"/>
                      <a:pt x="52" y="134"/>
                    </a:cubicBezTo>
                    <a:cubicBezTo>
                      <a:pt x="44" y="147"/>
                      <a:pt x="30" y="163"/>
                      <a:pt x="32" y="176"/>
                    </a:cubicBezTo>
                    <a:cubicBezTo>
                      <a:pt x="34" y="190"/>
                      <a:pt x="40" y="230"/>
                      <a:pt x="31" y="245"/>
                    </a:cubicBezTo>
                    <a:cubicBezTo>
                      <a:pt x="31" y="245"/>
                      <a:pt x="24" y="248"/>
                      <a:pt x="16" y="226"/>
                    </a:cubicBezTo>
                    <a:cubicBezTo>
                      <a:pt x="9" y="205"/>
                      <a:pt x="12" y="192"/>
                      <a:pt x="7" y="182"/>
                    </a:cubicBezTo>
                    <a:cubicBezTo>
                      <a:pt x="2" y="173"/>
                      <a:pt x="0" y="166"/>
                      <a:pt x="5" y="158"/>
                    </a:cubicBezTo>
                    <a:cubicBezTo>
                      <a:pt x="10" y="151"/>
                      <a:pt x="6" y="150"/>
                      <a:pt x="6" y="150"/>
                    </a:cubicBezTo>
                    <a:cubicBezTo>
                      <a:pt x="6" y="150"/>
                      <a:pt x="7" y="128"/>
                      <a:pt x="8" y="116"/>
                    </a:cubicBezTo>
                    <a:cubicBezTo>
                      <a:pt x="10" y="103"/>
                      <a:pt x="8" y="102"/>
                      <a:pt x="18" y="90"/>
                    </a:cubicBezTo>
                    <a:cubicBezTo>
                      <a:pt x="28" y="78"/>
                      <a:pt x="35" y="68"/>
                      <a:pt x="35" y="68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34" y="60"/>
                      <a:pt x="42" y="53"/>
                    </a:cubicBezTo>
                    <a:cubicBezTo>
                      <a:pt x="50" y="46"/>
                      <a:pt x="70" y="30"/>
                      <a:pt x="78" y="29"/>
                    </a:cubicBezTo>
                    <a:cubicBezTo>
                      <a:pt x="86" y="28"/>
                      <a:pt x="90" y="23"/>
                      <a:pt x="90" y="23"/>
                    </a:cubicBezTo>
                    <a:cubicBezTo>
                      <a:pt x="90" y="23"/>
                      <a:pt x="86" y="19"/>
                      <a:pt x="78" y="24"/>
                    </a:cubicBezTo>
                    <a:cubicBezTo>
                      <a:pt x="78" y="24"/>
                      <a:pt x="89" y="12"/>
                      <a:pt x="102" y="10"/>
                    </a:cubicBezTo>
                    <a:cubicBezTo>
                      <a:pt x="116" y="8"/>
                      <a:pt x="134" y="6"/>
                      <a:pt x="141" y="6"/>
                    </a:cubicBezTo>
                    <a:cubicBezTo>
                      <a:pt x="148" y="7"/>
                      <a:pt x="154" y="7"/>
                      <a:pt x="157" y="4"/>
                    </a:cubicBezTo>
                    <a:cubicBezTo>
                      <a:pt x="160" y="0"/>
                      <a:pt x="186" y="4"/>
                      <a:pt x="195" y="5"/>
                    </a:cubicBezTo>
                    <a:cubicBezTo>
                      <a:pt x="204" y="6"/>
                      <a:pt x="214" y="8"/>
                      <a:pt x="218" y="12"/>
                    </a:cubicBezTo>
                    <a:cubicBezTo>
                      <a:pt x="222" y="17"/>
                      <a:pt x="229" y="11"/>
                      <a:pt x="237" y="16"/>
                    </a:cubicBezTo>
                    <a:cubicBezTo>
                      <a:pt x="245" y="20"/>
                      <a:pt x="272" y="36"/>
                      <a:pt x="279" y="46"/>
                    </a:cubicBezTo>
                    <a:cubicBezTo>
                      <a:pt x="286" y="56"/>
                      <a:pt x="297" y="72"/>
                      <a:pt x="296" y="85"/>
                    </a:cubicBezTo>
                    <a:cubicBezTo>
                      <a:pt x="296" y="85"/>
                      <a:pt x="310" y="102"/>
                      <a:pt x="309" y="118"/>
                    </a:cubicBezTo>
                    <a:cubicBezTo>
                      <a:pt x="308" y="135"/>
                      <a:pt x="308" y="152"/>
                      <a:pt x="314" y="158"/>
                    </a:cubicBezTo>
                    <a:cubicBezTo>
                      <a:pt x="307" y="154"/>
                      <a:pt x="307" y="154"/>
                      <a:pt x="307" y="154"/>
                    </a:cubicBezTo>
                    <a:cubicBezTo>
                      <a:pt x="307" y="154"/>
                      <a:pt x="310" y="168"/>
                      <a:pt x="308" y="176"/>
                    </a:cubicBezTo>
                    <a:cubicBezTo>
                      <a:pt x="307" y="184"/>
                      <a:pt x="308" y="198"/>
                      <a:pt x="306" y="207"/>
                    </a:cubicBezTo>
                    <a:cubicBezTo>
                      <a:pt x="305" y="216"/>
                      <a:pt x="304" y="224"/>
                      <a:pt x="304" y="224"/>
                    </a:cubicBezTo>
                    <a:cubicBezTo>
                      <a:pt x="298" y="238"/>
                      <a:pt x="298" y="238"/>
                      <a:pt x="298" y="238"/>
                    </a:cubicBezTo>
                    <a:cubicBezTo>
                      <a:pt x="298" y="238"/>
                      <a:pt x="296" y="232"/>
                      <a:pt x="295" y="221"/>
                    </a:cubicBezTo>
                    <a:cubicBezTo>
                      <a:pt x="294" y="210"/>
                      <a:pt x="296" y="201"/>
                      <a:pt x="296" y="181"/>
                    </a:cubicBezTo>
                    <a:cubicBezTo>
                      <a:pt x="296" y="161"/>
                      <a:pt x="290" y="142"/>
                      <a:pt x="282" y="135"/>
                    </a:cubicBezTo>
                    <a:cubicBezTo>
                      <a:pt x="273" y="128"/>
                      <a:pt x="268" y="123"/>
                      <a:pt x="266" y="108"/>
                    </a:cubicBezTo>
                    <a:cubicBezTo>
                      <a:pt x="264" y="92"/>
                      <a:pt x="256" y="64"/>
                      <a:pt x="242" y="62"/>
                    </a:cubicBezTo>
                    <a:cubicBezTo>
                      <a:pt x="229" y="60"/>
                      <a:pt x="203" y="96"/>
                      <a:pt x="164" y="98"/>
                    </a:cubicBezTo>
                    <a:close/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678">
                <a:extLst>
                  <a:ext uri="{FF2B5EF4-FFF2-40B4-BE49-F238E27FC236}">
                    <a16:creationId xmlns:a16="http://schemas.microsoft.com/office/drawing/2014/main" xmlns="" id="{9B88DCCE-F964-8E49-AE67-8782356A0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9" y="2649"/>
                <a:ext cx="7" cy="19"/>
              </a:xfrm>
              <a:custGeom>
                <a:avLst/>
                <a:gdLst>
                  <a:gd name="T0" fmla="*/ 0 w 17"/>
                  <a:gd name="T1" fmla="*/ 0 h 45"/>
                  <a:gd name="T2" fmla="*/ 1 w 17"/>
                  <a:gd name="T3" fmla="*/ 1 h 45"/>
                  <a:gd name="T4" fmla="*/ 1 w 17"/>
                  <a:gd name="T5" fmla="*/ 2 h 45"/>
                  <a:gd name="T6" fmla="*/ 1 w 17"/>
                  <a:gd name="T7" fmla="*/ 2 h 45"/>
                  <a:gd name="T8" fmla="*/ 1 w 17"/>
                  <a:gd name="T9" fmla="*/ 3 h 45"/>
                  <a:gd name="T10" fmla="*/ 1 w 17"/>
                  <a:gd name="T11" fmla="*/ 3 h 45"/>
                  <a:gd name="T12" fmla="*/ 1 w 17"/>
                  <a:gd name="T13" fmla="*/ 2 h 45"/>
                  <a:gd name="T14" fmla="*/ 0 w 17"/>
                  <a:gd name="T15" fmla="*/ 1 h 45"/>
                  <a:gd name="T16" fmla="*/ 0 w 17"/>
                  <a:gd name="T17" fmla="*/ 0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45">
                    <a:moveTo>
                      <a:pt x="0" y="3"/>
                    </a:moveTo>
                    <a:cubicBezTo>
                      <a:pt x="7" y="0"/>
                      <a:pt x="9" y="6"/>
                      <a:pt x="11" y="12"/>
                    </a:cubicBezTo>
                    <a:cubicBezTo>
                      <a:pt x="12" y="16"/>
                      <a:pt x="15" y="23"/>
                      <a:pt x="15" y="28"/>
                    </a:cubicBezTo>
                    <a:cubicBezTo>
                      <a:pt x="14" y="27"/>
                      <a:pt x="13" y="28"/>
                      <a:pt x="12" y="28"/>
                    </a:cubicBezTo>
                    <a:cubicBezTo>
                      <a:pt x="11" y="35"/>
                      <a:pt x="17" y="39"/>
                      <a:pt x="17" y="45"/>
                    </a:cubicBezTo>
                    <a:cubicBezTo>
                      <a:pt x="15" y="41"/>
                      <a:pt x="11" y="37"/>
                      <a:pt x="10" y="33"/>
                    </a:cubicBezTo>
                    <a:cubicBezTo>
                      <a:pt x="8" y="29"/>
                      <a:pt x="12" y="26"/>
                      <a:pt x="12" y="22"/>
                    </a:cubicBezTo>
                    <a:cubicBezTo>
                      <a:pt x="11" y="19"/>
                      <a:pt x="9" y="14"/>
                      <a:pt x="7" y="11"/>
                    </a:cubicBezTo>
                    <a:cubicBezTo>
                      <a:pt x="6" y="8"/>
                      <a:pt x="4" y="2"/>
                      <a:pt x="0" y="3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679">
                <a:extLst>
                  <a:ext uri="{FF2B5EF4-FFF2-40B4-BE49-F238E27FC236}">
                    <a16:creationId xmlns:a16="http://schemas.microsoft.com/office/drawing/2014/main" xmlns="" id="{0EA80D17-A8D1-2547-B392-EC892EDC8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5" y="2640"/>
                <a:ext cx="12" cy="26"/>
              </a:xfrm>
              <a:custGeom>
                <a:avLst/>
                <a:gdLst>
                  <a:gd name="T0" fmla="*/ 2 w 28"/>
                  <a:gd name="T1" fmla="*/ 0 h 62"/>
                  <a:gd name="T2" fmla="*/ 2 w 28"/>
                  <a:gd name="T3" fmla="*/ 0 h 62"/>
                  <a:gd name="T4" fmla="*/ 1 w 28"/>
                  <a:gd name="T5" fmla="*/ 1 h 62"/>
                  <a:gd name="T6" fmla="*/ 0 w 28"/>
                  <a:gd name="T7" fmla="*/ 2 h 62"/>
                  <a:gd name="T8" fmla="*/ 0 w 28"/>
                  <a:gd name="T9" fmla="*/ 2 h 62"/>
                  <a:gd name="T10" fmla="*/ 1 w 28"/>
                  <a:gd name="T11" fmla="*/ 2 h 62"/>
                  <a:gd name="T12" fmla="*/ 0 w 28"/>
                  <a:gd name="T13" fmla="*/ 4 h 62"/>
                  <a:gd name="T14" fmla="*/ 0 w 28"/>
                  <a:gd name="T15" fmla="*/ 4 h 62"/>
                  <a:gd name="T16" fmla="*/ 1 w 28"/>
                  <a:gd name="T17" fmla="*/ 4 h 62"/>
                  <a:gd name="T18" fmla="*/ 0 w 28"/>
                  <a:gd name="T19" fmla="*/ 4 h 62"/>
                  <a:gd name="T20" fmla="*/ 1 w 28"/>
                  <a:gd name="T21" fmla="*/ 3 h 62"/>
                  <a:gd name="T22" fmla="*/ 1 w 28"/>
                  <a:gd name="T23" fmla="*/ 3 h 62"/>
                  <a:gd name="T24" fmla="*/ 1 w 28"/>
                  <a:gd name="T25" fmla="*/ 3 h 62"/>
                  <a:gd name="T26" fmla="*/ 1 w 28"/>
                  <a:gd name="T27" fmla="*/ 2 h 62"/>
                  <a:gd name="T28" fmla="*/ 1 w 28"/>
                  <a:gd name="T29" fmla="*/ 1 h 62"/>
                  <a:gd name="T30" fmla="*/ 2 w 28"/>
                  <a:gd name="T31" fmla="*/ 0 h 6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8" h="62">
                    <a:moveTo>
                      <a:pt x="28" y="6"/>
                    </a:moveTo>
                    <a:cubicBezTo>
                      <a:pt x="26" y="6"/>
                      <a:pt x="25" y="1"/>
                      <a:pt x="21" y="3"/>
                    </a:cubicBezTo>
                    <a:cubicBezTo>
                      <a:pt x="17" y="4"/>
                      <a:pt x="15" y="11"/>
                      <a:pt x="14" y="14"/>
                    </a:cubicBezTo>
                    <a:cubicBezTo>
                      <a:pt x="12" y="18"/>
                      <a:pt x="10" y="21"/>
                      <a:pt x="8" y="25"/>
                    </a:cubicBezTo>
                    <a:cubicBezTo>
                      <a:pt x="8" y="26"/>
                      <a:pt x="7" y="28"/>
                      <a:pt x="7" y="29"/>
                    </a:cubicBezTo>
                    <a:cubicBezTo>
                      <a:pt x="8" y="31"/>
                      <a:pt x="9" y="30"/>
                      <a:pt x="9" y="32"/>
                    </a:cubicBezTo>
                    <a:cubicBezTo>
                      <a:pt x="12" y="38"/>
                      <a:pt x="6" y="45"/>
                      <a:pt x="3" y="50"/>
                    </a:cubicBezTo>
                    <a:cubicBezTo>
                      <a:pt x="2" y="53"/>
                      <a:pt x="0" y="57"/>
                      <a:pt x="3" y="60"/>
                    </a:cubicBezTo>
                    <a:cubicBezTo>
                      <a:pt x="6" y="62"/>
                      <a:pt x="8" y="59"/>
                      <a:pt x="9" y="56"/>
                    </a:cubicBezTo>
                    <a:cubicBezTo>
                      <a:pt x="7" y="58"/>
                      <a:pt x="4" y="59"/>
                      <a:pt x="4" y="55"/>
                    </a:cubicBezTo>
                    <a:cubicBezTo>
                      <a:pt x="4" y="53"/>
                      <a:pt x="8" y="48"/>
                      <a:pt x="9" y="46"/>
                    </a:cubicBezTo>
                    <a:cubicBezTo>
                      <a:pt x="10" y="44"/>
                      <a:pt x="12" y="41"/>
                      <a:pt x="12" y="38"/>
                    </a:cubicBezTo>
                    <a:cubicBezTo>
                      <a:pt x="13" y="37"/>
                      <a:pt x="13" y="35"/>
                      <a:pt x="12" y="33"/>
                    </a:cubicBezTo>
                    <a:cubicBezTo>
                      <a:pt x="12" y="31"/>
                      <a:pt x="10" y="31"/>
                      <a:pt x="10" y="29"/>
                    </a:cubicBezTo>
                    <a:cubicBezTo>
                      <a:pt x="9" y="25"/>
                      <a:pt x="16" y="17"/>
                      <a:pt x="18" y="13"/>
                    </a:cubicBezTo>
                    <a:cubicBezTo>
                      <a:pt x="20" y="7"/>
                      <a:pt x="22" y="0"/>
                      <a:pt x="27" y="6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680">
                <a:extLst>
                  <a:ext uri="{FF2B5EF4-FFF2-40B4-BE49-F238E27FC236}">
                    <a16:creationId xmlns:a16="http://schemas.microsoft.com/office/drawing/2014/main" xmlns="" id="{077D4A32-0A72-3049-B9F2-E14426868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3" y="2620"/>
                <a:ext cx="3" cy="28"/>
              </a:xfrm>
              <a:custGeom>
                <a:avLst/>
                <a:gdLst>
                  <a:gd name="T0" fmla="*/ 0 w 8"/>
                  <a:gd name="T1" fmla="*/ 0 h 68"/>
                  <a:gd name="T2" fmla="*/ 0 w 8"/>
                  <a:gd name="T3" fmla="*/ 1 h 68"/>
                  <a:gd name="T4" fmla="*/ 0 w 8"/>
                  <a:gd name="T5" fmla="*/ 2 h 68"/>
                  <a:gd name="T6" fmla="*/ 0 w 8"/>
                  <a:gd name="T7" fmla="*/ 4 h 68"/>
                  <a:gd name="T8" fmla="*/ 0 w 8"/>
                  <a:gd name="T9" fmla="*/ 5 h 68"/>
                  <a:gd name="T10" fmla="*/ 0 w 8"/>
                  <a:gd name="T11" fmla="*/ 4 h 68"/>
                  <a:gd name="T12" fmla="*/ 0 w 8"/>
                  <a:gd name="T13" fmla="*/ 2 h 68"/>
                  <a:gd name="T14" fmla="*/ 0 w 8"/>
                  <a:gd name="T15" fmla="*/ 1 h 68"/>
                  <a:gd name="T16" fmla="*/ 0 w 8"/>
                  <a:gd name="T17" fmla="*/ 0 h 68"/>
                  <a:gd name="T18" fmla="*/ 0 w 8"/>
                  <a:gd name="T19" fmla="*/ 0 h 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" h="68">
                    <a:moveTo>
                      <a:pt x="0" y="0"/>
                    </a:moveTo>
                    <a:cubicBezTo>
                      <a:pt x="4" y="6"/>
                      <a:pt x="7" y="10"/>
                      <a:pt x="6" y="18"/>
                    </a:cubicBezTo>
                    <a:cubicBezTo>
                      <a:pt x="6" y="24"/>
                      <a:pt x="6" y="30"/>
                      <a:pt x="6" y="36"/>
                    </a:cubicBezTo>
                    <a:cubicBezTo>
                      <a:pt x="6" y="42"/>
                      <a:pt x="7" y="48"/>
                      <a:pt x="8" y="54"/>
                    </a:cubicBezTo>
                    <a:cubicBezTo>
                      <a:pt x="8" y="60"/>
                      <a:pt x="5" y="63"/>
                      <a:pt x="2" y="68"/>
                    </a:cubicBezTo>
                    <a:cubicBezTo>
                      <a:pt x="3" y="62"/>
                      <a:pt x="6" y="57"/>
                      <a:pt x="6" y="51"/>
                    </a:cubicBezTo>
                    <a:cubicBezTo>
                      <a:pt x="6" y="45"/>
                      <a:pt x="5" y="38"/>
                      <a:pt x="5" y="32"/>
                    </a:cubicBezTo>
                    <a:cubicBezTo>
                      <a:pt x="4" y="27"/>
                      <a:pt x="3" y="21"/>
                      <a:pt x="4" y="15"/>
                    </a:cubicBezTo>
                    <a:cubicBezTo>
                      <a:pt x="4" y="12"/>
                      <a:pt x="4" y="12"/>
                      <a:pt x="3" y="8"/>
                    </a:cubicBezTo>
                    <a:cubicBezTo>
                      <a:pt x="2" y="6"/>
                      <a:pt x="0" y="4"/>
                      <a:pt x="0" y="1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681">
                <a:extLst>
                  <a:ext uri="{FF2B5EF4-FFF2-40B4-BE49-F238E27FC236}">
                    <a16:creationId xmlns:a16="http://schemas.microsoft.com/office/drawing/2014/main" xmlns="" id="{CCF291FC-EBA7-3143-A3E5-9C817212D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7" y="2621"/>
                <a:ext cx="2" cy="19"/>
              </a:xfrm>
              <a:custGeom>
                <a:avLst/>
                <a:gdLst>
                  <a:gd name="T0" fmla="*/ 0 w 5"/>
                  <a:gd name="T1" fmla="*/ 0 h 46"/>
                  <a:gd name="T2" fmla="*/ 0 w 5"/>
                  <a:gd name="T3" fmla="*/ 1 h 46"/>
                  <a:gd name="T4" fmla="*/ 0 w 5"/>
                  <a:gd name="T5" fmla="*/ 2 h 46"/>
                  <a:gd name="T6" fmla="*/ 0 w 5"/>
                  <a:gd name="T7" fmla="*/ 2 h 46"/>
                  <a:gd name="T8" fmla="*/ 0 w 5"/>
                  <a:gd name="T9" fmla="*/ 3 h 46"/>
                  <a:gd name="T10" fmla="*/ 0 w 5"/>
                  <a:gd name="T11" fmla="*/ 2 h 46"/>
                  <a:gd name="T12" fmla="*/ 0 w 5"/>
                  <a:gd name="T13" fmla="*/ 1 h 46"/>
                  <a:gd name="T14" fmla="*/ 0 w 5"/>
                  <a:gd name="T15" fmla="*/ 0 h 4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4"/>
                      <a:pt x="0" y="6"/>
                      <a:pt x="0" y="11"/>
                    </a:cubicBezTo>
                    <a:cubicBezTo>
                      <a:pt x="0" y="14"/>
                      <a:pt x="2" y="17"/>
                      <a:pt x="2" y="21"/>
                    </a:cubicBezTo>
                    <a:cubicBezTo>
                      <a:pt x="3" y="25"/>
                      <a:pt x="2" y="30"/>
                      <a:pt x="2" y="34"/>
                    </a:cubicBezTo>
                    <a:cubicBezTo>
                      <a:pt x="2" y="37"/>
                      <a:pt x="2" y="42"/>
                      <a:pt x="1" y="46"/>
                    </a:cubicBezTo>
                    <a:cubicBezTo>
                      <a:pt x="5" y="39"/>
                      <a:pt x="4" y="29"/>
                      <a:pt x="4" y="22"/>
                    </a:cubicBezTo>
                    <a:cubicBezTo>
                      <a:pt x="4" y="17"/>
                      <a:pt x="2" y="15"/>
                      <a:pt x="2" y="11"/>
                    </a:cubicBezTo>
                    <a:cubicBezTo>
                      <a:pt x="1" y="7"/>
                      <a:pt x="3" y="4"/>
                      <a:pt x="4" y="0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682">
                <a:extLst>
                  <a:ext uri="{FF2B5EF4-FFF2-40B4-BE49-F238E27FC236}">
                    <a16:creationId xmlns:a16="http://schemas.microsoft.com/office/drawing/2014/main" xmlns="" id="{CED5C838-4F31-B04D-971C-F6E064BD2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" y="2654"/>
                <a:ext cx="5" cy="9"/>
              </a:xfrm>
              <a:custGeom>
                <a:avLst/>
                <a:gdLst>
                  <a:gd name="T0" fmla="*/ 0 w 12"/>
                  <a:gd name="T1" fmla="*/ 0 h 23"/>
                  <a:gd name="T2" fmla="*/ 0 w 12"/>
                  <a:gd name="T3" fmla="*/ 1 h 23"/>
                  <a:gd name="T4" fmla="*/ 1 w 12"/>
                  <a:gd name="T5" fmla="*/ 2 h 23"/>
                  <a:gd name="T6" fmla="*/ 0 w 12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23">
                    <a:moveTo>
                      <a:pt x="7" y="0"/>
                    </a:moveTo>
                    <a:cubicBezTo>
                      <a:pt x="6" y="4"/>
                      <a:pt x="7" y="10"/>
                      <a:pt x="7" y="14"/>
                    </a:cubicBezTo>
                    <a:cubicBezTo>
                      <a:pt x="7" y="18"/>
                      <a:pt x="9" y="20"/>
                      <a:pt x="12" y="23"/>
                    </a:cubicBezTo>
                    <a:cubicBezTo>
                      <a:pt x="0" y="20"/>
                      <a:pt x="6" y="8"/>
                      <a:pt x="6" y="0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683">
                <a:extLst>
                  <a:ext uri="{FF2B5EF4-FFF2-40B4-BE49-F238E27FC236}">
                    <a16:creationId xmlns:a16="http://schemas.microsoft.com/office/drawing/2014/main" xmlns="" id="{AF93B766-1F81-3A4E-9991-4F3865C51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2653"/>
                <a:ext cx="5" cy="10"/>
              </a:xfrm>
              <a:custGeom>
                <a:avLst/>
                <a:gdLst>
                  <a:gd name="T0" fmla="*/ 0 w 12"/>
                  <a:gd name="T1" fmla="*/ 0 h 25"/>
                  <a:gd name="T2" fmla="*/ 0 w 12"/>
                  <a:gd name="T3" fmla="*/ 0 h 25"/>
                  <a:gd name="T4" fmla="*/ 0 w 12"/>
                  <a:gd name="T5" fmla="*/ 1 h 25"/>
                  <a:gd name="T6" fmla="*/ 0 w 12"/>
                  <a:gd name="T7" fmla="*/ 2 h 25"/>
                  <a:gd name="T8" fmla="*/ 0 w 12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2" y="1"/>
                    </a:moveTo>
                    <a:cubicBezTo>
                      <a:pt x="2" y="3"/>
                      <a:pt x="4" y="4"/>
                      <a:pt x="4" y="6"/>
                    </a:cubicBezTo>
                    <a:cubicBezTo>
                      <a:pt x="5" y="8"/>
                      <a:pt x="5" y="11"/>
                      <a:pt x="4" y="13"/>
                    </a:cubicBezTo>
                    <a:cubicBezTo>
                      <a:pt x="4" y="18"/>
                      <a:pt x="2" y="21"/>
                      <a:pt x="0" y="25"/>
                    </a:cubicBezTo>
                    <a:cubicBezTo>
                      <a:pt x="6" y="21"/>
                      <a:pt x="12" y="3"/>
                      <a:pt x="2" y="0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684">
                <a:extLst>
                  <a:ext uri="{FF2B5EF4-FFF2-40B4-BE49-F238E27FC236}">
                    <a16:creationId xmlns:a16="http://schemas.microsoft.com/office/drawing/2014/main" xmlns="" id="{0DFB6C2E-41E8-364D-93E3-5F2345A869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" y="2657"/>
                <a:ext cx="7" cy="7"/>
              </a:xfrm>
              <a:custGeom>
                <a:avLst/>
                <a:gdLst>
                  <a:gd name="T0" fmla="*/ 1 w 15"/>
                  <a:gd name="T1" fmla="*/ 0 h 16"/>
                  <a:gd name="T2" fmla="*/ 0 w 15"/>
                  <a:gd name="T3" fmla="*/ 1 h 16"/>
                  <a:gd name="T4" fmla="*/ 1 w 15"/>
                  <a:gd name="T5" fmla="*/ 1 h 16"/>
                  <a:gd name="T6" fmla="*/ 1 w 15"/>
                  <a:gd name="T7" fmla="*/ 0 h 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15" y="4"/>
                    </a:moveTo>
                    <a:cubicBezTo>
                      <a:pt x="11" y="0"/>
                      <a:pt x="0" y="7"/>
                      <a:pt x="2" y="11"/>
                    </a:cubicBezTo>
                    <a:cubicBezTo>
                      <a:pt x="4" y="16"/>
                      <a:pt x="6" y="11"/>
                      <a:pt x="8" y="9"/>
                    </a:cubicBezTo>
                    <a:cubicBezTo>
                      <a:pt x="10" y="8"/>
                      <a:pt x="14" y="6"/>
                      <a:pt x="15" y="4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685">
                <a:extLst>
                  <a:ext uri="{FF2B5EF4-FFF2-40B4-BE49-F238E27FC236}">
                    <a16:creationId xmlns:a16="http://schemas.microsoft.com/office/drawing/2014/main" xmlns="" id="{60239968-C3C1-274F-B6B9-191960E9C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2" y="2658"/>
                <a:ext cx="6" cy="5"/>
              </a:xfrm>
              <a:custGeom>
                <a:avLst/>
                <a:gdLst>
                  <a:gd name="T0" fmla="*/ 0 w 15"/>
                  <a:gd name="T1" fmla="*/ 0 h 13"/>
                  <a:gd name="T2" fmla="*/ 0 w 15"/>
                  <a:gd name="T3" fmla="*/ 0 h 13"/>
                  <a:gd name="T4" fmla="*/ 1 w 15"/>
                  <a:gd name="T5" fmla="*/ 0 h 13"/>
                  <a:gd name="T6" fmla="*/ 0 w 15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3">
                    <a:moveTo>
                      <a:pt x="1" y="4"/>
                    </a:moveTo>
                    <a:cubicBezTo>
                      <a:pt x="0" y="1"/>
                      <a:pt x="1" y="0"/>
                      <a:pt x="4" y="0"/>
                    </a:cubicBezTo>
                    <a:cubicBezTo>
                      <a:pt x="7" y="3"/>
                      <a:pt x="12" y="4"/>
                      <a:pt x="15" y="8"/>
                    </a:cubicBezTo>
                    <a:cubicBezTo>
                      <a:pt x="13" y="13"/>
                      <a:pt x="4" y="5"/>
                      <a:pt x="1" y="4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686">
                <a:extLst>
                  <a:ext uri="{FF2B5EF4-FFF2-40B4-BE49-F238E27FC236}">
                    <a16:creationId xmlns:a16="http://schemas.microsoft.com/office/drawing/2014/main" xmlns="" id="{80FFADF3-7B31-B14E-866E-8499851B2C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0" y="2663"/>
                <a:ext cx="2" cy="2"/>
              </a:xfrm>
              <a:custGeom>
                <a:avLst/>
                <a:gdLst>
                  <a:gd name="T0" fmla="*/ 0 w 5"/>
                  <a:gd name="T1" fmla="*/ 1 h 4"/>
                  <a:gd name="T2" fmla="*/ 0 w 5"/>
                  <a:gd name="T3" fmla="*/ 1 h 4"/>
                  <a:gd name="T4" fmla="*/ 0 w 5"/>
                  <a:gd name="T5" fmla="*/ 1 h 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3" y="0"/>
                      <a:pt x="4" y="1"/>
                      <a:pt x="5" y="1"/>
                    </a:cubicBezTo>
                    <a:cubicBezTo>
                      <a:pt x="5" y="4"/>
                      <a:pt x="2" y="4"/>
                      <a:pt x="0" y="2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687">
                <a:extLst>
                  <a:ext uri="{FF2B5EF4-FFF2-40B4-BE49-F238E27FC236}">
                    <a16:creationId xmlns:a16="http://schemas.microsoft.com/office/drawing/2014/main" xmlns="" id="{54C6B55F-1C5B-F04F-B809-88483939B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" y="2608"/>
                <a:ext cx="36" cy="19"/>
              </a:xfrm>
              <a:custGeom>
                <a:avLst/>
                <a:gdLst>
                  <a:gd name="T0" fmla="*/ 6 w 86"/>
                  <a:gd name="T1" fmla="*/ 1 h 45"/>
                  <a:gd name="T2" fmla="*/ 3 w 86"/>
                  <a:gd name="T3" fmla="*/ 0 h 45"/>
                  <a:gd name="T4" fmla="*/ 0 w 86"/>
                  <a:gd name="T5" fmla="*/ 2 h 45"/>
                  <a:gd name="T6" fmla="*/ 4 w 86"/>
                  <a:gd name="T7" fmla="*/ 1 h 45"/>
                  <a:gd name="T8" fmla="*/ 6 w 86"/>
                  <a:gd name="T9" fmla="*/ 1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6" h="45">
                    <a:moveTo>
                      <a:pt x="86" y="12"/>
                    </a:moveTo>
                    <a:cubicBezTo>
                      <a:pt x="86" y="0"/>
                      <a:pt x="58" y="1"/>
                      <a:pt x="44" y="6"/>
                    </a:cubicBezTo>
                    <a:cubicBezTo>
                      <a:pt x="30" y="11"/>
                      <a:pt x="16" y="17"/>
                      <a:pt x="8" y="31"/>
                    </a:cubicBezTo>
                    <a:cubicBezTo>
                      <a:pt x="0" y="45"/>
                      <a:pt x="28" y="19"/>
                      <a:pt x="52" y="19"/>
                    </a:cubicBezTo>
                    <a:cubicBezTo>
                      <a:pt x="75" y="19"/>
                      <a:pt x="85" y="28"/>
                      <a:pt x="86" y="12"/>
                    </a:cubicBezTo>
                    <a:close/>
                  </a:path>
                </a:pathLst>
              </a:custGeom>
              <a:solidFill>
                <a:srgbClr val="825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688">
                <a:extLst>
                  <a:ext uri="{FF2B5EF4-FFF2-40B4-BE49-F238E27FC236}">
                    <a16:creationId xmlns:a16="http://schemas.microsoft.com/office/drawing/2014/main" xmlns="" id="{2F8878A6-D043-EA46-8582-4F877F9DC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623"/>
                <a:ext cx="23" cy="12"/>
              </a:xfrm>
              <a:custGeom>
                <a:avLst/>
                <a:gdLst>
                  <a:gd name="T0" fmla="*/ 4 w 54"/>
                  <a:gd name="T1" fmla="*/ 1 h 29"/>
                  <a:gd name="T2" fmla="*/ 3 w 54"/>
                  <a:gd name="T3" fmla="*/ 0 h 29"/>
                  <a:gd name="T4" fmla="*/ 1 w 54"/>
                  <a:gd name="T5" fmla="*/ 0 h 29"/>
                  <a:gd name="T6" fmla="*/ 0 w 54"/>
                  <a:gd name="T7" fmla="*/ 2 h 29"/>
                  <a:gd name="T8" fmla="*/ 2 w 54"/>
                  <a:gd name="T9" fmla="*/ 2 h 29"/>
                  <a:gd name="T10" fmla="*/ 3 w 54"/>
                  <a:gd name="T11" fmla="*/ 2 h 29"/>
                  <a:gd name="T12" fmla="*/ 4 w 54"/>
                  <a:gd name="T13" fmla="*/ 1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9">
                    <a:moveTo>
                      <a:pt x="53" y="18"/>
                    </a:moveTo>
                    <a:cubicBezTo>
                      <a:pt x="54" y="15"/>
                      <a:pt x="48" y="13"/>
                      <a:pt x="41" y="8"/>
                    </a:cubicBezTo>
                    <a:cubicBezTo>
                      <a:pt x="34" y="3"/>
                      <a:pt x="20" y="0"/>
                      <a:pt x="11" y="7"/>
                    </a:cubicBezTo>
                    <a:cubicBezTo>
                      <a:pt x="2" y="14"/>
                      <a:pt x="0" y="21"/>
                      <a:pt x="0" y="21"/>
                    </a:cubicBezTo>
                    <a:cubicBezTo>
                      <a:pt x="0" y="21"/>
                      <a:pt x="10" y="29"/>
                      <a:pt x="23" y="27"/>
                    </a:cubicBezTo>
                    <a:cubicBezTo>
                      <a:pt x="36" y="26"/>
                      <a:pt x="41" y="22"/>
                      <a:pt x="45" y="21"/>
                    </a:cubicBezTo>
                    <a:cubicBezTo>
                      <a:pt x="50" y="21"/>
                      <a:pt x="53" y="23"/>
                      <a:pt x="53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689">
                <a:extLst>
                  <a:ext uri="{FF2B5EF4-FFF2-40B4-BE49-F238E27FC236}">
                    <a16:creationId xmlns:a16="http://schemas.microsoft.com/office/drawing/2014/main" xmlns="" id="{C3930CCA-6D78-AA40-8330-71EA5013D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9" y="2624"/>
                <a:ext cx="11" cy="11"/>
              </a:xfrm>
              <a:custGeom>
                <a:avLst/>
                <a:gdLst>
                  <a:gd name="T0" fmla="*/ 2 w 26"/>
                  <a:gd name="T1" fmla="*/ 0 h 25"/>
                  <a:gd name="T2" fmla="*/ 2 w 26"/>
                  <a:gd name="T3" fmla="*/ 1 h 25"/>
                  <a:gd name="T4" fmla="*/ 1 w 26"/>
                  <a:gd name="T5" fmla="*/ 2 h 25"/>
                  <a:gd name="T6" fmla="*/ 0 w 26"/>
                  <a:gd name="T7" fmla="*/ 1 h 25"/>
                  <a:gd name="T8" fmla="*/ 0 w 26"/>
                  <a:gd name="T9" fmla="*/ 0 h 25"/>
                  <a:gd name="T10" fmla="*/ 2 w 26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6" h="25">
                    <a:moveTo>
                      <a:pt x="23" y="3"/>
                    </a:moveTo>
                    <a:cubicBezTo>
                      <a:pt x="25" y="6"/>
                      <a:pt x="26" y="9"/>
                      <a:pt x="26" y="12"/>
                    </a:cubicBezTo>
                    <a:cubicBezTo>
                      <a:pt x="26" y="19"/>
                      <a:pt x="20" y="25"/>
                      <a:pt x="13" y="25"/>
                    </a:cubicBezTo>
                    <a:cubicBezTo>
                      <a:pt x="5" y="25"/>
                      <a:pt x="0" y="19"/>
                      <a:pt x="0" y="12"/>
                    </a:cubicBezTo>
                    <a:cubicBezTo>
                      <a:pt x="0" y="9"/>
                      <a:pt x="0" y="6"/>
                      <a:pt x="2" y="4"/>
                    </a:cubicBezTo>
                    <a:cubicBezTo>
                      <a:pt x="4" y="1"/>
                      <a:pt x="21" y="0"/>
                      <a:pt x="23" y="3"/>
                    </a:cubicBezTo>
                    <a:close/>
                  </a:path>
                </a:pathLst>
              </a:custGeom>
              <a:solidFill>
                <a:srgbClr val="5F3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3" name="Oval 690">
                <a:extLst>
                  <a:ext uri="{FF2B5EF4-FFF2-40B4-BE49-F238E27FC236}">
                    <a16:creationId xmlns:a16="http://schemas.microsoft.com/office/drawing/2014/main" xmlns="" id="{113F1D27-97BD-ED4D-8C6B-FA371D4A51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" y="2627"/>
                <a:ext cx="4" cy="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  <p:sp>
            <p:nvSpPr>
              <p:cNvPr id="1074" name="Freeform 691">
                <a:extLst>
                  <a:ext uri="{FF2B5EF4-FFF2-40B4-BE49-F238E27FC236}">
                    <a16:creationId xmlns:a16="http://schemas.microsoft.com/office/drawing/2014/main" xmlns="" id="{CE3AB2CC-181D-CF4C-8FC4-746B25B5B4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2622"/>
                <a:ext cx="22" cy="9"/>
              </a:xfrm>
              <a:custGeom>
                <a:avLst/>
                <a:gdLst>
                  <a:gd name="T0" fmla="*/ 4 w 53"/>
                  <a:gd name="T1" fmla="*/ 1 h 22"/>
                  <a:gd name="T2" fmla="*/ 2 w 53"/>
                  <a:gd name="T3" fmla="*/ 0 h 22"/>
                  <a:gd name="T4" fmla="*/ 0 w 53"/>
                  <a:gd name="T5" fmla="*/ 2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3" h="22">
                    <a:moveTo>
                      <a:pt x="53" y="9"/>
                    </a:moveTo>
                    <a:cubicBezTo>
                      <a:pt x="53" y="9"/>
                      <a:pt x="43" y="0"/>
                      <a:pt x="22" y="3"/>
                    </a:cubicBezTo>
                    <a:cubicBezTo>
                      <a:pt x="7" y="5"/>
                      <a:pt x="0" y="22"/>
                      <a:pt x="0" y="22"/>
                    </a:cubicBezTo>
                  </a:path>
                </a:pathLst>
              </a:custGeom>
              <a:noFill/>
              <a:ln w="1588" cap="rnd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692">
                <a:extLst>
                  <a:ext uri="{FF2B5EF4-FFF2-40B4-BE49-F238E27FC236}">
                    <a16:creationId xmlns:a16="http://schemas.microsoft.com/office/drawing/2014/main" xmlns="" id="{48BBB829-F7D5-3847-94CF-0E7EF0F4F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2" y="2607"/>
                <a:ext cx="37" cy="17"/>
              </a:xfrm>
              <a:custGeom>
                <a:avLst/>
                <a:gdLst>
                  <a:gd name="T0" fmla="*/ 0 w 89"/>
                  <a:gd name="T1" fmla="*/ 1 h 39"/>
                  <a:gd name="T2" fmla="*/ 3 w 89"/>
                  <a:gd name="T3" fmla="*/ 0 h 39"/>
                  <a:gd name="T4" fmla="*/ 6 w 89"/>
                  <a:gd name="T5" fmla="*/ 2 h 39"/>
                  <a:gd name="T6" fmla="*/ 2 w 89"/>
                  <a:gd name="T7" fmla="*/ 1 h 39"/>
                  <a:gd name="T8" fmla="*/ 0 w 89"/>
                  <a:gd name="T9" fmla="*/ 1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" h="39">
                    <a:moveTo>
                      <a:pt x="1" y="12"/>
                    </a:moveTo>
                    <a:cubicBezTo>
                      <a:pt x="0" y="0"/>
                      <a:pt x="28" y="0"/>
                      <a:pt x="42" y="3"/>
                    </a:cubicBezTo>
                    <a:cubicBezTo>
                      <a:pt x="57" y="7"/>
                      <a:pt x="71" y="12"/>
                      <a:pt x="80" y="26"/>
                    </a:cubicBezTo>
                    <a:cubicBezTo>
                      <a:pt x="89" y="39"/>
                      <a:pt x="59" y="15"/>
                      <a:pt x="36" y="17"/>
                    </a:cubicBezTo>
                    <a:cubicBezTo>
                      <a:pt x="12" y="19"/>
                      <a:pt x="3" y="29"/>
                      <a:pt x="1" y="12"/>
                    </a:cubicBezTo>
                    <a:close/>
                  </a:path>
                </a:pathLst>
              </a:custGeom>
              <a:solidFill>
                <a:srgbClr val="825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693">
                <a:extLst>
                  <a:ext uri="{FF2B5EF4-FFF2-40B4-BE49-F238E27FC236}">
                    <a16:creationId xmlns:a16="http://schemas.microsoft.com/office/drawing/2014/main" xmlns="" id="{A3391C59-5557-434A-8346-7B2B7B03E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" y="2622"/>
                <a:ext cx="23" cy="12"/>
              </a:xfrm>
              <a:custGeom>
                <a:avLst/>
                <a:gdLst>
                  <a:gd name="T0" fmla="*/ 0 w 54"/>
                  <a:gd name="T1" fmla="*/ 1 h 28"/>
                  <a:gd name="T2" fmla="*/ 1 w 54"/>
                  <a:gd name="T3" fmla="*/ 0 h 28"/>
                  <a:gd name="T4" fmla="*/ 3 w 54"/>
                  <a:gd name="T5" fmla="*/ 0 h 28"/>
                  <a:gd name="T6" fmla="*/ 4 w 54"/>
                  <a:gd name="T7" fmla="*/ 2 h 28"/>
                  <a:gd name="T8" fmla="*/ 3 w 54"/>
                  <a:gd name="T9" fmla="*/ 2 h 28"/>
                  <a:gd name="T10" fmla="*/ 1 w 54"/>
                  <a:gd name="T11" fmla="*/ 2 h 28"/>
                  <a:gd name="T12" fmla="*/ 0 w 54"/>
                  <a:gd name="T13" fmla="*/ 1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8">
                    <a:moveTo>
                      <a:pt x="0" y="18"/>
                    </a:moveTo>
                    <a:cubicBezTo>
                      <a:pt x="0" y="15"/>
                      <a:pt x="6" y="13"/>
                      <a:pt x="13" y="8"/>
                    </a:cubicBezTo>
                    <a:cubicBezTo>
                      <a:pt x="20" y="3"/>
                      <a:pt x="34" y="0"/>
                      <a:pt x="43" y="7"/>
                    </a:cubicBezTo>
                    <a:cubicBezTo>
                      <a:pt x="52" y="14"/>
                      <a:pt x="54" y="20"/>
                      <a:pt x="54" y="20"/>
                    </a:cubicBezTo>
                    <a:cubicBezTo>
                      <a:pt x="54" y="20"/>
                      <a:pt x="44" y="28"/>
                      <a:pt x="31" y="27"/>
                    </a:cubicBezTo>
                    <a:cubicBezTo>
                      <a:pt x="18" y="26"/>
                      <a:pt x="13" y="22"/>
                      <a:pt x="9" y="21"/>
                    </a:cubicBezTo>
                    <a:cubicBezTo>
                      <a:pt x="4" y="20"/>
                      <a:pt x="1" y="22"/>
                      <a:pt x="0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694">
                <a:extLst>
                  <a:ext uri="{FF2B5EF4-FFF2-40B4-BE49-F238E27FC236}">
                    <a16:creationId xmlns:a16="http://schemas.microsoft.com/office/drawing/2014/main" xmlns="" id="{097B2CC4-B078-1B4C-97E5-5CC7BC0810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623"/>
                <a:ext cx="23" cy="12"/>
              </a:xfrm>
              <a:custGeom>
                <a:avLst/>
                <a:gdLst>
                  <a:gd name="T0" fmla="*/ 4 w 54"/>
                  <a:gd name="T1" fmla="*/ 1 h 29"/>
                  <a:gd name="T2" fmla="*/ 3 w 54"/>
                  <a:gd name="T3" fmla="*/ 0 h 29"/>
                  <a:gd name="T4" fmla="*/ 1 w 54"/>
                  <a:gd name="T5" fmla="*/ 0 h 29"/>
                  <a:gd name="T6" fmla="*/ 0 w 54"/>
                  <a:gd name="T7" fmla="*/ 2 h 29"/>
                  <a:gd name="T8" fmla="*/ 2 w 54"/>
                  <a:gd name="T9" fmla="*/ 2 h 29"/>
                  <a:gd name="T10" fmla="*/ 3 w 54"/>
                  <a:gd name="T11" fmla="*/ 2 h 29"/>
                  <a:gd name="T12" fmla="*/ 4 w 54"/>
                  <a:gd name="T13" fmla="*/ 1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9">
                    <a:moveTo>
                      <a:pt x="53" y="18"/>
                    </a:moveTo>
                    <a:cubicBezTo>
                      <a:pt x="54" y="15"/>
                      <a:pt x="48" y="13"/>
                      <a:pt x="41" y="8"/>
                    </a:cubicBezTo>
                    <a:cubicBezTo>
                      <a:pt x="34" y="3"/>
                      <a:pt x="20" y="0"/>
                      <a:pt x="11" y="7"/>
                    </a:cubicBezTo>
                    <a:cubicBezTo>
                      <a:pt x="2" y="14"/>
                      <a:pt x="0" y="21"/>
                      <a:pt x="0" y="21"/>
                    </a:cubicBezTo>
                    <a:cubicBezTo>
                      <a:pt x="0" y="21"/>
                      <a:pt x="10" y="29"/>
                      <a:pt x="23" y="27"/>
                    </a:cubicBezTo>
                    <a:cubicBezTo>
                      <a:pt x="36" y="26"/>
                      <a:pt x="41" y="22"/>
                      <a:pt x="45" y="21"/>
                    </a:cubicBezTo>
                    <a:cubicBezTo>
                      <a:pt x="50" y="21"/>
                      <a:pt x="53" y="23"/>
                      <a:pt x="53" y="18"/>
                    </a:cubicBezTo>
                    <a:close/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695">
                <a:extLst>
                  <a:ext uri="{FF2B5EF4-FFF2-40B4-BE49-F238E27FC236}">
                    <a16:creationId xmlns:a16="http://schemas.microsoft.com/office/drawing/2014/main" xmlns="" id="{154FDE76-0BCB-454B-8CEA-7FC8BE547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2" y="2623"/>
                <a:ext cx="11" cy="10"/>
              </a:xfrm>
              <a:custGeom>
                <a:avLst/>
                <a:gdLst>
                  <a:gd name="T0" fmla="*/ 0 w 26"/>
                  <a:gd name="T1" fmla="*/ 0 h 25"/>
                  <a:gd name="T2" fmla="*/ 0 w 26"/>
                  <a:gd name="T3" fmla="*/ 1 h 25"/>
                  <a:gd name="T4" fmla="*/ 1 w 26"/>
                  <a:gd name="T5" fmla="*/ 2 h 25"/>
                  <a:gd name="T6" fmla="*/ 2 w 26"/>
                  <a:gd name="T7" fmla="*/ 1 h 25"/>
                  <a:gd name="T8" fmla="*/ 2 w 26"/>
                  <a:gd name="T9" fmla="*/ 0 h 25"/>
                  <a:gd name="T10" fmla="*/ 0 w 26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6" h="25">
                    <a:moveTo>
                      <a:pt x="3" y="3"/>
                    </a:moveTo>
                    <a:cubicBezTo>
                      <a:pt x="1" y="5"/>
                      <a:pt x="0" y="8"/>
                      <a:pt x="0" y="12"/>
                    </a:cubicBezTo>
                    <a:cubicBezTo>
                      <a:pt x="0" y="19"/>
                      <a:pt x="6" y="25"/>
                      <a:pt x="13" y="25"/>
                    </a:cubicBezTo>
                    <a:cubicBezTo>
                      <a:pt x="20" y="25"/>
                      <a:pt x="26" y="19"/>
                      <a:pt x="26" y="12"/>
                    </a:cubicBezTo>
                    <a:cubicBezTo>
                      <a:pt x="26" y="9"/>
                      <a:pt x="25" y="6"/>
                      <a:pt x="24" y="4"/>
                    </a:cubicBezTo>
                    <a:cubicBezTo>
                      <a:pt x="21" y="0"/>
                      <a:pt x="5" y="0"/>
                      <a:pt x="3" y="3"/>
                    </a:cubicBezTo>
                    <a:close/>
                  </a:path>
                </a:pathLst>
              </a:custGeom>
              <a:solidFill>
                <a:srgbClr val="5F3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9" name="Oval 696">
                <a:extLst>
                  <a:ext uri="{FF2B5EF4-FFF2-40B4-BE49-F238E27FC236}">
                    <a16:creationId xmlns:a16="http://schemas.microsoft.com/office/drawing/2014/main" xmlns="" id="{15051591-4A23-4E44-B4BB-EE7F01AAA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6" y="2625"/>
                <a:ext cx="4" cy="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  <p:sp>
            <p:nvSpPr>
              <p:cNvPr id="1080" name="Freeform 697">
                <a:extLst>
                  <a:ext uri="{FF2B5EF4-FFF2-40B4-BE49-F238E27FC236}">
                    <a16:creationId xmlns:a16="http://schemas.microsoft.com/office/drawing/2014/main" xmlns="" id="{160845D4-4FAA-634C-8BC5-23B9F8B1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621"/>
                <a:ext cx="22" cy="9"/>
              </a:xfrm>
              <a:custGeom>
                <a:avLst/>
                <a:gdLst>
                  <a:gd name="T0" fmla="*/ 0 w 52"/>
                  <a:gd name="T1" fmla="*/ 1 h 22"/>
                  <a:gd name="T2" fmla="*/ 3 w 52"/>
                  <a:gd name="T3" fmla="*/ 0 h 22"/>
                  <a:gd name="T4" fmla="*/ 4 w 52"/>
                  <a:gd name="T5" fmla="*/ 2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2" h="22">
                    <a:moveTo>
                      <a:pt x="0" y="9"/>
                    </a:moveTo>
                    <a:cubicBezTo>
                      <a:pt x="0" y="9"/>
                      <a:pt x="9" y="0"/>
                      <a:pt x="30" y="3"/>
                    </a:cubicBezTo>
                    <a:cubicBezTo>
                      <a:pt x="46" y="5"/>
                      <a:pt x="52" y="22"/>
                      <a:pt x="52" y="22"/>
                    </a:cubicBezTo>
                  </a:path>
                </a:pathLst>
              </a:custGeom>
              <a:noFill/>
              <a:ln w="1588" cap="rnd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698">
                <a:extLst>
                  <a:ext uri="{FF2B5EF4-FFF2-40B4-BE49-F238E27FC236}">
                    <a16:creationId xmlns:a16="http://schemas.microsoft.com/office/drawing/2014/main" xmlns="" id="{72A81CB3-E54D-4148-B178-D137ED201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0" y="2674"/>
                <a:ext cx="46" cy="8"/>
              </a:xfrm>
              <a:custGeom>
                <a:avLst/>
                <a:gdLst>
                  <a:gd name="T0" fmla="*/ 0 w 108"/>
                  <a:gd name="T1" fmla="*/ 1 h 19"/>
                  <a:gd name="T2" fmla="*/ 2 w 108"/>
                  <a:gd name="T3" fmla="*/ 1 h 19"/>
                  <a:gd name="T4" fmla="*/ 3 w 108"/>
                  <a:gd name="T5" fmla="*/ 0 h 19"/>
                  <a:gd name="T6" fmla="*/ 4 w 108"/>
                  <a:gd name="T7" fmla="*/ 1 h 19"/>
                  <a:gd name="T8" fmla="*/ 5 w 108"/>
                  <a:gd name="T9" fmla="*/ 0 h 19"/>
                  <a:gd name="T10" fmla="*/ 9 w 108"/>
                  <a:gd name="T11" fmla="*/ 1 h 19"/>
                  <a:gd name="T12" fmla="*/ 5 w 108"/>
                  <a:gd name="T13" fmla="*/ 0 h 19"/>
                  <a:gd name="T14" fmla="*/ 4 w 108"/>
                  <a:gd name="T15" fmla="*/ 0 h 19"/>
                  <a:gd name="T16" fmla="*/ 3 w 108"/>
                  <a:gd name="T17" fmla="*/ 0 h 19"/>
                  <a:gd name="T18" fmla="*/ 0 w 108"/>
                  <a:gd name="T19" fmla="*/ 1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8" h="19">
                    <a:moveTo>
                      <a:pt x="0" y="19"/>
                    </a:moveTo>
                    <a:cubicBezTo>
                      <a:pt x="0" y="19"/>
                      <a:pt x="16" y="15"/>
                      <a:pt x="24" y="11"/>
                    </a:cubicBezTo>
                    <a:cubicBezTo>
                      <a:pt x="32" y="7"/>
                      <a:pt x="35" y="4"/>
                      <a:pt x="39" y="4"/>
                    </a:cubicBezTo>
                    <a:cubicBezTo>
                      <a:pt x="44" y="4"/>
                      <a:pt x="49" y="9"/>
                      <a:pt x="53" y="9"/>
                    </a:cubicBezTo>
                    <a:cubicBezTo>
                      <a:pt x="57" y="8"/>
                      <a:pt x="63" y="3"/>
                      <a:pt x="67" y="3"/>
                    </a:cubicBezTo>
                    <a:cubicBezTo>
                      <a:pt x="72" y="3"/>
                      <a:pt x="100" y="14"/>
                      <a:pt x="108" y="15"/>
                    </a:cubicBezTo>
                    <a:cubicBezTo>
                      <a:pt x="108" y="15"/>
                      <a:pt x="74" y="2"/>
                      <a:pt x="69" y="1"/>
                    </a:cubicBezTo>
                    <a:cubicBezTo>
                      <a:pt x="64" y="0"/>
                      <a:pt x="59" y="5"/>
                      <a:pt x="53" y="5"/>
                    </a:cubicBezTo>
                    <a:cubicBezTo>
                      <a:pt x="48" y="5"/>
                      <a:pt x="43" y="1"/>
                      <a:pt x="38" y="1"/>
                    </a:cubicBezTo>
                    <a:cubicBezTo>
                      <a:pt x="33" y="2"/>
                      <a:pt x="8" y="17"/>
                      <a:pt x="0" y="19"/>
                    </a:cubicBez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699">
                <a:extLst>
                  <a:ext uri="{FF2B5EF4-FFF2-40B4-BE49-F238E27FC236}">
                    <a16:creationId xmlns:a16="http://schemas.microsoft.com/office/drawing/2014/main" xmlns="" id="{3647A4D1-D50A-2143-8DD4-40405AA21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" y="2678"/>
                <a:ext cx="35" cy="5"/>
              </a:xfrm>
              <a:custGeom>
                <a:avLst/>
                <a:gdLst>
                  <a:gd name="T0" fmla="*/ 0 w 83"/>
                  <a:gd name="T1" fmla="*/ 1 h 11"/>
                  <a:gd name="T2" fmla="*/ 6 w 83"/>
                  <a:gd name="T3" fmla="*/ 1 h 11"/>
                  <a:gd name="T4" fmla="*/ 0 w 83"/>
                  <a:gd name="T5" fmla="*/ 1 h 1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3" h="11">
                    <a:moveTo>
                      <a:pt x="0" y="11"/>
                    </a:moveTo>
                    <a:cubicBezTo>
                      <a:pt x="0" y="11"/>
                      <a:pt x="52" y="5"/>
                      <a:pt x="83" y="11"/>
                    </a:cubicBezTo>
                    <a:cubicBezTo>
                      <a:pt x="83" y="11"/>
                      <a:pt x="50" y="0"/>
                      <a:pt x="0" y="11"/>
                    </a:cubicBez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700">
                <a:extLst>
                  <a:ext uri="{FF2B5EF4-FFF2-40B4-BE49-F238E27FC236}">
                    <a16:creationId xmlns:a16="http://schemas.microsoft.com/office/drawing/2014/main" xmlns="" id="{F47434A3-A290-9649-9EBB-3E04CA873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" y="2683"/>
                <a:ext cx="36" cy="6"/>
              </a:xfrm>
              <a:custGeom>
                <a:avLst/>
                <a:gdLst>
                  <a:gd name="T0" fmla="*/ 0 w 84"/>
                  <a:gd name="T1" fmla="*/ 0 h 14"/>
                  <a:gd name="T2" fmla="*/ 1 w 84"/>
                  <a:gd name="T3" fmla="*/ 1 h 14"/>
                  <a:gd name="T4" fmla="*/ 6 w 84"/>
                  <a:gd name="T5" fmla="*/ 1 h 14"/>
                  <a:gd name="T6" fmla="*/ 6 w 84"/>
                  <a:gd name="T7" fmla="*/ 0 h 14"/>
                  <a:gd name="T8" fmla="*/ 6 w 84"/>
                  <a:gd name="T9" fmla="*/ 1 h 14"/>
                  <a:gd name="T10" fmla="*/ 1 w 84"/>
                  <a:gd name="T11" fmla="*/ 1 h 14"/>
                  <a:gd name="T12" fmla="*/ 0 w 84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4" h="14">
                    <a:moveTo>
                      <a:pt x="0" y="0"/>
                    </a:moveTo>
                    <a:cubicBezTo>
                      <a:pt x="0" y="0"/>
                      <a:pt x="3" y="11"/>
                      <a:pt x="16" y="11"/>
                    </a:cubicBezTo>
                    <a:cubicBezTo>
                      <a:pt x="29" y="11"/>
                      <a:pt x="69" y="11"/>
                      <a:pt x="69" y="11"/>
                    </a:cubicBezTo>
                    <a:cubicBezTo>
                      <a:pt x="69" y="11"/>
                      <a:pt x="79" y="8"/>
                      <a:pt x="84" y="0"/>
                    </a:cubicBezTo>
                    <a:cubicBezTo>
                      <a:pt x="84" y="0"/>
                      <a:pt x="82" y="10"/>
                      <a:pt x="70" y="12"/>
                    </a:cubicBezTo>
                    <a:cubicBezTo>
                      <a:pt x="59" y="14"/>
                      <a:pt x="16" y="13"/>
                      <a:pt x="16" y="13"/>
                    </a:cubicBezTo>
                    <a:cubicBezTo>
                      <a:pt x="16" y="13"/>
                      <a:pt x="3" y="14"/>
                      <a:pt x="0" y="0"/>
                    </a:cubicBez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701">
                <a:extLst>
                  <a:ext uri="{FF2B5EF4-FFF2-40B4-BE49-F238E27FC236}">
                    <a16:creationId xmlns:a16="http://schemas.microsoft.com/office/drawing/2014/main" xmlns="" id="{FBE28902-31AD-5D48-B82E-5478BD9EE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700"/>
                <a:ext cx="34" cy="20"/>
              </a:xfrm>
              <a:custGeom>
                <a:avLst/>
                <a:gdLst>
                  <a:gd name="T0" fmla="*/ 0 w 79"/>
                  <a:gd name="T1" fmla="*/ 0 h 48"/>
                  <a:gd name="T2" fmla="*/ 3 w 79"/>
                  <a:gd name="T3" fmla="*/ 3 h 48"/>
                  <a:gd name="T4" fmla="*/ 6 w 79"/>
                  <a:gd name="T5" fmla="*/ 3 h 48"/>
                  <a:gd name="T6" fmla="*/ 4 w 79"/>
                  <a:gd name="T7" fmla="*/ 3 h 48"/>
                  <a:gd name="T8" fmla="*/ 0 w 79"/>
                  <a:gd name="T9" fmla="*/ 0 h 48"/>
                  <a:gd name="T10" fmla="*/ 0 w 79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" h="48">
                    <a:moveTo>
                      <a:pt x="0" y="5"/>
                    </a:moveTo>
                    <a:cubicBezTo>
                      <a:pt x="0" y="5"/>
                      <a:pt x="11" y="32"/>
                      <a:pt x="45" y="40"/>
                    </a:cubicBezTo>
                    <a:cubicBezTo>
                      <a:pt x="79" y="48"/>
                      <a:pt x="74" y="45"/>
                      <a:pt x="74" y="45"/>
                    </a:cubicBezTo>
                    <a:cubicBezTo>
                      <a:pt x="74" y="45"/>
                      <a:pt x="58" y="42"/>
                      <a:pt x="47" y="37"/>
                    </a:cubicBezTo>
                    <a:cubicBezTo>
                      <a:pt x="35" y="33"/>
                      <a:pt x="13" y="26"/>
                      <a:pt x="1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702">
                <a:extLst>
                  <a:ext uri="{FF2B5EF4-FFF2-40B4-BE49-F238E27FC236}">
                    <a16:creationId xmlns:a16="http://schemas.microsoft.com/office/drawing/2014/main" xmlns="" id="{089131F0-44D0-3347-BB23-066852FF5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1" y="2677"/>
                <a:ext cx="30" cy="40"/>
              </a:xfrm>
              <a:custGeom>
                <a:avLst/>
                <a:gdLst>
                  <a:gd name="T0" fmla="*/ 5 w 71"/>
                  <a:gd name="T1" fmla="*/ 0 h 95"/>
                  <a:gd name="T2" fmla="*/ 0 w 71"/>
                  <a:gd name="T3" fmla="*/ 7 h 95"/>
                  <a:gd name="T4" fmla="*/ 5 w 71"/>
                  <a:gd name="T5" fmla="*/ 2 h 95"/>
                  <a:gd name="T6" fmla="*/ 5 w 71"/>
                  <a:gd name="T7" fmla="*/ 0 h 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1" h="95">
                    <a:moveTo>
                      <a:pt x="71" y="0"/>
                    </a:moveTo>
                    <a:cubicBezTo>
                      <a:pt x="71" y="0"/>
                      <a:pt x="65" y="74"/>
                      <a:pt x="0" y="95"/>
                    </a:cubicBezTo>
                    <a:cubicBezTo>
                      <a:pt x="0" y="95"/>
                      <a:pt x="52" y="88"/>
                      <a:pt x="69" y="26"/>
                    </a:cubicBez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703">
                <a:extLst>
                  <a:ext uri="{FF2B5EF4-FFF2-40B4-BE49-F238E27FC236}">
                    <a16:creationId xmlns:a16="http://schemas.microsoft.com/office/drawing/2014/main" xmlns="" id="{4F849BFE-F35A-884A-A0ED-EFD4BD6DA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2" y="2720"/>
                <a:ext cx="23" cy="7"/>
              </a:xfrm>
              <a:custGeom>
                <a:avLst/>
                <a:gdLst>
                  <a:gd name="T0" fmla="*/ 0 w 55"/>
                  <a:gd name="T1" fmla="*/ 0 h 17"/>
                  <a:gd name="T2" fmla="*/ 4 w 55"/>
                  <a:gd name="T3" fmla="*/ 0 h 17"/>
                  <a:gd name="T4" fmla="*/ 0 w 55"/>
                  <a:gd name="T5" fmla="*/ 0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" h="17">
                    <a:moveTo>
                      <a:pt x="0" y="1"/>
                    </a:moveTo>
                    <a:cubicBezTo>
                      <a:pt x="0" y="1"/>
                      <a:pt x="37" y="10"/>
                      <a:pt x="55" y="0"/>
                    </a:cubicBezTo>
                    <a:cubicBezTo>
                      <a:pt x="55" y="0"/>
                      <a:pt x="32" y="17"/>
                      <a:pt x="0" y="1"/>
                    </a:cubicBez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704">
                <a:extLst>
                  <a:ext uri="{FF2B5EF4-FFF2-40B4-BE49-F238E27FC236}">
                    <a16:creationId xmlns:a16="http://schemas.microsoft.com/office/drawing/2014/main" xmlns="" id="{BFB21C9A-0201-9745-A777-008F3F4EF4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1" y="2729"/>
                <a:ext cx="11" cy="13"/>
              </a:xfrm>
              <a:custGeom>
                <a:avLst/>
                <a:gdLst>
                  <a:gd name="T0" fmla="*/ 0 w 26"/>
                  <a:gd name="T1" fmla="*/ 0 h 29"/>
                  <a:gd name="T2" fmla="*/ 2 w 26"/>
                  <a:gd name="T3" fmla="*/ 2 h 29"/>
                  <a:gd name="T4" fmla="*/ 2 w 26"/>
                  <a:gd name="T5" fmla="*/ 3 h 29"/>
                  <a:gd name="T6" fmla="*/ 0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6" h="29">
                    <a:moveTo>
                      <a:pt x="6" y="0"/>
                    </a:moveTo>
                    <a:cubicBezTo>
                      <a:pt x="6" y="0"/>
                      <a:pt x="4" y="17"/>
                      <a:pt x="26" y="25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0" y="18"/>
                      <a:pt x="6" y="0"/>
                    </a:cubicBezTo>
                    <a:close/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705">
                <a:extLst>
                  <a:ext uri="{FF2B5EF4-FFF2-40B4-BE49-F238E27FC236}">
                    <a16:creationId xmlns:a16="http://schemas.microsoft.com/office/drawing/2014/main" xmlns="" id="{4BEFCDB0-7D7B-D14E-A78F-30C020A75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2" y="3823"/>
                <a:ext cx="155" cy="68"/>
              </a:xfrm>
              <a:custGeom>
                <a:avLst/>
                <a:gdLst>
                  <a:gd name="T0" fmla="*/ 27 w 366"/>
                  <a:gd name="T1" fmla="*/ 0 h 159"/>
                  <a:gd name="T2" fmla="*/ 27 w 366"/>
                  <a:gd name="T3" fmla="*/ 5 h 159"/>
                  <a:gd name="T4" fmla="*/ 27 w 366"/>
                  <a:gd name="T5" fmla="*/ 7 h 159"/>
                  <a:gd name="T6" fmla="*/ 22 w 366"/>
                  <a:gd name="T7" fmla="*/ 9 h 159"/>
                  <a:gd name="T8" fmla="*/ 19 w 366"/>
                  <a:gd name="T9" fmla="*/ 8 h 159"/>
                  <a:gd name="T10" fmla="*/ 17 w 366"/>
                  <a:gd name="T11" fmla="*/ 10 h 159"/>
                  <a:gd name="T12" fmla="*/ 7 w 366"/>
                  <a:gd name="T13" fmla="*/ 12 h 159"/>
                  <a:gd name="T14" fmla="*/ 1 w 366"/>
                  <a:gd name="T15" fmla="*/ 11 h 159"/>
                  <a:gd name="T16" fmla="*/ 0 w 366"/>
                  <a:gd name="T17" fmla="*/ 9 h 159"/>
                  <a:gd name="T18" fmla="*/ 3 w 366"/>
                  <a:gd name="T19" fmla="*/ 7 h 159"/>
                  <a:gd name="T20" fmla="*/ 8 w 366"/>
                  <a:gd name="T21" fmla="*/ 3 h 159"/>
                  <a:gd name="T22" fmla="*/ 11 w 366"/>
                  <a:gd name="T23" fmla="*/ 0 h 159"/>
                  <a:gd name="T24" fmla="*/ 17 w 366"/>
                  <a:gd name="T25" fmla="*/ 2 h 159"/>
                  <a:gd name="T26" fmla="*/ 23 w 366"/>
                  <a:gd name="T27" fmla="*/ 2 h 159"/>
                  <a:gd name="T28" fmla="*/ 27 w 36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66" h="159">
                    <a:moveTo>
                      <a:pt x="350" y="0"/>
                    </a:moveTo>
                    <a:cubicBezTo>
                      <a:pt x="350" y="0"/>
                      <a:pt x="366" y="41"/>
                      <a:pt x="359" y="60"/>
                    </a:cubicBezTo>
                    <a:cubicBezTo>
                      <a:pt x="359" y="60"/>
                      <a:pt x="355" y="81"/>
                      <a:pt x="357" y="90"/>
                    </a:cubicBezTo>
                    <a:cubicBezTo>
                      <a:pt x="284" y="111"/>
                      <a:pt x="284" y="111"/>
                      <a:pt x="284" y="111"/>
                    </a:cubicBezTo>
                    <a:cubicBezTo>
                      <a:pt x="251" y="100"/>
                      <a:pt x="251" y="100"/>
                      <a:pt x="251" y="100"/>
                    </a:cubicBezTo>
                    <a:cubicBezTo>
                      <a:pt x="251" y="100"/>
                      <a:pt x="233" y="115"/>
                      <a:pt x="215" y="128"/>
                    </a:cubicBezTo>
                    <a:cubicBezTo>
                      <a:pt x="197" y="142"/>
                      <a:pt x="127" y="159"/>
                      <a:pt x="91" y="157"/>
                    </a:cubicBezTo>
                    <a:cubicBezTo>
                      <a:pt x="54" y="155"/>
                      <a:pt x="13" y="140"/>
                      <a:pt x="13" y="140"/>
                    </a:cubicBezTo>
                    <a:cubicBezTo>
                      <a:pt x="13" y="140"/>
                      <a:pt x="0" y="125"/>
                      <a:pt x="8" y="119"/>
                    </a:cubicBezTo>
                    <a:cubicBezTo>
                      <a:pt x="16" y="114"/>
                      <a:pt x="32" y="105"/>
                      <a:pt x="46" y="92"/>
                    </a:cubicBezTo>
                    <a:cubicBezTo>
                      <a:pt x="60" y="78"/>
                      <a:pt x="93" y="51"/>
                      <a:pt x="99" y="44"/>
                    </a:cubicBezTo>
                    <a:cubicBezTo>
                      <a:pt x="106" y="36"/>
                      <a:pt x="139" y="5"/>
                      <a:pt x="139" y="5"/>
                    </a:cubicBezTo>
                    <a:cubicBezTo>
                      <a:pt x="139" y="5"/>
                      <a:pt x="188" y="4"/>
                      <a:pt x="219" y="28"/>
                    </a:cubicBezTo>
                    <a:cubicBezTo>
                      <a:pt x="249" y="52"/>
                      <a:pt x="285" y="40"/>
                      <a:pt x="305" y="22"/>
                    </a:cubicBezTo>
                    <a:cubicBezTo>
                      <a:pt x="325" y="3"/>
                      <a:pt x="350" y="0"/>
                      <a:pt x="350" y="0"/>
                    </a:cubicBezTo>
                    <a:close/>
                  </a:path>
                </a:pathLst>
              </a:custGeom>
              <a:solidFill>
                <a:srgbClr val="7C5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706">
                <a:extLst>
                  <a:ext uri="{FF2B5EF4-FFF2-40B4-BE49-F238E27FC236}">
                    <a16:creationId xmlns:a16="http://schemas.microsoft.com/office/drawing/2014/main" xmlns="" id="{83CA4892-4D13-6241-8D94-05ED3F67C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2" y="3823"/>
                <a:ext cx="155" cy="68"/>
              </a:xfrm>
              <a:custGeom>
                <a:avLst/>
                <a:gdLst>
                  <a:gd name="T0" fmla="*/ 27 w 366"/>
                  <a:gd name="T1" fmla="*/ 0 h 159"/>
                  <a:gd name="T2" fmla="*/ 27 w 366"/>
                  <a:gd name="T3" fmla="*/ 5 h 159"/>
                  <a:gd name="T4" fmla="*/ 27 w 366"/>
                  <a:gd name="T5" fmla="*/ 7 h 159"/>
                  <a:gd name="T6" fmla="*/ 22 w 366"/>
                  <a:gd name="T7" fmla="*/ 9 h 159"/>
                  <a:gd name="T8" fmla="*/ 19 w 366"/>
                  <a:gd name="T9" fmla="*/ 8 h 159"/>
                  <a:gd name="T10" fmla="*/ 17 w 366"/>
                  <a:gd name="T11" fmla="*/ 10 h 159"/>
                  <a:gd name="T12" fmla="*/ 7 w 366"/>
                  <a:gd name="T13" fmla="*/ 12 h 159"/>
                  <a:gd name="T14" fmla="*/ 1 w 366"/>
                  <a:gd name="T15" fmla="*/ 11 h 159"/>
                  <a:gd name="T16" fmla="*/ 0 w 366"/>
                  <a:gd name="T17" fmla="*/ 9 h 159"/>
                  <a:gd name="T18" fmla="*/ 3 w 366"/>
                  <a:gd name="T19" fmla="*/ 7 h 159"/>
                  <a:gd name="T20" fmla="*/ 8 w 366"/>
                  <a:gd name="T21" fmla="*/ 3 h 159"/>
                  <a:gd name="T22" fmla="*/ 11 w 366"/>
                  <a:gd name="T23" fmla="*/ 0 h 159"/>
                  <a:gd name="T24" fmla="*/ 17 w 366"/>
                  <a:gd name="T25" fmla="*/ 2 h 159"/>
                  <a:gd name="T26" fmla="*/ 23 w 366"/>
                  <a:gd name="T27" fmla="*/ 2 h 159"/>
                  <a:gd name="T28" fmla="*/ 27 w 36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66" h="159">
                    <a:moveTo>
                      <a:pt x="350" y="0"/>
                    </a:moveTo>
                    <a:cubicBezTo>
                      <a:pt x="350" y="0"/>
                      <a:pt x="366" y="41"/>
                      <a:pt x="359" y="60"/>
                    </a:cubicBezTo>
                    <a:cubicBezTo>
                      <a:pt x="359" y="60"/>
                      <a:pt x="355" y="81"/>
                      <a:pt x="357" y="90"/>
                    </a:cubicBezTo>
                    <a:cubicBezTo>
                      <a:pt x="284" y="111"/>
                      <a:pt x="284" y="111"/>
                      <a:pt x="284" y="111"/>
                    </a:cubicBezTo>
                    <a:cubicBezTo>
                      <a:pt x="251" y="100"/>
                      <a:pt x="251" y="100"/>
                      <a:pt x="251" y="100"/>
                    </a:cubicBezTo>
                    <a:cubicBezTo>
                      <a:pt x="251" y="100"/>
                      <a:pt x="233" y="115"/>
                      <a:pt x="215" y="128"/>
                    </a:cubicBezTo>
                    <a:cubicBezTo>
                      <a:pt x="197" y="142"/>
                      <a:pt x="127" y="159"/>
                      <a:pt x="91" y="157"/>
                    </a:cubicBezTo>
                    <a:cubicBezTo>
                      <a:pt x="54" y="155"/>
                      <a:pt x="13" y="140"/>
                      <a:pt x="13" y="140"/>
                    </a:cubicBezTo>
                    <a:cubicBezTo>
                      <a:pt x="13" y="140"/>
                      <a:pt x="0" y="125"/>
                      <a:pt x="8" y="119"/>
                    </a:cubicBezTo>
                    <a:cubicBezTo>
                      <a:pt x="16" y="114"/>
                      <a:pt x="32" y="105"/>
                      <a:pt x="46" y="92"/>
                    </a:cubicBezTo>
                    <a:cubicBezTo>
                      <a:pt x="60" y="78"/>
                      <a:pt x="93" y="51"/>
                      <a:pt x="99" y="44"/>
                    </a:cubicBezTo>
                    <a:cubicBezTo>
                      <a:pt x="106" y="36"/>
                      <a:pt x="139" y="5"/>
                      <a:pt x="139" y="5"/>
                    </a:cubicBezTo>
                    <a:cubicBezTo>
                      <a:pt x="139" y="5"/>
                      <a:pt x="188" y="4"/>
                      <a:pt x="219" y="28"/>
                    </a:cubicBezTo>
                    <a:cubicBezTo>
                      <a:pt x="249" y="52"/>
                      <a:pt x="285" y="40"/>
                      <a:pt x="305" y="22"/>
                    </a:cubicBezTo>
                    <a:cubicBezTo>
                      <a:pt x="325" y="3"/>
                      <a:pt x="350" y="0"/>
                      <a:pt x="350" y="0"/>
                    </a:cubicBezTo>
                    <a:close/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707">
                <a:extLst>
                  <a:ext uri="{FF2B5EF4-FFF2-40B4-BE49-F238E27FC236}">
                    <a16:creationId xmlns:a16="http://schemas.microsoft.com/office/drawing/2014/main" xmlns="" id="{5287A1D8-0674-6F46-914D-9BDD66329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833"/>
                <a:ext cx="43" cy="16"/>
              </a:xfrm>
              <a:custGeom>
                <a:avLst/>
                <a:gdLst>
                  <a:gd name="T0" fmla="*/ 8 w 102"/>
                  <a:gd name="T1" fmla="*/ 0 h 38"/>
                  <a:gd name="T2" fmla="*/ 5 w 102"/>
                  <a:gd name="T3" fmla="*/ 3 h 38"/>
                  <a:gd name="T4" fmla="*/ 0 w 102"/>
                  <a:gd name="T5" fmla="*/ 0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2" h="38">
                    <a:moveTo>
                      <a:pt x="102" y="6"/>
                    </a:moveTo>
                    <a:cubicBezTo>
                      <a:pt x="73" y="38"/>
                      <a:pt x="73" y="38"/>
                      <a:pt x="73" y="38"/>
                    </a:cubicBezTo>
                    <a:cubicBezTo>
                      <a:pt x="73" y="38"/>
                      <a:pt x="45" y="0"/>
                      <a:pt x="0" y="2"/>
                    </a:cubicBezTo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708">
                <a:extLst>
                  <a:ext uri="{FF2B5EF4-FFF2-40B4-BE49-F238E27FC236}">
                    <a16:creationId xmlns:a16="http://schemas.microsoft.com/office/drawing/2014/main" xmlns="" id="{4F9D064B-E6B9-9448-A1B4-98243FBE06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4" y="3853"/>
                <a:ext cx="149" cy="31"/>
              </a:xfrm>
              <a:custGeom>
                <a:avLst/>
                <a:gdLst>
                  <a:gd name="T0" fmla="*/ 0 w 352"/>
                  <a:gd name="T1" fmla="*/ 4 h 74"/>
                  <a:gd name="T2" fmla="*/ 4 w 352"/>
                  <a:gd name="T3" fmla="*/ 5 h 74"/>
                  <a:gd name="T4" fmla="*/ 15 w 352"/>
                  <a:gd name="T5" fmla="*/ 4 h 74"/>
                  <a:gd name="T6" fmla="*/ 22 w 352"/>
                  <a:gd name="T7" fmla="*/ 1 h 74"/>
                  <a:gd name="T8" fmla="*/ 27 w 352"/>
                  <a:gd name="T9" fmla="*/ 0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52" h="74">
                    <a:moveTo>
                      <a:pt x="0" y="51"/>
                    </a:moveTo>
                    <a:cubicBezTo>
                      <a:pt x="0" y="51"/>
                      <a:pt x="16" y="63"/>
                      <a:pt x="54" y="67"/>
                    </a:cubicBezTo>
                    <a:cubicBezTo>
                      <a:pt x="92" y="72"/>
                      <a:pt x="151" y="74"/>
                      <a:pt x="196" y="52"/>
                    </a:cubicBezTo>
                    <a:cubicBezTo>
                      <a:pt x="241" y="31"/>
                      <a:pt x="263" y="20"/>
                      <a:pt x="290" y="17"/>
                    </a:cubicBezTo>
                    <a:cubicBezTo>
                      <a:pt x="318" y="15"/>
                      <a:pt x="342" y="10"/>
                      <a:pt x="352" y="0"/>
                    </a:cubicBezTo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2" name="Line 709">
                <a:extLst>
                  <a:ext uri="{FF2B5EF4-FFF2-40B4-BE49-F238E27FC236}">
                    <a16:creationId xmlns:a16="http://schemas.microsoft.com/office/drawing/2014/main" xmlns="" id="{5927F0C0-F3DE-E64B-9812-E927AC975D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12" y="3861"/>
                <a:ext cx="1" cy="9"/>
              </a:xfrm>
              <a:prstGeom prst="line">
                <a:avLst/>
              </a:prstGeom>
              <a:noFill/>
              <a:ln w="1588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710">
                <a:extLst>
                  <a:ext uri="{FF2B5EF4-FFF2-40B4-BE49-F238E27FC236}">
                    <a16:creationId xmlns:a16="http://schemas.microsoft.com/office/drawing/2014/main" xmlns="" id="{388DED1F-D469-4045-94E4-B290D59DB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3833"/>
                <a:ext cx="139" cy="88"/>
              </a:xfrm>
              <a:custGeom>
                <a:avLst/>
                <a:gdLst>
                  <a:gd name="T0" fmla="*/ 14 w 328"/>
                  <a:gd name="T1" fmla="*/ 0 h 209"/>
                  <a:gd name="T2" fmla="*/ 17 w 328"/>
                  <a:gd name="T3" fmla="*/ 4 h 209"/>
                  <a:gd name="T4" fmla="*/ 19 w 328"/>
                  <a:gd name="T5" fmla="*/ 6 h 209"/>
                  <a:gd name="T6" fmla="*/ 20 w 328"/>
                  <a:gd name="T7" fmla="*/ 8 h 209"/>
                  <a:gd name="T8" fmla="*/ 22 w 328"/>
                  <a:gd name="T9" fmla="*/ 10 h 209"/>
                  <a:gd name="T10" fmla="*/ 25 w 328"/>
                  <a:gd name="T11" fmla="*/ 12 h 209"/>
                  <a:gd name="T12" fmla="*/ 22 w 328"/>
                  <a:gd name="T13" fmla="*/ 14 h 209"/>
                  <a:gd name="T14" fmla="*/ 17 w 328"/>
                  <a:gd name="T15" fmla="*/ 15 h 209"/>
                  <a:gd name="T16" fmla="*/ 13 w 328"/>
                  <a:gd name="T17" fmla="*/ 13 h 209"/>
                  <a:gd name="T18" fmla="*/ 8 w 328"/>
                  <a:gd name="T19" fmla="*/ 9 h 209"/>
                  <a:gd name="T20" fmla="*/ 7 w 328"/>
                  <a:gd name="T21" fmla="*/ 8 h 209"/>
                  <a:gd name="T22" fmla="*/ 6 w 328"/>
                  <a:gd name="T23" fmla="*/ 9 h 209"/>
                  <a:gd name="T24" fmla="*/ 1 w 328"/>
                  <a:gd name="T25" fmla="*/ 7 h 209"/>
                  <a:gd name="T26" fmla="*/ 1 w 328"/>
                  <a:gd name="T27" fmla="*/ 5 h 209"/>
                  <a:gd name="T28" fmla="*/ 1 w 328"/>
                  <a:gd name="T29" fmla="*/ 2 h 209"/>
                  <a:gd name="T30" fmla="*/ 7 w 328"/>
                  <a:gd name="T31" fmla="*/ 4 h 209"/>
                  <a:gd name="T32" fmla="*/ 9 w 328"/>
                  <a:gd name="T33" fmla="*/ 2 h 209"/>
                  <a:gd name="T34" fmla="*/ 14 w 328"/>
                  <a:gd name="T35" fmla="*/ 0 h 2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28" h="209">
                    <a:moveTo>
                      <a:pt x="182" y="0"/>
                    </a:moveTo>
                    <a:cubicBezTo>
                      <a:pt x="182" y="0"/>
                      <a:pt x="208" y="33"/>
                      <a:pt x="218" y="50"/>
                    </a:cubicBezTo>
                    <a:cubicBezTo>
                      <a:pt x="227" y="66"/>
                      <a:pt x="239" y="79"/>
                      <a:pt x="244" y="85"/>
                    </a:cubicBezTo>
                    <a:cubicBezTo>
                      <a:pt x="249" y="91"/>
                      <a:pt x="255" y="102"/>
                      <a:pt x="264" y="107"/>
                    </a:cubicBezTo>
                    <a:cubicBezTo>
                      <a:pt x="273" y="111"/>
                      <a:pt x="290" y="125"/>
                      <a:pt x="298" y="130"/>
                    </a:cubicBezTo>
                    <a:cubicBezTo>
                      <a:pt x="328" y="150"/>
                      <a:pt x="323" y="159"/>
                      <a:pt x="323" y="159"/>
                    </a:cubicBezTo>
                    <a:cubicBezTo>
                      <a:pt x="323" y="159"/>
                      <a:pt x="309" y="182"/>
                      <a:pt x="298" y="186"/>
                    </a:cubicBezTo>
                    <a:cubicBezTo>
                      <a:pt x="287" y="190"/>
                      <a:pt x="237" y="199"/>
                      <a:pt x="224" y="200"/>
                    </a:cubicBezTo>
                    <a:cubicBezTo>
                      <a:pt x="212" y="200"/>
                      <a:pt x="192" y="209"/>
                      <a:pt x="167" y="184"/>
                    </a:cubicBezTo>
                    <a:cubicBezTo>
                      <a:pt x="142" y="160"/>
                      <a:pt x="115" y="135"/>
                      <a:pt x="105" y="124"/>
                    </a:cubicBezTo>
                    <a:cubicBezTo>
                      <a:pt x="97" y="115"/>
                      <a:pt x="87" y="109"/>
                      <a:pt x="87" y="109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0" y="119"/>
                      <a:pt x="22" y="102"/>
                      <a:pt x="16" y="91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75"/>
                      <a:pt x="0" y="47"/>
                      <a:pt x="14" y="23"/>
                    </a:cubicBezTo>
                    <a:cubicBezTo>
                      <a:pt x="14" y="23"/>
                      <a:pt x="72" y="51"/>
                      <a:pt x="93" y="50"/>
                    </a:cubicBezTo>
                    <a:cubicBezTo>
                      <a:pt x="113" y="49"/>
                      <a:pt x="116" y="27"/>
                      <a:pt x="116" y="27"/>
                    </a:cubicBezTo>
                    <a:cubicBezTo>
                      <a:pt x="181" y="0"/>
                      <a:pt x="181" y="0"/>
                      <a:pt x="181" y="0"/>
                    </a:cubicBezTo>
                  </a:path>
                </a:pathLst>
              </a:custGeom>
              <a:solidFill>
                <a:srgbClr val="7C5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711">
                <a:extLst>
                  <a:ext uri="{FF2B5EF4-FFF2-40B4-BE49-F238E27FC236}">
                    <a16:creationId xmlns:a16="http://schemas.microsoft.com/office/drawing/2014/main" xmlns="" id="{AC58B723-05DB-CE40-BB67-249843A28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3833"/>
                <a:ext cx="139" cy="88"/>
              </a:xfrm>
              <a:custGeom>
                <a:avLst/>
                <a:gdLst>
                  <a:gd name="T0" fmla="*/ 14 w 328"/>
                  <a:gd name="T1" fmla="*/ 0 h 209"/>
                  <a:gd name="T2" fmla="*/ 17 w 328"/>
                  <a:gd name="T3" fmla="*/ 4 h 209"/>
                  <a:gd name="T4" fmla="*/ 19 w 328"/>
                  <a:gd name="T5" fmla="*/ 6 h 209"/>
                  <a:gd name="T6" fmla="*/ 20 w 328"/>
                  <a:gd name="T7" fmla="*/ 8 h 209"/>
                  <a:gd name="T8" fmla="*/ 22 w 328"/>
                  <a:gd name="T9" fmla="*/ 10 h 209"/>
                  <a:gd name="T10" fmla="*/ 25 w 328"/>
                  <a:gd name="T11" fmla="*/ 12 h 209"/>
                  <a:gd name="T12" fmla="*/ 22 w 328"/>
                  <a:gd name="T13" fmla="*/ 14 h 209"/>
                  <a:gd name="T14" fmla="*/ 17 w 328"/>
                  <a:gd name="T15" fmla="*/ 15 h 209"/>
                  <a:gd name="T16" fmla="*/ 13 w 328"/>
                  <a:gd name="T17" fmla="*/ 13 h 209"/>
                  <a:gd name="T18" fmla="*/ 8 w 328"/>
                  <a:gd name="T19" fmla="*/ 9 h 209"/>
                  <a:gd name="T20" fmla="*/ 7 w 328"/>
                  <a:gd name="T21" fmla="*/ 8 h 209"/>
                  <a:gd name="T22" fmla="*/ 6 w 328"/>
                  <a:gd name="T23" fmla="*/ 9 h 209"/>
                  <a:gd name="T24" fmla="*/ 1 w 328"/>
                  <a:gd name="T25" fmla="*/ 7 h 209"/>
                  <a:gd name="T26" fmla="*/ 1 w 328"/>
                  <a:gd name="T27" fmla="*/ 5 h 209"/>
                  <a:gd name="T28" fmla="*/ 1 w 328"/>
                  <a:gd name="T29" fmla="*/ 2 h 209"/>
                  <a:gd name="T30" fmla="*/ 7 w 328"/>
                  <a:gd name="T31" fmla="*/ 4 h 209"/>
                  <a:gd name="T32" fmla="*/ 9 w 328"/>
                  <a:gd name="T33" fmla="*/ 2 h 209"/>
                  <a:gd name="T34" fmla="*/ 14 w 328"/>
                  <a:gd name="T35" fmla="*/ 0 h 2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28" h="209">
                    <a:moveTo>
                      <a:pt x="182" y="0"/>
                    </a:moveTo>
                    <a:cubicBezTo>
                      <a:pt x="182" y="0"/>
                      <a:pt x="208" y="33"/>
                      <a:pt x="218" y="50"/>
                    </a:cubicBezTo>
                    <a:cubicBezTo>
                      <a:pt x="227" y="66"/>
                      <a:pt x="239" y="79"/>
                      <a:pt x="244" y="85"/>
                    </a:cubicBezTo>
                    <a:cubicBezTo>
                      <a:pt x="249" y="91"/>
                      <a:pt x="255" y="102"/>
                      <a:pt x="264" y="107"/>
                    </a:cubicBezTo>
                    <a:cubicBezTo>
                      <a:pt x="273" y="111"/>
                      <a:pt x="290" y="125"/>
                      <a:pt x="298" y="130"/>
                    </a:cubicBezTo>
                    <a:cubicBezTo>
                      <a:pt x="328" y="150"/>
                      <a:pt x="323" y="159"/>
                      <a:pt x="323" y="159"/>
                    </a:cubicBezTo>
                    <a:cubicBezTo>
                      <a:pt x="323" y="159"/>
                      <a:pt x="309" y="182"/>
                      <a:pt x="298" y="186"/>
                    </a:cubicBezTo>
                    <a:cubicBezTo>
                      <a:pt x="287" y="190"/>
                      <a:pt x="237" y="199"/>
                      <a:pt x="224" y="200"/>
                    </a:cubicBezTo>
                    <a:cubicBezTo>
                      <a:pt x="212" y="200"/>
                      <a:pt x="192" y="209"/>
                      <a:pt x="167" y="184"/>
                    </a:cubicBezTo>
                    <a:cubicBezTo>
                      <a:pt x="142" y="160"/>
                      <a:pt x="115" y="135"/>
                      <a:pt x="105" y="124"/>
                    </a:cubicBezTo>
                    <a:cubicBezTo>
                      <a:pt x="97" y="115"/>
                      <a:pt x="87" y="109"/>
                      <a:pt x="87" y="109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0" y="119"/>
                      <a:pt x="22" y="102"/>
                      <a:pt x="16" y="91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75"/>
                      <a:pt x="0" y="47"/>
                      <a:pt x="14" y="23"/>
                    </a:cubicBezTo>
                    <a:cubicBezTo>
                      <a:pt x="14" y="23"/>
                      <a:pt x="72" y="51"/>
                      <a:pt x="93" y="50"/>
                    </a:cubicBezTo>
                    <a:cubicBezTo>
                      <a:pt x="113" y="49"/>
                      <a:pt x="116" y="27"/>
                      <a:pt x="116" y="27"/>
                    </a:cubicBezTo>
                    <a:cubicBezTo>
                      <a:pt x="181" y="0"/>
                      <a:pt x="181" y="0"/>
                      <a:pt x="181" y="0"/>
                    </a:cubicBezTo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712">
                <a:extLst>
                  <a:ext uri="{FF2B5EF4-FFF2-40B4-BE49-F238E27FC236}">
                    <a16:creationId xmlns:a16="http://schemas.microsoft.com/office/drawing/2014/main" xmlns="" id="{A09BAE32-8D57-9843-895F-F4B6BFA18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3847"/>
                <a:ext cx="40" cy="13"/>
              </a:xfrm>
              <a:custGeom>
                <a:avLst/>
                <a:gdLst>
                  <a:gd name="T0" fmla="*/ 0 w 96"/>
                  <a:gd name="T1" fmla="*/ 0 h 32"/>
                  <a:gd name="T2" fmla="*/ 2 w 96"/>
                  <a:gd name="T3" fmla="*/ 2 h 32"/>
                  <a:gd name="T4" fmla="*/ 7 w 96"/>
                  <a:gd name="T5" fmla="*/ 0 h 3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6" h="32">
                    <a:moveTo>
                      <a:pt x="0" y="5"/>
                    </a:move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49" y="1"/>
                      <a:pt x="96" y="0"/>
                    </a:cubicBezTo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713">
                <a:extLst>
                  <a:ext uri="{FF2B5EF4-FFF2-40B4-BE49-F238E27FC236}">
                    <a16:creationId xmlns:a16="http://schemas.microsoft.com/office/drawing/2014/main" xmlns="" id="{1251F406-EA07-9849-AABB-620913193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6" y="3864"/>
                <a:ext cx="130" cy="51"/>
              </a:xfrm>
              <a:custGeom>
                <a:avLst/>
                <a:gdLst>
                  <a:gd name="T0" fmla="*/ 23 w 308"/>
                  <a:gd name="T1" fmla="*/ 6 h 120"/>
                  <a:gd name="T2" fmla="*/ 18 w 308"/>
                  <a:gd name="T3" fmla="*/ 9 h 120"/>
                  <a:gd name="T4" fmla="*/ 12 w 308"/>
                  <a:gd name="T5" fmla="*/ 8 h 120"/>
                  <a:gd name="T6" fmla="*/ 5 w 308"/>
                  <a:gd name="T7" fmla="*/ 3 h 120"/>
                  <a:gd name="T8" fmla="*/ 0 w 308"/>
                  <a:gd name="T9" fmla="*/ 0 h 1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8" h="120">
                    <a:moveTo>
                      <a:pt x="308" y="84"/>
                    </a:moveTo>
                    <a:cubicBezTo>
                      <a:pt x="308" y="84"/>
                      <a:pt x="279" y="108"/>
                      <a:pt x="240" y="112"/>
                    </a:cubicBezTo>
                    <a:cubicBezTo>
                      <a:pt x="199" y="116"/>
                      <a:pt x="186" y="120"/>
                      <a:pt x="161" y="106"/>
                    </a:cubicBezTo>
                    <a:cubicBezTo>
                      <a:pt x="137" y="92"/>
                      <a:pt x="89" y="40"/>
                      <a:pt x="67" y="31"/>
                    </a:cubicBezTo>
                    <a:cubicBezTo>
                      <a:pt x="44" y="22"/>
                      <a:pt x="9" y="13"/>
                      <a:pt x="0" y="0"/>
                    </a:cubicBezTo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7" name="Line 714">
                <a:extLst>
                  <a:ext uri="{FF2B5EF4-FFF2-40B4-BE49-F238E27FC236}">
                    <a16:creationId xmlns:a16="http://schemas.microsoft.com/office/drawing/2014/main" xmlns="" id="{A30B2552-F7BC-8643-B680-36A0203A94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09" y="3876"/>
                <a:ext cx="1" cy="7"/>
              </a:xfrm>
              <a:prstGeom prst="line">
                <a:avLst/>
              </a:prstGeom>
              <a:noFill/>
              <a:ln w="1588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715">
                <a:extLst>
                  <a:ext uri="{FF2B5EF4-FFF2-40B4-BE49-F238E27FC236}">
                    <a16:creationId xmlns:a16="http://schemas.microsoft.com/office/drawing/2014/main" xmlns="" id="{05529AC7-2EEC-3544-B07F-E19B0A448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1" y="3093"/>
                <a:ext cx="341" cy="759"/>
              </a:xfrm>
              <a:custGeom>
                <a:avLst/>
                <a:gdLst>
                  <a:gd name="T0" fmla="*/ 5 w 807"/>
                  <a:gd name="T1" fmla="*/ 0 h 1795"/>
                  <a:gd name="T2" fmla="*/ 46 w 807"/>
                  <a:gd name="T3" fmla="*/ 4 h 1795"/>
                  <a:gd name="T4" fmla="*/ 54 w 807"/>
                  <a:gd name="T5" fmla="*/ 63 h 1795"/>
                  <a:gd name="T6" fmla="*/ 55 w 807"/>
                  <a:gd name="T7" fmla="*/ 82 h 1795"/>
                  <a:gd name="T8" fmla="*/ 58 w 807"/>
                  <a:gd name="T9" fmla="*/ 97 h 1795"/>
                  <a:gd name="T10" fmla="*/ 59 w 807"/>
                  <a:gd name="T11" fmla="*/ 119 h 1795"/>
                  <a:gd name="T12" fmla="*/ 61 w 807"/>
                  <a:gd name="T13" fmla="*/ 132 h 1795"/>
                  <a:gd name="T14" fmla="*/ 52 w 807"/>
                  <a:gd name="T15" fmla="*/ 135 h 1795"/>
                  <a:gd name="T16" fmla="*/ 43 w 807"/>
                  <a:gd name="T17" fmla="*/ 132 h 1795"/>
                  <a:gd name="T18" fmla="*/ 42 w 807"/>
                  <a:gd name="T19" fmla="*/ 122 h 1795"/>
                  <a:gd name="T20" fmla="*/ 41 w 807"/>
                  <a:gd name="T21" fmla="*/ 112 h 1795"/>
                  <a:gd name="T22" fmla="*/ 41 w 807"/>
                  <a:gd name="T23" fmla="*/ 106 h 1795"/>
                  <a:gd name="T24" fmla="*/ 38 w 807"/>
                  <a:gd name="T25" fmla="*/ 96 h 1795"/>
                  <a:gd name="T26" fmla="*/ 36 w 807"/>
                  <a:gd name="T27" fmla="*/ 84 h 1795"/>
                  <a:gd name="T28" fmla="*/ 35 w 807"/>
                  <a:gd name="T29" fmla="*/ 76 h 1795"/>
                  <a:gd name="T30" fmla="*/ 33 w 807"/>
                  <a:gd name="T31" fmla="*/ 63 h 1795"/>
                  <a:gd name="T32" fmla="*/ 30 w 807"/>
                  <a:gd name="T33" fmla="*/ 49 h 1795"/>
                  <a:gd name="T34" fmla="*/ 25 w 807"/>
                  <a:gd name="T35" fmla="*/ 33 h 1795"/>
                  <a:gd name="T36" fmla="*/ 23 w 807"/>
                  <a:gd name="T37" fmla="*/ 52 h 1795"/>
                  <a:gd name="T38" fmla="*/ 23 w 807"/>
                  <a:gd name="T39" fmla="*/ 67 h 1795"/>
                  <a:gd name="T40" fmla="*/ 21 w 807"/>
                  <a:gd name="T41" fmla="*/ 75 h 1795"/>
                  <a:gd name="T42" fmla="*/ 21 w 807"/>
                  <a:gd name="T43" fmla="*/ 83 h 1795"/>
                  <a:gd name="T44" fmla="*/ 22 w 807"/>
                  <a:gd name="T45" fmla="*/ 100 h 1795"/>
                  <a:gd name="T46" fmla="*/ 22 w 807"/>
                  <a:gd name="T47" fmla="*/ 120 h 1795"/>
                  <a:gd name="T48" fmla="*/ 22 w 807"/>
                  <a:gd name="T49" fmla="*/ 131 h 1795"/>
                  <a:gd name="T50" fmla="*/ 14 w 807"/>
                  <a:gd name="T51" fmla="*/ 132 h 1795"/>
                  <a:gd name="T52" fmla="*/ 3 w 807"/>
                  <a:gd name="T53" fmla="*/ 130 h 1795"/>
                  <a:gd name="T54" fmla="*/ 2 w 807"/>
                  <a:gd name="T55" fmla="*/ 117 h 1795"/>
                  <a:gd name="T56" fmla="*/ 2 w 807"/>
                  <a:gd name="T57" fmla="*/ 102 h 1795"/>
                  <a:gd name="T58" fmla="*/ 2 w 807"/>
                  <a:gd name="T59" fmla="*/ 92 h 1795"/>
                  <a:gd name="T60" fmla="*/ 2 w 807"/>
                  <a:gd name="T61" fmla="*/ 85 h 1795"/>
                  <a:gd name="T62" fmla="*/ 1 w 807"/>
                  <a:gd name="T63" fmla="*/ 78 h 1795"/>
                  <a:gd name="T64" fmla="*/ 1 w 807"/>
                  <a:gd name="T65" fmla="*/ 69 h 1795"/>
                  <a:gd name="T66" fmla="*/ 1 w 807"/>
                  <a:gd name="T67" fmla="*/ 60 h 1795"/>
                  <a:gd name="T68" fmla="*/ 0 w 807"/>
                  <a:gd name="T69" fmla="*/ 20 h 1795"/>
                  <a:gd name="T70" fmla="*/ 5 w 807"/>
                  <a:gd name="T71" fmla="*/ 0 h 179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807" h="1795">
                    <a:moveTo>
                      <a:pt x="59" y="0"/>
                    </a:moveTo>
                    <a:cubicBezTo>
                      <a:pt x="603" y="52"/>
                      <a:pt x="603" y="52"/>
                      <a:pt x="603" y="52"/>
                    </a:cubicBezTo>
                    <a:cubicBezTo>
                      <a:pt x="603" y="52"/>
                      <a:pt x="715" y="707"/>
                      <a:pt x="715" y="826"/>
                    </a:cubicBezTo>
                    <a:cubicBezTo>
                      <a:pt x="715" y="944"/>
                      <a:pt x="725" y="1049"/>
                      <a:pt x="733" y="1087"/>
                    </a:cubicBezTo>
                    <a:cubicBezTo>
                      <a:pt x="740" y="1125"/>
                      <a:pt x="769" y="1238"/>
                      <a:pt x="767" y="1284"/>
                    </a:cubicBezTo>
                    <a:cubicBezTo>
                      <a:pt x="765" y="1330"/>
                      <a:pt x="781" y="1523"/>
                      <a:pt x="786" y="1580"/>
                    </a:cubicBezTo>
                    <a:cubicBezTo>
                      <a:pt x="790" y="1637"/>
                      <a:pt x="807" y="1742"/>
                      <a:pt x="807" y="1742"/>
                    </a:cubicBezTo>
                    <a:cubicBezTo>
                      <a:pt x="807" y="1742"/>
                      <a:pt x="752" y="1795"/>
                      <a:pt x="687" y="1788"/>
                    </a:cubicBezTo>
                    <a:cubicBezTo>
                      <a:pt x="622" y="1781"/>
                      <a:pt x="565" y="1752"/>
                      <a:pt x="565" y="1752"/>
                    </a:cubicBezTo>
                    <a:cubicBezTo>
                      <a:pt x="565" y="1752"/>
                      <a:pt x="560" y="1658"/>
                      <a:pt x="558" y="1615"/>
                    </a:cubicBezTo>
                    <a:cubicBezTo>
                      <a:pt x="556" y="1572"/>
                      <a:pt x="549" y="1500"/>
                      <a:pt x="547" y="1475"/>
                    </a:cubicBezTo>
                    <a:cubicBezTo>
                      <a:pt x="544" y="1450"/>
                      <a:pt x="541" y="1403"/>
                      <a:pt x="541" y="1403"/>
                    </a:cubicBezTo>
                    <a:cubicBezTo>
                      <a:pt x="541" y="1403"/>
                      <a:pt x="515" y="1318"/>
                      <a:pt x="507" y="1276"/>
                    </a:cubicBezTo>
                    <a:cubicBezTo>
                      <a:pt x="499" y="1234"/>
                      <a:pt x="487" y="1141"/>
                      <a:pt x="481" y="1106"/>
                    </a:cubicBezTo>
                    <a:cubicBezTo>
                      <a:pt x="474" y="1071"/>
                      <a:pt x="474" y="1039"/>
                      <a:pt x="464" y="1001"/>
                    </a:cubicBezTo>
                    <a:cubicBezTo>
                      <a:pt x="453" y="964"/>
                      <a:pt x="436" y="884"/>
                      <a:pt x="430" y="832"/>
                    </a:cubicBezTo>
                    <a:cubicBezTo>
                      <a:pt x="425" y="779"/>
                      <a:pt x="402" y="690"/>
                      <a:pt x="392" y="642"/>
                    </a:cubicBezTo>
                    <a:cubicBezTo>
                      <a:pt x="382" y="595"/>
                      <a:pt x="338" y="443"/>
                      <a:pt x="338" y="443"/>
                    </a:cubicBezTo>
                    <a:cubicBezTo>
                      <a:pt x="338" y="443"/>
                      <a:pt x="311" y="662"/>
                      <a:pt x="307" y="693"/>
                    </a:cubicBezTo>
                    <a:cubicBezTo>
                      <a:pt x="304" y="723"/>
                      <a:pt x="307" y="843"/>
                      <a:pt x="303" y="884"/>
                    </a:cubicBezTo>
                    <a:cubicBezTo>
                      <a:pt x="298" y="925"/>
                      <a:pt x="293" y="971"/>
                      <a:pt x="282" y="996"/>
                    </a:cubicBezTo>
                    <a:cubicBezTo>
                      <a:pt x="272" y="1021"/>
                      <a:pt x="277" y="1070"/>
                      <a:pt x="277" y="1097"/>
                    </a:cubicBezTo>
                    <a:cubicBezTo>
                      <a:pt x="277" y="1124"/>
                      <a:pt x="284" y="1277"/>
                      <a:pt x="285" y="1317"/>
                    </a:cubicBezTo>
                    <a:cubicBezTo>
                      <a:pt x="286" y="1357"/>
                      <a:pt x="298" y="1530"/>
                      <a:pt x="296" y="1581"/>
                    </a:cubicBezTo>
                    <a:cubicBezTo>
                      <a:pt x="294" y="1632"/>
                      <a:pt x="293" y="1734"/>
                      <a:pt x="293" y="1734"/>
                    </a:cubicBezTo>
                    <a:cubicBezTo>
                      <a:pt x="293" y="1734"/>
                      <a:pt x="244" y="1754"/>
                      <a:pt x="179" y="1751"/>
                    </a:cubicBezTo>
                    <a:cubicBezTo>
                      <a:pt x="114" y="1747"/>
                      <a:pt x="55" y="1736"/>
                      <a:pt x="41" y="1723"/>
                    </a:cubicBezTo>
                    <a:cubicBezTo>
                      <a:pt x="41" y="1723"/>
                      <a:pt x="31" y="1601"/>
                      <a:pt x="31" y="1547"/>
                    </a:cubicBezTo>
                    <a:cubicBezTo>
                      <a:pt x="31" y="1492"/>
                      <a:pt x="31" y="1395"/>
                      <a:pt x="27" y="1350"/>
                    </a:cubicBezTo>
                    <a:cubicBezTo>
                      <a:pt x="24" y="1304"/>
                      <a:pt x="24" y="1239"/>
                      <a:pt x="23" y="1219"/>
                    </a:cubicBezTo>
                    <a:cubicBezTo>
                      <a:pt x="22" y="1198"/>
                      <a:pt x="22" y="1147"/>
                      <a:pt x="24" y="1116"/>
                    </a:cubicBezTo>
                    <a:cubicBezTo>
                      <a:pt x="26" y="1086"/>
                      <a:pt x="18" y="1062"/>
                      <a:pt x="19" y="1029"/>
                    </a:cubicBezTo>
                    <a:cubicBezTo>
                      <a:pt x="20" y="996"/>
                      <a:pt x="20" y="934"/>
                      <a:pt x="20" y="903"/>
                    </a:cubicBezTo>
                    <a:cubicBezTo>
                      <a:pt x="20" y="873"/>
                      <a:pt x="18" y="799"/>
                      <a:pt x="18" y="799"/>
                    </a:cubicBezTo>
                    <a:cubicBezTo>
                      <a:pt x="0" y="267"/>
                      <a:pt x="0" y="267"/>
                      <a:pt x="0" y="267"/>
                    </a:cubicBez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B5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716">
                <a:extLst>
                  <a:ext uri="{FF2B5EF4-FFF2-40B4-BE49-F238E27FC236}">
                    <a16:creationId xmlns:a16="http://schemas.microsoft.com/office/drawing/2014/main" xmlns="" id="{6C81BB23-9D8C-3A4B-A855-3D3B4F0ECD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5" y="3093"/>
                <a:ext cx="317" cy="759"/>
              </a:xfrm>
              <a:custGeom>
                <a:avLst/>
                <a:gdLst>
                  <a:gd name="T0" fmla="*/ 55 w 749"/>
                  <a:gd name="T1" fmla="*/ 119 h 1795"/>
                  <a:gd name="T2" fmla="*/ 54 w 749"/>
                  <a:gd name="T3" fmla="*/ 97 h 1795"/>
                  <a:gd name="T4" fmla="*/ 51 w 749"/>
                  <a:gd name="T5" fmla="*/ 82 h 1795"/>
                  <a:gd name="T6" fmla="*/ 50 w 749"/>
                  <a:gd name="T7" fmla="*/ 63 h 1795"/>
                  <a:gd name="T8" fmla="*/ 41 w 749"/>
                  <a:gd name="T9" fmla="*/ 4 h 1795"/>
                  <a:gd name="T10" fmla="*/ 0 w 749"/>
                  <a:gd name="T11" fmla="*/ 0 h 1795"/>
                  <a:gd name="T12" fmla="*/ 0 w 749"/>
                  <a:gd name="T13" fmla="*/ 0 h 1795"/>
                  <a:gd name="T14" fmla="*/ 39 w 749"/>
                  <a:gd name="T15" fmla="*/ 4 h 1795"/>
                  <a:gd name="T16" fmla="*/ 47 w 749"/>
                  <a:gd name="T17" fmla="*/ 63 h 1795"/>
                  <a:gd name="T18" fmla="*/ 48 w 749"/>
                  <a:gd name="T19" fmla="*/ 82 h 1795"/>
                  <a:gd name="T20" fmla="*/ 51 w 749"/>
                  <a:gd name="T21" fmla="*/ 97 h 1795"/>
                  <a:gd name="T22" fmla="*/ 52 w 749"/>
                  <a:gd name="T23" fmla="*/ 119 h 1795"/>
                  <a:gd name="T24" fmla="*/ 54 w 749"/>
                  <a:gd name="T25" fmla="*/ 132 h 1795"/>
                  <a:gd name="T26" fmla="*/ 47 w 749"/>
                  <a:gd name="T27" fmla="*/ 135 h 1795"/>
                  <a:gd name="T28" fmla="*/ 48 w 749"/>
                  <a:gd name="T29" fmla="*/ 135 h 1795"/>
                  <a:gd name="T30" fmla="*/ 57 w 749"/>
                  <a:gd name="T31" fmla="*/ 132 h 1795"/>
                  <a:gd name="T32" fmla="*/ 55 w 749"/>
                  <a:gd name="T33" fmla="*/ 119 h 1795"/>
                  <a:gd name="T34" fmla="*/ 16 w 749"/>
                  <a:gd name="T35" fmla="*/ 52 h 1795"/>
                  <a:gd name="T36" fmla="*/ 16 w 749"/>
                  <a:gd name="T37" fmla="*/ 67 h 1795"/>
                  <a:gd name="T38" fmla="*/ 14 w 749"/>
                  <a:gd name="T39" fmla="*/ 75 h 1795"/>
                  <a:gd name="T40" fmla="*/ 14 w 749"/>
                  <a:gd name="T41" fmla="*/ 83 h 1795"/>
                  <a:gd name="T42" fmla="*/ 14 w 749"/>
                  <a:gd name="T43" fmla="*/ 100 h 1795"/>
                  <a:gd name="T44" fmla="*/ 15 w 749"/>
                  <a:gd name="T45" fmla="*/ 120 h 1795"/>
                  <a:gd name="T46" fmla="*/ 15 w 749"/>
                  <a:gd name="T47" fmla="*/ 131 h 1795"/>
                  <a:gd name="T48" fmla="*/ 9 w 749"/>
                  <a:gd name="T49" fmla="*/ 132 h 1795"/>
                  <a:gd name="T50" fmla="*/ 9 w 749"/>
                  <a:gd name="T51" fmla="*/ 132 h 1795"/>
                  <a:gd name="T52" fmla="*/ 18 w 749"/>
                  <a:gd name="T53" fmla="*/ 131 h 1795"/>
                  <a:gd name="T54" fmla="*/ 18 w 749"/>
                  <a:gd name="T55" fmla="*/ 120 h 1795"/>
                  <a:gd name="T56" fmla="*/ 17 w 749"/>
                  <a:gd name="T57" fmla="*/ 100 h 1795"/>
                  <a:gd name="T58" fmla="*/ 17 w 749"/>
                  <a:gd name="T59" fmla="*/ 83 h 1795"/>
                  <a:gd name="T60" fmla="*/ 17 w 749"/>
                  <a:gd name="T61" fmla="*/ 75 h 1795"/>
                  <a:gd name="T62" fmla="*/ 19 w 749"/>
                  <a:gd name="T63" fmla="*/ 67 h 1795"/>
                  <a:gd name="T64" fmla="*/ 19 w 749"/>
                  <a:gd name="T65" fmla="*/ 52 h 1795"/>
                  <a:gd name="T66" fmla="*/ 21 w 749"/>
                  <a:gd name="T67" fmla="*/ 34 h 1795"/>
                  <a:gd name="T68" fmla="*/ 17 w 749"/>
                  <a:gd name="T69" fmla="*/ 30 h 1795"/>
                  <a:gd name="T70" fmla="*/ 16 w 749"/>
                  <a:gd name="T71" fmla="*/ 52 h 179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749" h="1795">
                    <a:moveTo>
                      <a:pt x="728" y="1580"/>
                    </a:moveTo>
                    <a:cubicBezTo>
                      <a:pt x="723" y="1523"/>
                      <a:pt x="707" y="1330"/>
                      <a:pt x="709" y="1284"/>
                    </a:cubicBezTo>
                    <a:cubicBezTo>
                      <a:pt x="711" y="1238"/>
                      <a:pt x="682" y="1125"/>
                      <a:pt x="675" y="1087"/>
                    </a:cubicBezTo>
                    <a:cubicBezTo>
                      <a:pt x="667" y="1049"/>
                      <a:pt x="657" y="944"/>
                      <a:pt x="657" y="826"/>
                    </a:cubicBezTo>
                    <a:cubicBezTo>
                      <a:pt x="657" y="707"/>
                      <a:pt x="545" y="52"/>
                      <a:pt x="545" y="5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09" y="52"/>
                      <a:pt x="509" y="52"/>
                      <a:pt x="509" y="52"/>
                    </a:cubicBezTo>
                    <a:cubicBezTo>
                      <a:pt x="509" y="52"/>
                      <a:pt x="621" y="707"/>
                      <a:pt x="621" y="826"/>
                    </a:cubicBezTo>
                    <a:cubicBezTo>
                      <a:pt x="621" y="944"/>
                      <a:pt x="631" y="1049"/>
                      <a:pt x="639" y="1087"/>
                    </a:cubicBezTo>
                    <a:cubicBezTo>
                      <a:pt x="646" y="1125"/>
                      <a:pt x="675" y="1238"/>
                      <a:pt x="673" y="1284"/>
                    </a:cubicBezTo>
                    <a:cubicBezTo>
                      <a:pt x="671" y="1330"/>
                      <a:pt x="687" y="1523"/>
                      <a:pt x="692" y="1580"/>
                    </a:cubicBezTo>
                    <a:cubicBezTo>
                      <a:pt x="696" y="1637"/>
                      <a:pt x="713" y="1742"/>
                      <a:pt x="713" y="1742"/>
                    </a:cubicBezTo>
                    <a:cubicBezTo>
                      <a:pt x="713" y="1742"/>
                      <a:pt x="673" y="1780"/>
                      <a:pt x="622" y="1787"/>
                    </a:cubicBezTo>
                    <a:cubicBezTo>
                      <a:pt x="624" y="1787"/>
                      <a:pt x="626" y="1788"/>
                      <a:pt x="629" y="1788"/>
                    </a:cubicBezTo>
                    <a:cubicBezTo>
                      <a:pt x="694" y="1795"/>
                      <a:pt x="749" y="1742"/>
                      <a:pt x="749" y="1742"/>
                    </a:cubicBezTo>
                    <a:cubicBezTo>
                      <a:pt x="749" y="1742"/>
                      <a:pt x="732" y="1637"/>
                      <a:pt x="728" y="1580"/>
                    </a:cubicBezTo>
                    <a:close/>
                    <a:moveTo>
                      <a:pt x="213" y="693"/>
                    </a:moveTo>
                    <a:cubicBezTo>
                      <a:pt x="210" y="723"/>
                      <a:pt x="213" y="843"/>
                      <a:pt x="209" y="884"/>
                    </a:cubicBezTo>
                    <a:cubicBezTo>
                      <a:pt x="204" y="925"/>
                      <a:pt x="199" y="971"/>
                      <a:pt x="188" y="996"/>
                    </a:cubicBezTo>
                    <a:cubicBezTo>
                      <a:pt x="178" y="1021"/>
                      <a:pt x="183" y="1070"/>
                      <a:pt x="183" y="1097"/>
                    </a:cubicBezTo>
                    <a:cubicBezTo>
                      <a:pt x="183" y="1124"/>
                      <a:pt x="190" y="1277"/>
                      <a:pt x="191" y="1317"/>
                    </a:cubicBezTo>
                    <a:cubicBezTo>
                      <a:pt x="192" y="1357"/>
                      <a:pt x="204" y="1530"/>
                      <a:pt x="202" y="1581"/>
                    </a:cubicBezTo>
                    <a:cubicBezTo>
                      <a:pt x="200" y="1632"/>
                      <a:pt x="199" y="1734"/>
                      <a:pt x="199" y="1734"/>
                    </a:cubicBezTo>
                    <a:cubicBezTo>
                      <a:pt x="199" y="1734"/>
                      <a:pt x="165" y="1748"/>
                      <a:pt x="117" y="1751"/>
                    </a:cubicBezTo>
                    <a:cubicBezTo>
                      <a:pt x="119" y="1751"/>
                      <a:pt x="120" y="1751"/>
                      <a:pt x="121" y="1751"/>
                    </a:cubicBezTo>
                    <a:cubicBezTo>
                      <a:pt x="186" y="1754"/>
                      <a:pt x="235" y="1734"/>
                      <a:pt x="235" y="1734"/>
                    </a:cubicBezTo>
                    <a:cubicBezTo>
                      <a:pt x="235" y="1734"/>
                      <a:pt x="236" y="1632"/>
                      <a:pt x="238" y="1581"/>
                    </a:cubicBezTo>
                    <a:cubicBezTo>
                      <a:pt x="240" y="1530"/>
                      <a:pt x="228" y="1357"/>
                      <a:pt x="227" y="1317"/>
                    </a:cubicBezTo>
                    <a:cubicBezTo>
                      <a:pt x="226" y="1277"/>
                      <a:pt x="219" y="1124"/>
                      <a:pt x="219" y="1097"/>
                    </a:cubicBezTo>
                    <a:cubicBezTo>
                      <a:pt x="219" y="1070"/>
                      <a:pt x="214" y="1021"/>
                      <a:pt x="224" y="996"/>
                    </a:cubicBezTo>
                    <a:cubicBezTo>
                      <a:pt x="235" y="971"/>
                      <a:pt x="240" y="925"/>
                      <a:pt x="245" y="884"/>
                    </a:cubicBezTo>
                    <a:cubicBezTo>
                      <a:pt x="249" y="843"/>
                      <a:pt x="246" y="723"/>
                      <a:pt x="249" y="693"/>
                    </a:cubicBezTo>
                    <a:cubicBezTo>
                      <a:pt x="251" y="675"/>
                      <a:pt x="271" y="512"/>
                      <a:pt x="279" y="447"/>
                    </a:cubicBezTo>
                    <a:cubicBezTo>
                      <a:pt x="256" y="426"/>
                      <a:pt x="231" y="400"/>
                      <a:pt x="231" y="400"/>
                    </a:cubicBezTo>
                    <a:cubicBezTo>
                      <a:pt x="231" y="400"/>
                      <a:pt x="217" y="662"/>
                      <a:pt x="213" y="693"/>
                    </a:cubicBezTo>
                    <a:close/>
                  </a:path>
                </a:pathLst>
              </a:custGeom>
              <a:solidFill>
                <a:srgbClr val="938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717">
                <a:extLst>
                  <a:ext uri="{FF2B5EF4-FFF2-40B4-BE49-F238E27FC236}">
                    <a16:creationId xmlns:a16="http://schemas.microsoft.com/office/drawing/2014/main" xmlns="" id="{0C0D1EF7-A29F-FB46-A484-1D29B5C14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1" y="3093"/>
                <a:ext cx="341" cy="759"/>
              </a:xfrm>
              <a:custGeom>
                <a:avLst/>
                <a:gdLst>
                  <a:gd name="T0" fmla="*/ 5 w 807"/>
                  <a:gd name="T1" fmla="*/ 0 h 1795"/>
                  <a:gd name="T2" fmla="*/ 46 w 807"/>
                  <a:gd name="T3" fmla="*/ 4 h 1795"/>
                  <a:gd name="T4" fmla="*/ 54 w 807"/>
                  <a:gd name="T5" fmla="*/ 63 h 1795"/>
                  <a:gd name="T6" fmla="*/ 55 w 807"/>
                  <a:gd name="T7" fmla="*/ 82 h 1795"/>
                  <a:gd name="T8" fmla="*/ 58 w 807"/>
                  <a:gd name="T9" fmla="*/ 97 h 1795"/>
                  <a:gd name="T10" fmla="*/ 59 w 807"/>
                  <a:gd name="T11" fmla="*/ 119 h 1795"/>
                  <a:gd name="T12" fmla="*/ 61 w 807"/>
                  <a:gd name="T13" fmla="*/ 132 h 1795"/>
                  <a:gd name="T14" fmla="*/ 52 w 807"/>
                  <a:gd name="T15" fmla="*/ 135 h 1795"/>
                  <a:gd name="T16" fmla="*/ 43 w 807"/>
                  <a:gd name="T17" fmla="*/ 132 h 1795"/>
                  <a:gd name="T18" fmla="*/ 42 w 807"/>
                  <a:gd name="T19" fmla="*/ 122 h 1795"/>
                  <a:gd name="T20" fmla="*/ 41 w 807"/>
                  <a:gd name="T21" fmla="*/ 112 h 1795"/>
                  <a:gd name="T22" fmla="*/ 41 w 807"/>
                  <a:gd name="T23" fmla="*/ 106 h 1795"/>
                  <a:gd name="T24" fmla="*/ 38 w 807"/>
                  <a:gd name="T25" fmla="*/ 96 h 1795"/>
                  <a:gd name="T26" fmla="*/ 36 w 807"/>
                  <a:gd name="T27" fmla="*/ 84 h 1795"/>
                  <a:gd name="T28" fmla="*/ 35 w 807"/>
                  <a:gd name="T29" fmla="*/ 76 h 1795"/>
                  <a:gd name="T30" fmla="*/ 33 w 807"/>
                  <a:gd name="T31" fmla="*/ 63 h 1795"/>
                  <a:gd name="T32" fmla="*/ 30 w 807"/>
                  <a:gd name="T33" fmla="*/ 49 h 1795"/>
                  <a:gd name="T34" fmla="*/ 25 w 807"/>
                  <a:gd name="T35" fmla="*/ 33 h 1795"/>
                  <a:gd name="T36" fmla="*/ 23 w 807"/>
                  <a:gd name="T37" fmla="*/ 52 h 1795"/>
                  <a:gd name="T38" fmla="*/ 23 w 807"/>
                  <a:gd name="T39" fmla="*/ 67 h 1795"/>
                  <a:gd name="T40" fmla="*/ 21 w 807"/>
                  <a:gd name="T41" fmla="*/ 75 h 1795"/>
                  <a:gd name="T42" fmla="*/ 21 w 807"/>
                  <a:gd name="T43" fmla="*/ 83 h 1795"/>
                  <a:gd name="T44" fmla="*/ 22 w 807"/>
                  <a:gd name="T45" fmla="*/ 100 h 1795"/>
                  <a:gd name="T46" fmla="*/ 22 w 807"/>
                  <a:gd name="T47" fmla="*/ 120 h 1795"/>
                  <a:gd name="T48" fmla="*/ 22 w 807"/>
                  <a:gd name="T49" fmla="*/ 131 h 1795"/>
                  <a:gd name="T50" fmla="*/ 14 w 807"/>
                  <a:gd name="T51" fmla="*/ 132 h 1795"/>
                  <a:gd name="T52" fmla="*/ 3 w 807"/>
                  <a:gd name="T53" fmla="*/ 130 h 1795"/>
                  <a:gd name="T54" fmla="*/ 2 w 807"/>
                  <a:gd name="T55" fmla="*/ 117 h 1795"/>
                  <a:gd name="T56" fmla="*/ 2 w 807"/>
                  <a:gd name="T57" fmla="*/ 102 h 1795"/>
                  <a:gd name="T58" fmla="*/ 2 w 807"/>
                  <a:gd name="T59" fmla="*/ 92 h 1795"/>
                  <a:gd name="T60" fmla="*/ 2 w 807"/>
                  <a:gd name="T61" fmla="*/ 85 h 1795"/>
                  <a:gd name="T62" fmla="*/ 1 w 807"/>
                  <a:gd name="T63" fmla="*/ 78 h 1795"/>
                  <a:gd name="T64" fmla="*/ 1 w 807"/>
                  <a:gd name="T65" fmla="*/ 69 h 1795"/>
                  <a:gd name="T66" fmla="*/ 1 w 807"/>
                  <a:gd name="T67" fmla="*/ 60 h 1795"/>
                  <a:gd name="T68" fmla="*/ 0 w 807"/>
                  <a:gd name="T69" fmla="*/ 20 h 1795"/>
                  <a:gd name="T70" fmla="*/ 5 w 807"/>
                  <a:gd name="T71" fmla="*/ 0 h 179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807" h="1795">
                    <a:moveTo>
                      <a:pt x="59" y="0"/>
                    </a:moveTo>
                    <a:cubicBezTo>
                      <a:pt x="603" y="52"/>
                      <a:pt x="603" y="52"/>
                      <a:pt x="603" y="52"/>
                    </a:cubicBezTo>
                    <a:cubicBezTo>
                      <a:pt x="603" y="52"/>
                      <a:pt x="715" y="707"/>
                      <a:pt x="715" y="826"/>
                    </a:cubicBezTo>
                    <a:cubicBezTo>
                      <a:pt x="715" y="944"/>
                      <a:pt x="725" y="1049"/>
                      <a:pt x="733" y="1087"/>
                    </a:cubicBezTo>
                    <a:cubicBezTo>
                      <a:pt x="740" y="1125"/>
                      <a:pt x="769" y="1238"/>
                      <a:pt x="767" y="1284"/>
                    </a:cubicBezTo>
                    <a:cubicBezTo>
                      <a:pt x="765" y="1330"/>
                      <a:pt x="781" y="1523"/>
                      <a:pt x="786" y="1580"/>
                    </a:cubicBezTo>
                    <a:cubicBezTo>
                      <a:pt x="790" y="1637"/>
                      <a:pt x="807" y="1742"/>
                      <a:pt x="807" y="1742"/>
                    </a:cubicBezTo>
                    <a:cubicBezTo>
                      <a:pt x="807" y="1742"/>
                      <a:pt x="752" y="1795"/>
                      <a:pt x="687" y="1788"/>
                    </a:cubicBezTo>
                    <a:cubicBezTo>
                      <a:pt x="622" y="1781"/>
                      <a:pt x="565" y="1752"/>
                      <a:pt x="565" y="1752"/>
                    </a:cubicBezTo>
                    <a:cubicBezTo>
                      <a:pt x="565" y="1752"/>
                      <a:pt x="560" y="1658"/>
                      <a:pt x="558" y="1615"/>
                    </a:cubicBezTo>
                    <a:cubicBezTo>
                      <a:pt x="556" y="1572"/>
                      <a:pt x="549" y="1500"/>
                      <a:pt x="547" y="1475"/>
                    </a:cubicBezTo>
                    <a:cubicBezTo>
                      <a:pt x="544" y="1450"/>
                      <a:pt x="541" y="1403"/>
                      <a:pt x="541" y="1403"/>
                    </a:cubicBezTo>
                    <a:cubicBezTo>
                      <a:pt x="541" y="1403"/>
                      <a:pt x="515" y="1318"/>
                      <a:pt x="507" y="1276"/>
                    </a:cubicBezTo>
                    <a:cubicBezTo>
                      <a:pt x="499" y="1234"/>
                      <a:pt x="487" y="1141"/>
                      <a:pt x="481" y="1106"/>
                    </a:cubicBezTo>
                    <a:cubicBezTo>
                      <a:pt x="474" y="1071"/>
                      <a:pt x="474" y="1039"/>
                      <a:pt x="464" y="1001"/>
                    </a:cubicBezTo>
                    <a:cubicBezTo>
                      <a:pt x="453" y="964"/>
                      <a:pt x="436" y="884"/>
                      <a:pt x="430" y="832"/>
                    </a:cubicBezTo>
                    <a:cubicBezTo>
                      <a:pt x="425" y="779"/>
                      <a:pt x="402" y="690"/>
                      <a:pt x="392" y="642"/>
                    </a:cubicBezTo>
                    <a:cubicBezTo>
                      <a:pt x="382" y="595"/>
                      <a:pt x="338" y="443"/>
                      <a:pt x="338" y="443"/>
                    </a:cubicBezTo>
                    <a:cubicBezTo>
                      <a:pt x="338" y="443"/>
                      <a:pt x="311" y="662"/>
                      <a:pt x="307" y="693"/>
                    </a:cubicBezTo>
                    <a:cubicBezTo>
                      <a:pt x="304" y="723"/>
                      <a:pt x="307" y="843"/>
                      <a:pt x="303" y="884"/>
                    </a:cubicBezTo>
                    <a:cubicBezTo>
                      <a:pt x="298" y="925"/>
                      <a:pt x="293" y="971"/>
                      <a:pt x="282" y="996"/>
                    </a:cubicBezTo>
                    <a:cubicBezTo>
                      <a:pt x="272" y="1021"/>
                      <a:pt x="277" y="1070"/>
                      <a:pt x="277" y="1097"/>
                    </a:cubicBezTo>
                    <a:cubicBezTo>
                      <a:pt x="277" y="1124"/>
                      <a:pt x="284" y="1277"/>
                      <a:pt x="285" y="1317"/>
                    </a:cubicBezTo>
                    <a:cubicBezTo>
                      <a:pt x="286" y="1357"/>
                      <a:pt x="298" y="1530"/>
                      <a:pt x="296" y="1581"/>
                    </a:cubicBezTo>
                    <a:cubicBezTo>
                      <a:pt x="294" y="1632"/>
                      <a:pt x="293" y="1734"/>
                      <a:pt x="293" y="1734"/>
                    </a:cubicBezTo>
                    <a:cubicBezTo>
                      <a:pt x="293" y="1734"/>
                      <a:pt x="244" y="1754"/>
                      <a:pt x="179" y="1751"/>
                    </a:cubicBezTo>
                    <a:cubicBezTo>
                      <a:pt x="114" y="1747"/>
                      <a:pt x="55" y="1736"/>
                      <a:pt x="41" y="1723"/>
                    </a:cubicBezTo>
                    <a:cubicBezTo>
                      <a:pt x="41" y="1723"/>
                      <a:pt x="31" y="1601"/>
                      <a:pt x="31" y="1547"/>
                    </a:cubicBezTo>
                    <a:cubicBezTo>
                      <a:pt x="31" y="1492"/>
                      <a:pt x="31" y="1395"/>
                      <a:pt x="27" y="1350"/>
                    </a:cubicBezTo>
                    <a:cubicBezTo>
                      <a:pt x="24" y="1304"/>
                      <a:pt x="24" y="1239"/>
                      <a:pt x="23" y="1219"/>
                    </a:cubicBezTo>
                    <a:cubicBezTo>
                      <a:pt x="22" y="1198"/>
                      <a:pt x="22" y="1147"/>
                      <a:pt x="24" y="1116"/>
                    </a:cubicBezTo>
                    <a:cubicBezTo>
                      <a:pt x="26" y="1086"/>
                      <a:pt x="18" y="1062"/>
                      <a:pt x="19" y="1029"/>
                    </a:cubicBezTo>
                    <a:cubicBezTo>
                      <a:pt x="20" y="996"/>
                      <a:pt x="20" y="934"/>
                      <a:pt x="20" y="903"/>
                    </a:cubicBezTo>
                    <a:cubicBezTo>
                      <a:pt x="20" y="873"/>
                      <a:pt x="18" y="799"/>
                      <a:pt x="18" y="799"/>
                    </a:cubicBezTo>
                    <a:cubicBezTo>
                      <a:pt x="0" y="267"/>
                      <a:pt x="0" y="267"/>
                      <a:pt x="0" y="267"/>
                    </a:cubicBezTo>
                    <a:lnTo>
                      <a:pt x="59" y="0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718">
                <a:extLst>
                  <a:ext uri="{FF2B5EF4-FFF2-40B4-BE49-F238E27FC236}">
                    <a16:creationId xmlns:a16="http://schemas.microsoft.com/office/drawing/2014/main" xmlns="" id="{EBC15B5E-4403-784B-A563-281C34BBD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0" y="3596"/>
                <a:ext cx="24" cy="108"/>
              </a:xfrm>
              <a:custGeom>
                <a:avLst/>
                <a:gdLst>
                  <a:gd name="T0" fmla="*/ 0 w 57"/>
                  <a:gd name="T1" fmla="*/ 0 h 256"/>
                  <a:gd name="T2" fmla="*/ 1 w 57"/>
                  <a:gd name="T3" fmla="*/ 5 h 256"/>
                  <a:gd name="T4" fmla="*/ 4 w 57"/>
                  <a:gd name="T5" fmla="*/ 13 h 256"/>
                  <a:gd name="T6" fmla="*/ 4 w 57"/>
                  <a:gd name="T7" fmla="*/ 19 h 25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7" h="256">
                    <a:moveTo>
                      <a:pt x="0" y="0"/>
                    </a:moveTo>
                    <a:cubicBezTo>
                      <a:pt x="0" y="0"/>
                      <a:pt x="8" y="51"/>
                      <a:pt x="19" y="74"/>
                    </a:cubicBezTo>
                    <a:cubicBezTo>
                      <a:pt x="29" y="98"/>
                      <a:pt x="48" y="146"/>
                      <a:pt x="50" y="172"/>
                    </a:cubicBezTo>
                    <a:cubicBezTo>
                      <a:pt x="51" y="197"/>
                      <a:pt x="57" y="256"/>
                      <a:pt x="57" y="256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719">
                <a:extLst>
                  <a:ext uri="{FF2B5EF4-FFF2-40B4-BE49-F238E27FC236}">
                    <a16:creationId xmlns:a16="http://schemas.microsoft.com/office/drawing/2014/main" xmlns="" id="{3431C0EA-C640-074B-BCFB-6CEC92D0A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1" y="3417"/>
                <a:ext cx="51" cy="131"/>
              </a:xfrm>
              <a:custGeom>
                <a:avLst/>
                <a:gdLst>
                  <a:gd name="T0" fmla="*/ 0 w 120"/>
                  <a:gd name="T1" fmla="*/ 0 h 310"/>
                  <a:gd name="T2" fmla="*/ 9 w 120"/>
                  <a:gd name="T3" fmla="*/ 23 h 31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20" h="310">
                    <a:moveTo>
                      <a:pt x="0" y="0"/>
                    </a:moveTo>
                    <a:cubicBezTo>
                      <a:pt x="0" y="0"/>
                      <a:pt x="52" y="218"/>
                      <a:pt x="120" y="310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720">
                <a:extLst>
                  <a:ext uri="{FF2B5EF4-FFF2-40B4-BE49-F238E27FC236}">
                    <a16:creationId xmlns:a16="http://schemas.microsoft.com/office/drawing/2014/main" xmlns="" id="{B6B2FB34-72DB-6F4F-8549-D4085FEC9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3" y="3228"/>
                <a:ext cx="28" cy="43"/>
              </a:xfrm>
              <a:custGeom>
                <a:avLst/>
                <a:gdLst>
                  <a:gd name="T0" fmla="*/ 5 w 66"/>
                  <a:gd name="T1" fmla="*/ 8 h 102"/>
                  <a:gd name="T2" fmla="*/ 3 w 66"/>
                  <a:gd name="T3" fmla="*/ 5 h 102"/>
                  <a:gd name="T4" fmla="*/ 0 w 66"/>
                  <a:gd name="T5" fmla="*/ 0 h 1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6" h="102">
                    <a:moveTo>
                      <a:pt x="66" y="102"/>
                    </a:moveTo>
                    <a:cubicBezTo>
                      <a:pt x="66" y="102"/>
                      <a:pt x="43" y="88"/>
                      <a:pt x="32" y="65"/>
                    </a:cubicBezTo>
                    <a:cubicBezTo>
                      <a:pt x="21" y="43"/>
                      <a:pt x="1" y="8"/>
                      <a:pt x="0" y="0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721">
                <a:extLst>
                  <a:ext uri="{FF2B5EF4-FFF2-40B4-BE49-F238E27FC236}">
                    <a16:creationId xmlns:a16="http://schemas.microsoft.com/office/drawing/2014/main" xmlns="" id="{9D7DFA71-0742-6144-B2C2-FA61FBA921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2" y="2732"/>
                <a:ext cx="230" cy="434"/>
              </a:xfrm>
              <a:custGeom>
                <a:avLst/>
                <a:gdLst>
                  <a:gd name="T0" fmla="*/ 16 w 544"/>
                  <a:gd name="T1" fmla="*/ 6 h 1026"/>
                  <a:gd name="T2" fmla="*/ 20 w 544"/>
                  <a:gd name="T3" fmla="*/ 9 h 1026"/>
                  <a:gd name="T4" fmla="*/ 22 w 544"/>
                  <a:gd name="T5" fmla="*/ 17 h 1026"/>
                  <a:gd name="T6" fmla="*/ 24 w 544"/>
                  <a:gd name="T7" fmla="*/ 14 h 1026"/>
                  <a:gd name="T8" fmla="*/ 25 w 544"/>
                  <a:gd name="T9" fmla="*/ 12 h 1026"/>
                  <a:gd name="T10" fmla="*/ 26 w 544"/>
                  <a:gd name="T11" fmla="*/ 8 h 1026"/>
                  <a:gd name="T12" fmla="*/ 29 w 544"/>
                  <a:gd name="T13" fmla="*/ 5 h 1026"/>
                  <a:gd name="T14" fmla="*/ 33 w 544"/>
                  <a:gd name="T15" fmla="*/ 0 h 1026"/>
                  <a:gd name="T16" fmla="*/ 33 w 544"/>
                  <a:gd name="T17" fmla="*/ 12 h 1026"/>
                  <a:gd name="T18" fmla="*/ 35 w 544"/>
                  <a:gd name="T19" fmla="*/ 37 h 1026"/>
                  <a:gd name="T20" fmla="*/ 38 w 544"/>
                  <a:gd name="T21" fmla="*/ 58 h 1026"/>
                  <a:gd name="T22" fmla="*/ 41 w 544"/>
                  <a:gd name="T23" fmla="*/ 75 h 1026"/>
                  <a:gd name="T24" fmla="*/ 32 w 544"/>
                  <a:gd name="T25" fmla="*/ 76 h 1026"/>
                  <a:gd name="T26" fmla="*/ 17 w 544"/>
                  <a:gd name="T27" fmla="*/ 77 h 1026"/>
                  <a:gd name="T28" fmla="*/ 3 w 544"/>
                  <a:gd name="T29" fmla="*/ 72 h 1026"/>
                  <a:gd name="T30" fmla="*/ 0 w 544"/>
                  <a:gd name="T31" fmla="*/ 58 h 1026"/>
                  <a:gd name="T32" fmla="*/ 3 w 544"/>
                  <a:gd name="T33" fmla="*/ 32 h 1026"/>
                  <a:gd name="T34" fmla="*/ 14 w 544"/>
                  <a:gd name="T35" fmla="*/ 3 h 1026"/>
                  <a:gd name="T36" fmla="*/ 16 w 544"/>
                  <a:gd name="T37" fmla="*/ 6 h 10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44" h="1026">
                    <a:moveTo>
                      <a:pt x="221" y="82"/>
                    </a:moveTo>
                    <a:cubicBezTo>
                      <a:pt x="221" y="82"/>
                      <a:pt x="264" y="97"/>
                      <a:pt x="268" y="121"/>
                    </a:cubicBezTo>
                    <a:cubicBezTo>
                      <a:pt x="272" y="145"/>
                      <a:pt x="295" y="227"/>
                      <a:pt x="295" y="227"/>
                    </a:cubicBezTo>
                    <a:cubicBezTo>
                      <a:pt x="295" y="227"/>
                      <a:pt x="306" y="201"/>
                      <a:pt x="312" y="191"/>
                    </a:cubicBezTo>
                    <a:cubicBezTo>
                      <a:pt x="317" y="180"/>
                      <a:pt x="319" y="177"/>
                      <a:pt x="323" y="157"/>
                    </a:cubicBezTo>
                    <a:cubicBezTo>
                      <a:pt x="326" y="138"/>
                      <a:pt x="333" y="120"/>
                      <a:pt x="345" y="109"/>
                    </a:cubicBezTo>
                    <a:cubicBezTo>
                      <a:pt x="357" y="98"/>
                      <a:pt x="358" y="86"/>
                      <a:pt x="378" y="71"/>
                    </a:cubicBezTo>
                    <a:cubicBezTo>
                      <a:pt x="398" y="56"/>
                      <a:pt x="431" y="10"/>
                      <a:pt x="432" y="0"/>
                    </a:cubicBezTo>
                    <a:cubicBezTo>
                      <a:pt x="437" y="163"/>
                      <a:pt x="437" y="163"/>
                      <a:pt x="437" y="163"/>
                    </a:cubicBezTo>
                    <a:cubicBezTo>
                      <a:pt x="464" y="484"/>
                      <a:pt x="464" y="484"/>
                      <a:pt x="464" y="484"/>
                    </a:cubicBezTo>
                    <a:cubicBezTo>
                      <a:pt x="497" y="761"/>
                      <a:pt x="497" y="761"/>
                      <a:pt x="497" y="761"/>
                    </a:cubicBezTo>
                    <a:cubicBezTo>
                      <a:pt x="544" y="996"/>
                      <a:pt x="544" y="996"/>
                      <a:pt x="544" y="996"/>
                    </a:cubicBezTo>
                    <a:cubicBezTo>
                      <a:pt x="544" y="996"/>
                      <a:pt x="468" y="996"/>
                      <a:pt x="424" y="1005"/>
                    </a:cubicBezTo>
                    <a:cubicBezTo>
                      <a:pt x="380" y="1014"/>
                      <a:pt x="266" y="1026"/>
                      <a:pt x="228" y="1021"/>
                    </a:cubicBezTo>
                    <a:cubicBezTo>
                      <a:pt x="189" y="1016"/>
                      <a:pt x="54" y="989"/>
                      <a:pt x="32" y="954"/>
                    </a:cubicBezTo>
                    <a:cubicBezTo>
                      <a:pt x="32" y="954"/>
                      <a:pt x="0" y="840"/>
                      <a:pt x="0" y="765"/>
                    </a:cubicBezTo>
                    <a:cubicBezTo>
                      <a:pt x="0" y="690"/>
                      <a:pt x="20" y="489"/>
                      <a:pt x="32" y="424"/>
                    </a:cubicBezTo>
                    <a:cubicBezTo>
                      <a:pt x="44" y="358"/>
                      <a:pt x="178" y="44"/>
                      <a:pt x="178" y="44"/>
                    </a:cubicBezTo>
                    <a:lnTo>
                      <a:pt x="221" y="82"/>
                    </a:lnTo>
                    <a:close/>
                  </a:path>
                </a:pathLst>
              </a:custGeom>
              <a:solidFill>
                <a:srgbClr val="F9D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722">
                <a:extLst>
                  <a:ext uri="{FF2B5EF4-FFF2-40B4-BE49-F238E27FC236}">
                    <a16:creationId xmlns:a16="http://schemas.microsoft.com/office/drawing/2014/main" xmlns="" id="{99BFCB81-A0F6-7147-B311-414150402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2" y="2732"/>
                <a:ext cx="230" cy="434"/>
              </a:xfrm>
              <a:custGeom>
                <a:avLst/>
                <a:gdLst>
                  <a:gd name="T0" fmla="*/ 16 w 544"/>
                  <a:gd name="T1" fmla="*/ 6 h 1026"/>
                  <a:gd name="T2" fmla="*/ 20 w 544"/>
                  <a:gd name="T3" fmla="*/ 9 h 1026"/>
                  <a:gd name="T4" fmla="*/ 22 w 544"/>
                  <a:gd name="T5" fmla="*/ 17 h 1026"/>
                  <a:gd name="T6" fmla="*/ 24 w 544"/>
                  <a:gd name="T7" fmla="*/ 14 h 1026"/>
                  <a:gd name="T8" fmla="*/ 25 w 544"/>
                  <a:gd name="T9" fmla="*/ 12 h 1026"/>
                  <a:gd name="T10" fmla="*/ 26 w 544"/>
                  <a:gd name="T11" fmla="*/ 8 h 1026"/>
                  <a:gd name="T12" fmla="*/ 29 w 544"/>
                  <a:gd name="T13" fmla="*/ 5 h 1026"/>
                  <a:gd name="T14" fmla="*/ 33 w 544"/>
                  <a:gd name="T15" fmla="*/ 0 h 1026"/>
                  <a:gd name="T16" fmla="*/ 33 w 544"/>
                  <a:gd name="T17" fmla="*/ 12 h 1026"/>
                  <a:gd name="T18" fmla="*/ 35 w 544"/>
                  <a:gd name="T19" fmla="*/ 37 h 1026"/>
                  <a:gd name="T20" fmla="*/ 38 w 544"/>
                  <a:gd name="T21" fmla="*/ 58 h 1026"/>
                  <a:gd name="T22" fmla="*/ 41 w 544"/>
                  <a:gd name="T23" fmla="*/ 75 h 1026"/>
                  <a:gd name="T24" fmla="*/ 32 w 544"/>
                  <a:gd name="T25" fmla="*/ 76 h 1026"/>
                  <a:gd name="T26" fmla="*/ 17 w 544"/>
                  <a:gd name="T27" fmla="*/ 77 h 1026"/>
                  <a:gd name="T28" fmla="*/ 3 w 544"/>
                  <a:gd name="T29" fmla="*/ 72 h 1026"/>
                  <a:gd name="T30" fmla="*/ 0 w 544"/>
                  <a:gd name="T31" fmla="*/ 58 h 1026"/>
                  <a:gd name="T32" fmla="*/ 3 w 544"/>
                  <a:gd name="T33" fmla="*/ 32 h 1026"/>
                  <a:gd name="T34" fmla="*/ 14 w 544"/>
                  <a:gd name="T35" fmla="*/ 3 h 1026"/>
                  <a:gd name="T36" fmla="*/ 16 w 544"/>
                  <a:gd name="T37" fmla="*/ 6 h 10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44" h="1026">
                    <a:moveTo>
                      <a:pt x="221" y="82"/>
                    </a:moveTo>
                    <a:cubicBezTo>
                      <a:pt x="221" y="82"/>
                      <a:pt x="264" y="97"/>
                      <a:pt x="268" y="121"/>
                    </a:cubicBezTo>
                    <a:cubicBezTo>
                      <a:pt x="272" y="145"/>
                      <a:pt x="295" y="227"/>
                      <a:pt x="295" y="227"/>
                    </a:cubicBezTo>
                    <a:cubicBezTo>
                      <a:pt x="295" y="227"/>
                      <a:pt x="306" y="201"/>
                      <a:pt x="312" y="191"/>
                    </a:cubicBezTo>
                    <a:cubicBezTo>
                      <a:pt x="317" y="180"/>
                      <a:pt x="319" y="177"/>
                      <a:pt x="323" y="157"/>
                    </a:cubicBezTo>
                    <a:cubicBezTo>
                      <a:pt x="326" y="138"/>
                      <a:pt x="333" y="120"/>
                      <a:pt x="345" y="109"/>
                    </a:cubicBezTo>
                    <a:cubicBezTo>
                      <a:pt x="357" y="98"/>
                      <a:pt x="358" y="86"/>
                      <a:pt x="378" y="71"/>
                    </a:cubicBezTo>
                    <a:cubicBezTo>
                      <a:pt x="398" y="56"/>
                      <a:pt x="431" y="10"/>
                      <a:pt x="432" y="0"/>
                    </a:cubicBezTo>
                    <a:cubicBezTo>
                      <a:pt x="437" y="163"/>
                      <a:pt x="437" y="163"/>
                      <a:pt x="437" y="163"/>
                    </a:cubicBezTo>
                    <a:cubicBezTo>
                      <a:pt x="464" y="484"/>
                      <a:pt x="464" y="484"/>
                      <a:pt x="464" y="484"/>
                    </a:cubicBezTo>
                    <a:cubicBezTo>
                      <a:pt x="497" y="761"/>
                      <a:pt x="497" y="761"/>
                      <a:pt x="497" y="761"/>
                    </a:cubicBezTo>
                    <a:cubicBezTo>
                      <a:pt x="544" y="996"/>
                      <a:pt x="544" y="996"/>
                      <a:pt x="544" y="996"/>
                    </a:cubicBezTo>
                    <a:cubicBezTo>
                      <a:pt x="544" y="996"/>
                      <a:pt x="468" y="996"/>
                      <a:pt x="424" y="1005"/>
                    </a:cubicBezTo>
                    <a:cubicBezTo>
                      <a:pt x="380" y="1014"/>
                      <a:pt x="266" y="1026"/>
                      <a:pt x="228" y="1021"/>
                    </a:cubicBezTo>
                    <a:cubicBezTo>
                      <a:pt x="189" y="1016"/>
                      <a:pt x="54" y="989"/>
                      <a:pt x="32" y="954"/>
                    </a:cubicBezTo>
                    <a:cubicBezTo>
                      <a:pt x="32" y="954"/>
                      <a:pt x="0" y="840"/>
                      <a:pt x="0" y="765"/>
                    </a:cubicBezTo>
                    <a:cubicBezTo>
                      <a:pt x="0" y="690"/>
                      <a:pt x="20" y="489"/>
                      <a:pt x="32" y="424"/>
                    </a:cubicBezTo>
                    <a:cubicBezTo>
                      <a:pt x="44" y="358"/>
                      <a:pt x="178" y="44"/>
                      <a:pt x="178" y="44"/>
                    </a:cubicBezTo>
                    <a:lnTo>
                      <a:pt x="221" y="82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723">
                <a:extLst>
                  <a:ext uri="{FF2B5EF4-FFF2-40B4-BE49-F238E27FC236}">
                    <a16:creationId xmlns:a16="http://schemas.microsoft.com/office/drawing/2014/main" xmlns="" id="{BEB8B268-8DA0-834A-B161-3BDC35382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2" y="2744"/>
                <a:ext cx="176" cy="696"/>
              </a:xfrm>
              <a:custGeom>
                <a:avLst/>
                <a:gdLst>
                  <a:gd name="T0" fmla="*/ 31 w 416"/>
                  <a:gd name="T1" fmla="*/ 3 h 1645"/>
                  <a:gd name="T2" fmla="*/ 29 w 416"/>
                  <a:gd name="T3" fmla="*/ 12 h 1645"/>
                  <a:gd name="T4" fmla="*/ 26 w 416"/>
                  <a:gd name="T5" fmla="*/ 23 h 1645"/>
                  <a:gd name="T6" fmla="*/ 24 w 416"/>
                  <a:gd name="T7" fmla="*/ 27 h 1645"/>
                  <a:gd name="T8" fmla="*/ 23 w 416"/>
                  <a:gd name="T9" fmla="*/ 30 h 1645"/>
                  <a:gd name="T10" fmla="*/ 22 w 416"/>
                  <a:gd name="T11" fmla="*/ 36 h 1645"/>
                  <a:gd name="T12" fmla="*/ 22 w 416"/>
                  <a:gd name="T13" fmla="*/ 40 h 1645"/>
                  <a:gd name="T14" fmla="*/ 22 w 416"/>
                  <a:gd name="T15" fmla="*/ 50 h 1645"/>
                  <a:gd name="T16" fmla="*/ 21 w 416"/>
                  <a:gd name="T17" fmla="*/ 62 h 1645"/>
                  <a:gd name="T18" fmla="*/ 22 w 416"/>
                  <a:gd name="T19" fmla="*/ 69 h 1645"/>
                  <a:gd name="T20" fmla="*/ 22 w 416"/>
                  <a:gd name="T21" fmla="*/ 82 h 1645"/>
                  <a:gd name="T22" fmla="*/ 22 w 416"/>
                  <a:gd name="T23" fmla="*/ 88 h 1645"/>
                  <a:gd name="T24" fmla="*/ 24 w 416"/>
                  <a:gd name="T25" fmla="*/ 124 h 1645"/>
                  <a:gd name="T26" fmla="*/ 6 w 416"/>
                  <a:gd name="T27" fmla="*/ 117 h 1645"/>
                  <a:gd name="T28" fmla="*/ 8 w 416"/>
                  <a:gd name="T29" fmla="*/ 99 h 1645"/>
                  <a:gd name="T30" fmla="*/ 5 w 416"/>
                  <a:gd name="T31" fmla="*/ 85 h 1645"/>
                  <a:gd name="T32" fmla="*/ 5 w 416"/>
                  <a:gd name="T33" fmla="*/ 76 h 1645"/>
                  <a:gd name="T34" fmla="*/ 6 w 416"/>
                  <a:gd name="T35" fmla="*/ 73 h 1645"/>
                  <a:gd name="T36" fmla="*/ 6 w 416"/>
                  <a:gd name="T37" fmla="*/ 70 h 1645"/>
                  <a:gd name="T38" fmla="*/ 4 w 416"/>
                  <a:gd name="T39" fmla="*/ 68 h 1645"/>
                  <a:gd name="T40" fmla="*/ 3 w 416"/>
                  <a:gd name="T41" fmla="*/ 63 h 1645"/>
                  <a:gd name="T42" fmla="*/ 3 w 416"/>
                  <a:gd name="T43" fmla="*/ 61 h 1645"/>
                  <a:gd name="T44" fmla="*/ 2 w 416"/>
                  <a:gd name="T45" fmla="*/ 59 h 1645"/>
                  <a:gd name="T46" fmla="*/ 1 w 416"/>
                  <a:gd name="T47" fmla="*/ 56 h 1645"/>
                  <a:gd name="T48" fmla="*/ 1 w 416"/>
                  <a:gd name="T49" fmla="*/ 54 h 1645"/>
                  <a:gd name="T50" fmla="*/ 1 w 416"/>
                  <a:gd name="T51" fmla="*/ 50 h 1645"/>
                  <a:gd name="T52" fmla="*/ 0 w 416"/>
                  <a:gd name="T53" fmla="*/ 49 h 1645"/>
                  <a:gd name="T54" fmla="*/ 0 w 416"/>
                  <a:gd name="T55" fmla="*/ 47 h 1645"/>
                  <a:gd name="T56" fmla="*/ 2 w 416"/>
                  <a:gd name="T57" fmla="*/ 44 h 1645"/>
                  <a:gd name="T58" fmla="*/ 2 w 416"/>
                  <a:gd name="T59" fmla="*/ 41 h 1645"/>
                  <a:gd name="T60" fmla="*/ 3 w 416"/>
                  <a:gd name="T61" fmla="*/ 39 h 1645"/>
                  <a:gd name="T62" fmla="*/ 5 w 416"/>
                  <a:gd name="T63" fmla="*/ 34 h 1645"/>
                  <a:gd name="T64" fmla="*/ 7 w 416"/>
                  <a:gd name="T65" fmla="*/ 29 h 1645"/>
                  <a:gd name="T66" fmla="*/ 6 w 416"/>
                  <a:gd name="T67" fmla="*/ 25 h 1645"/>
                  <a:gd name="T68" fmla="*/ 6 w 416"/>
                  <a:gd name="T69" fmla="*/ 23 h 1645"/>
                  <a:gd name="T70" fmla="*/ 7 w 416"/>
                  <a:gd name="T71" fmla="*/ 18 h 1645"/>
                  <a:gd name="T72" fmla="*/ 8 w 416"/>
                  <a:gd name="T73" fmla="*/ 13 h 1645"/>
                  <a:gd name="T74" fmla="*/ 12 w 416"/>
                  <a:gd name="T75" fmla="*/ 6 h 1645"/>
                  <a:gd name="T76" fmla="*/ 27 w 416"/>
                  <a:gd name="T77" fmla="*/ 2 h 1645"/>
                  <a:gd name="T78" fmla="*/ 31 w 416"/>
                  <a:gd name="T79" fmla="*/ 0 h 1645"/>
                  <a:gd name="T80" fmla="*/ 31 w 416"/>
                  <a:gd name="T81" fmla="*/ 3 h 164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416" h="1645">
                    <a:moveTo>
                      <a:pt x="414" y="48"/>
                    </a:moveTo>
                    <a:cubicBezTo>
                      <a:pt x="414" y="48"/>
                      <a:pt x="392" y="85"/>
                      <a:pt x="382" y="156"/>
                    </a:cubicBezTo>
                    <a:cubicBezTo>
                      <a:pt x="371" y="226"/>
                      <a:pt x="345" y="279"/>
                      <a:pt x="339" y="301"/>
                    </a:cubicBezTo>
                    <a:cubicBezTo>
                      <a:pt x="332" y="322"/>
                      <a:pt x="327" y="349"/>
                      <a:pt x="320" y="359"/>
                    </a:cubicBezTo>
                    <a:cubicBezTo>
                      <a:pt x="313" y="370"/>
                      <a:pt x="310" y="388"/>
                      <a:pt x="305" y="403"/>
                    </a:cubicBezTo>
                    <a:cubicBezTo>
                      <a:pt x="299" y="419"/>
                      <a:pt x="295" y="452"/>
                      <a:pt x="291" y="477"/>
                    </a:cubicBezTo>
                    <a:cubicBezTo>
                      <a:pt x="288" y="502"/>
                      <a:pt x="287" y="513"/>
                      <a:pt x="287" y="530"/>
                    </a:cubicBezTo>
                    <a:cubicBezTo>
                      <a:pt x="288" y="547"/>
                      <a:pt x="292" y="607"/>
                      <a:pt x="288" y="661"/>
                    </a:cubicBezTo>
                    <a:cubicBezTo>
                      <a:pt x="284" y="716"/>
                      <a:pt x="275" y="772"/>
                      <a:pt x="276" y="816"/>
                    </a:cubicBezTo>
                    <a:cubicBezTo>
                      <a:pt x="277" y="860"/>
                      <a:pt x="289" y="867"/>
                      <a:pt x="287" y="915"/>
                    </a:cubicBezTo>
                    <a:cubicBezTo>
                      <a:pt x="284" y="963"/>
                      <a:pt x="283" y="1045"/>
                      <a:pt x="285" y="1084"/>
                    </a:cubicBezTo>
                    <a:cubicBezTo>
                      <a:pt x="288" y="1123"/>
                      <a:pt x="287" y="1141"/>
                      <a:pt x="287" y="1167"/>
                    </a:cubicBezTo>
                    <a:cubicBezTo>
                      <a:pt x="287" y="1192"/>
                      <a:pt x="305" y="1541"/>
                      <a:pt x="317" y="1645"/>
                    </a:cubicBezTo>
                    <a:cubicBezTo>
                      <a:pt x="317" y="1645"/>
                      <a:pt x="117" y="1607"/>
                      <a:pt x="81" y="1549"/>
                    </a:cubicBezTo>
                    <a:cubicBezTo>
                      <a:pt x="81" y="1549"/>
                      <a:pt x="104" y="1340"/>
                      <a:pt x="100" y="1304"/>
                    </a:cubicBezTo>
                    <a:cubicBezTo>
                      <a:pt x="100" y="1304"/>
                      <a:pt x="63" y="1181"/>
                      <a:pt x="63" y="1116"/>
                    </a:cubicBezTo>
                    <a:cubicBezTo>
                      <a:pt x="63" y="1051"/>
                      <a:pt x="60" y="1031"/>
                      <a:pt x="68" y="999"/>
                    </a:cubicBezTo>
                    <a:cubicBezTo>
                      <a:pt x="76" y="967"/>
                      <a:pt x="72" y="964"/>
                      <a:pt x="72" y="964"/>
                    </a:cubicBezTo>
                    <a:cubicBezTo>
                      <a:pt x="72" y="920"/>
                      <a:pt x="72" y="920"/>
                      <a:pt x="72" y="920"/>
                    </a:cubicBezTo>
                    <a:cubicBezTo>
                      <a:pt x="72" y="920"/>
                      <a:pt x="57" y="920"/>
                      <a:pt x="52" y="895"/>
                    </a:cubicBezTo>
                    <a:cubicBezTo>
                      <a:pt x="47" y="869"/>
                      <a:pt x="51" y="851"/>
                      <a:pt x="41" y="836"/>
                    </a:cubicBezTo>
                    <a:cubicBezTo>
                      <a:pt x="32" y="821"/>
                      <a:pt x="37" y="819"/>
                      <a:pt x="37" y="808"/>
                    </a:cubicBezTo>
                    <a:cubicBezTo>
                      <a:pt x="37" y="797"/>
                      <a:pt x="37" y="797"/>
                      <a:pt x="25" y="781"/>
                    </a:cubicBezTo>
                    <a:cubicBezTo>
                      <a:pt x="13" y="765"/>
                      <a:pt x="15" y="757"/>
                      <a:pt x="11" y="741"/>
                    </a:cubicBezTo>
                    <a:cubicBezTo>
                      <a:pt x="7" y="725"/>
                      <a:pt x="7" y="732"/>
                      <a:pt x="11" y="707"/>
                    </a:cubicBezTo>
                    <a:cubicBezTo>
                      <a:pt x="15" y="681"/>
                      <a:pt x="17" y="672"/>
                      <a:pt x="12" y="665"/>
                    </a:cubicBezTo>
                    <a:cubicBezTo>
                      <a:pt x="7" y="659"/>
                      <a:pt x="23" y="652"/>
                      <a:pt x="3" y="640"/>
                    </a:cubicBezTo>
                    <a:cubicBezTo>
                      <a:pt x="3" y="640"/>
                      <a:pt x="0" y="640"/>
                      <a:pt x="8" y="616"/>
                    </a:cubicBezTo>
                    <a:cubicBezTo>
                      <a:pt x="16" y="592"/>
                      <a:pt x="21" y="576"/>
                      <a:pt x="21" y="576"/>
                    </a:cubicBezTo>
                    <a:cubicBezTo>
                      <a:pt x="21" y="576"/>
                      <a:pt x="13" y="561"/>
                      <a:pt x="21" y="545"/>
                    </a:cubicBezTo>
                    <a:cubicBezTo>
                      <a:pt x="29" y="529"/>
                      <a:pt x="45" y="543"/>
                      <a:pt x="45" y="521"/>
                    </a:cubicBezTo>
                    <a:cubicBezTo>
                      <a:pt x="45" y="500"/>
                      <a:pt x="52" y="473"/>
                      <a:pt x="61" y="448"/>
                    </a:cubicBezTo>
                    <a:cubicBezTo>
                      <a:pt x="71" y="423"/>
                      <a:pt x="95" y="405"/>
                      <a:pt x="91" y="380"/>
                    </a:cubicBezTo>
                    <a:cubicBezTo>
                      <a:pt x="87" y="355"/>
                      <a:pt x="83" y="345"/>
                      <a:pt x="85" y="332"/>
                    </a:cubicBezTo>
                    <a:cubicBezTo>
                      <a:pt x="88" y="319"/>
                      <a:pt x="88" y="315"/>
                      <a:pt x="81" y="301"/>
                    </a:cubicBezTo>
                    <a:cubicBezTo>
                      <a:pt x="75" y="288"/>
                      <a:pt x="89" y="265"/>
                      <a:pt x="95" y="239"/>
                    </a:cubicBezTo>
                    <a:cubicBezTo>
                      <a:pt x="100" y="212"/>
                      <a:pt x="108" y="192"/>
                      <a:pt x="111" y="167"/>
                    </a:cubicBezTo>
                    <a:cubicBezTo>
                      <a:pt x="113" y="141"/>
                      <a:pt x="135" y="87"/>
                      <a:pt x="160" y="76"/>
                    </a:cubicBezTo>
                    <a:cubicBezTo>
                      <a:pt x="185" y="65"/>
                      <a:pt x="359" y="23"/>
                      <a:pt x="359" y="23"/>
                    </a:cubicBezTo>
                    <a:cubicBezTo>
                      <a:pt x="416" y="0"/>
                      <a:pt x="416" y="0"/>
                      <a:pt x="416" y="0"/>
                    </a:cubicBezTo>
                    <a:lnTo>
                      <a:pt x="414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724">
                <a:extLst>
                  <a:ext uri="{FF2B5EF4-FFF2-40B4-BE49-F238E27FC236}">
                    <a16:creationId xmlns:a16="http://schemas.microsoft.com/office/drawing/2014/main" xmlns="" id="{D0491856-4653-2D4A-A6DF-4165C8009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" y="2744"/>
                <a:ext cx="77" cy="696"/>
              </a:xfrm>
              <a:custGeom>
                <a:avLst/>
                <a:gdLst>
                  <a:gd name="T0" fmla="*/ 14 w 182"/>
                  <a:gd name="T1" fmla="*/ 0 h 1646"/>
                  <a:gd name="T2" fmla="*/ 14 w 182"/>
                  <a:gd name="T3" fmla="*/ 0 h 1646"/>
                  <a:gd name="T4" fmla="*/ 10 w 182"/>
                  <a:gd name="T5" fmla="*/ 12 h 1646"/>
                  <a:gd name="T6" fmla="*/ 5 w 182"/>
                  <a:gd name="T7" fmla="*/ 23 h 1646"/>
                  <a:gd name="T8" fmla="*/ 3 w 182"/>
                  <a:gd name="T9" fmla="*/ 27 h 1646"/>
                  <a:gd name="T10" fmla="*/ 3 w 182"/>
                  <a:gd name="T11" fmla="*/ 30 h 1646"/>
                  <a:gd name="T12" fmla="*/ 1 w 182"/>
                  <a:gd name="T13" fmla="*/ 36 h 1646"/>
                  <a:gd name="T14" fmla="*/ 1 w 182"/>
                  <a:gd name="T15" fmla="*/ 40 h 1646"/>
                  <a:gd name="T16" fmla="*/ 1 w 182"/>
                  <a:gd name="T17" fmla="*/ 50 h 1646"/>
                  <a:gd name="T18" fmla="*/ 0 w 182"/>
                  <a:gd name="T19" fmla="*/ 62 h 1646"/>
                  <a:gd name="T20" fmla="*/ 1 w 182"/>
                  <a:gd name="T21" fmla="*/ 69 h 1646"/>
                  <a:gd name="T22" fmla="*/ 3 w 182"/>
                  <a:gd name="T23" fmla="*/ 85 h 1646"/>
                  <a:gd name="T24" fmla="*/ 3 w 182"/>
                  <a:gd name="T25" fmla="*/ 92 h 1646"/>
                  <a:gd name="T26" fmla="*/ 3 w 182"/>
                  <a:gd name="T27" fmla="*/ 124 h 1646"/>
                  <a:gd name="T28" fmla="*/ 6 w 182"/>
                  <a:gd name="T29" fmla="*/ 124 h 1646"/>
                  <a:gd name="T30" fmla="*/ 4 w 182"/>
                  <a:gd name="T31" fmla="*/ 88 h 1646"/>
                  <a:gd name="T32" fmla="*/ 4 w 182"/>
                  <a:gd name="T33" fmla="*/ 82 h 1646"/>
                  <a:gd name="T34" fmla="*/ 4 w 182"/>
                  <a:gd name="T35" fmla="*/ 69 h 1646"/>
                  <a:gd name="T36" fmla="*/ 3 w 182"/>
                  <a:gd name="T37" fmla="*/ 62 h 1646"/>
                  <a:gd name="T38" fmla="*/ 4 w 182"/>
                  <a:gd name="T39" fmla="*/ 50 h 1646"/>
                  <a:gd name="T40" fmla="*/ 4 w 182"/>
                  <a:gd name="T41" fmla="*/ 40 h 1646"/>
                  <a:gd name="T42" fmla="*/ 4 w 182"/>
                  <a:gd name="T43" fmla="*/ 36 h 1646"/>
                  <a:gd name="T44" fmla="*/ 6 w 182"/>
                  <a:gd name="T45" fmla="*/ 30 h 1646"/>
                  <a:gd name="T46" fmla="*/ 6 w 182"/>
                  <a:gd name="T47" fmla="*/ 27 h 1646"/>
                  <a:gd name="T48" fmla="*/ 8 w 182"/>
                  <a:gd name="T49" fmla="*/ 23 h 1646"/>
                  <a:gd name="T50" fmla="*/ 11 w 182"/>
                  <a:gd name="T51" fmla="*/ 12 h 1646"/>
                  <a:gd name="T52" fmla="*/ 14 w 182"/>
                  <a:gd name="T53" fmla="*/ 3 h 1646"/>
                  <a:gd name="T54" fmla="*/ 14 w 182"/>
                  <a:gd name="T55" fmla="*/ 0 h 1646"/>
                  <a:gd name="T56" fmla="*/ 14 w 182"/>
                  <a:gd name="T57" fmla="*/ 0 h 164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82" h="1646">
                    <a:moveTo>
                      <a:pt x="180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0"/>
                      <a:pt x="143" y="39"/>
                      <a:pt x="127" y="162"/>
                    </a:cubicBezTo>
                    <a:cubicBezTo>
                      <a:pt x="119" y="233"/>
                      <a:pt x="71" y="279"/>
                      <a:pt x="64" y="301"/>
                    </a:cubicBezTo>
                    <a:cubicBezTo>
                      <a:pt x="58" y="323"/>
                      <a:pt x="52" y="349"/>
                      <a:pt x="45" y="359"/>
                    </a:cubicBezTo>
                    <a:cubicBezTo>
                      <a:pt x="38" y="370"/>
                      <a:pt x="36" y="388"/>
                      <a:pt x="30" y="403"/>
                    </a:cubicBezTo>
                    <a:cubicBezTo>
                      <a:pt x="25" y="419"/>
                      <a:pt x="20" y="453"/>
                      <a:pt x="17" y="477"/>
                    </a:cubicBezTo>
                    <a:cubicBezTo>
                      <a:pt x="13" y="502"/>
                      <a:pt x="12" y="514"/>
                      <a:pt x="13" y="531"/>
                    </a:cubicBezTo>
                    <a:cubicBezTo>
                      <a:pt x="13" y="547"/>
                      <a:pt x="17" y="607"/>
                      <a:pt x="13" y="662"/>
                    </a:cubicBezTo>
                    <a:cubicBezTo>
                      <a:pt x="9" y="716"/>
                      <a:pt x="0" y="772"/>
                      <a:pt x="1" y="816"/>
                    </a:cubicBezTo>
                    <a:cubicBezTo>
                      <a:pt x="3" y="860"/>
                      <a:pt x="15" y="867"/>
                      <a:pt x="12" y="915"/>
                    </a:cubicBezTo>
                    <a:cubicBezTo>
                      <a:pt x="9" y="963"/>
                      <a:pt x="31" y="1082"/>
                      <a:pt x="34" y="1121"/>
                    </a:cubicBezTo>
                    <a:cubicBezTo>
                      <a:pt x="37" y="1159"/>
                      <a:pt x="38" y="1193"/>
                      <a:pt x="38" y="1218"/>
                    </a:cubicBezTo>
                    <a:cubicBezTo>
                      <a:pt x="38" y="1243"/>
                      <a:pt x="30" y="1523"/>
                      <a:pt x="42" y="1636"/>
                    </a:cubicBezTo>
                    <a:cubicBezTo>
                      <a:pt x="66" y="1642"/>
                      <a:pt x="83" y="1646"/>
                      <a:pt x="83" y="1646"/>
                    </a:cubicBezTo>
                    <a:cubicBezTo>
                      <a:pt x="71" y="1542"/>
                      <a:pt x="52" y="1192"/>
                      <a:pt x="52" y="1167"/>
                    </a:cubicBezTo>
                    <a:cubicBezTo>
                      <a:pt x="52" y="1142"/>
                      <a:pt x="54" y="1123"/>
                      <a:pt x="51" y="1084"/>
                    </a:cubicBezTo>
                    <a:cubicBezTo>
                      <a:pt x="48" y="1046"/>
                      <a:pt x="50" y="963"/>
                      <a:pt x="52" y="915"/>
                    </a:cubicBezTo>
                    <a:cubicBezTo>
                      <a:pt x="55" y="867"/>
                      <a:pt x="43" y="860"/>
                      <a:pt x="42" y="816"/>
                    </a:cubicBezTo>
                    <a:cubicBezTo>
                      <a:pt x="40" y="772"/>
                      <a:pt x="50" y="716"/>
                      <a:pt x="54" y="662"/>
                    </a:cubicBezTo>
                    <a:cubicBezTo>
                      <a:pt x="58" y="607"/>
                      <a:pt x="53" y="547"/>
                      <a:pt x="53" y="531"/>
                    </a:cubicBezTo>
                    <a:cubicBezTo>
                      <a:pt x="52" y="514"/>
                      <a:pt x="53" y="502"/>
                      <a:pt x="57" y="477"/>
                    </a:cubicBezTo>
                    <a:cubicBezTo>
                      <a:pt x="60" y="453"/>
                      <a:pt x="65" y="419"/>
                      <a:pt x="71" y="403"/>
                    </a:cubicBezTo>
                    <a:cubicBezTo>
                      <a:pt x="76" y="388"/>
                      <a:pt x="78" y="370"/>
                      <a:pt x="85" y="359"/>
                    </a:cubicBezTo>
                    <a:cubicBezTo>
                      <a:pt x="92" y="349"/>
                      <a:pt x="98" y="323"/>
                      <a:pt x="104" y="301"/>
                    </a:cubicBezTo>
                    <a:cubicBezTo>
                      <a:pt x="111" y="279"/>
                      <a:pt x="137" y="226"/>
                      <a:pt x="147" y="156"/>
                    </a:cubicBezTo>
                    <a:cubicBezTo>
                      <a:pt x="158" y="85"/>
                      <a:pt x="179" y="48"/>
                      <a:pt x="179" y="48"/>
                    </a:cubicBezTo>
                    <a:cubicBezTo>
                      <a:pt x="182" y="0"/>
                      <a:pt x="182" y="0"/>
                      <a:pt x="182" y="0"/>
                    </a:cubicBez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E5E4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725">
                <a:extLst>
                  <a:ext uri="{FF2B5EF4-FFF2-40B4-BE49-F238E27FC236}">
                    <a16:creationId xmlns:a16="http://schemas.microsoft.com/office/drawing/2014/main" xmlns="" id="{D4C66AB0-0142-7B4C-911C-7EB320C59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2" y="2744"/>
                <a:ext cx="176" cy="696"/>
              </a:xfrm>
              <a:custGeom>
                <a:avLst/>
                <a:gdLst>
                  <a:gd name="T0" fmla="*/ 31 w 416"/>
                  <a:gd name="T1" fmla="*/ 3 h 1645"/>
                  <a:gd name="T2" fmla="*/ 29 w 416"/>
                  <a:gd name="T3" fmla="*/ 12 h 1645"/>
                  <a:gd name="T4" fmla="*/ 26 w 416"/>
                  <a:gd name="T5" fmla="*/ 23 h 1645"/>
                  <a:gd name="T6" fmla="*/ 24 w 416"/>
                  <a:gd name="T7" fmla="*/ 27 h 1645"/>
                  <a:gd name="T8" fmla="*/ 23 w 416"/>
                  <a:gd name="T9" fmla="*/ 30 h 1645"/>
                  <a:gd name="T10" fmla="*/ 22 w 416"/>
                  <a:gd name="T11" fmla="*/ 36 h 1645"/>
                  <a:gd name="T12" fmla="*/ 22 w 416"/>
                  <a:gd name="T13" fmla="*/ 40 h 1645"/>
                  <a:gd name="T14" fmla="*/ 22 w 416"/>
                  <a:gd name="T15" fmla="*/ 50 h 1645"/>
                  <a:gd name="T16" fmla="*/ 21 w 416"/>
                  <a:gd name="T17" fmla="*/ 62 h 1645"/>
                  <a:gd name="T18" fmla="*/ 22 w 416"/>
                  <a:gd name="T19" fmla="*/ 69 h 1645"/>
                  <a:gd name="T20" fmla="*/ 22 w 416"/>
                  <a:gd name="T21" fmla="*/ 82 h 1645"/>
                  <a:gd name="T22" fmla="*/ 22 w 416"/>
                  <a:gd name="T23" fmla="*/ 88 h 1645"/>
                  <a:gd name="T24" fmla="*/ 24 w 416"/>
                  <a:gd name="T25" fmla="*/ 124 h 1645"/>
                  <a:gd name="T26" fmla="*/ 6 w 416"/>
                  <a:gd name="T27" fmla="*/ 117 h 1645"/>
                  <a:gd name="T28" fmla="*/ 8 w 416"/>
                  <a:gd name="T29" fmla="*/ 99 h 1645"/>
                  <a:gd name="T30" fmla="*/ 5 w 416"/>
                  <a:gd name="T31" fmla="*/ 85 h 1645"/>
                  <a:gd name="T32" fmla="*/ 5 w 416"/>
                  <a:gd name="T33" fmla="*/ 76 h 1645"/>
                  <a:gd name="T34" fmla="*/ 6 w 416"/>
                  <a:gd name="T35" fmla="*/ 73 h 1645"/>
                  <a:gd name="T36" fmla="*/ 6 w 416"/>
                  <a:gd name="T37" fmla="*/ 70 h 1645"/>
                  <a:gd name="T38" fmla="*/ 4 w 416"/>
                  <a:gd name="T39" fmla="*/ 68 h 1645"/>
                  <a:gd name="T40" fmla="*/ 3 w 416"/>
                  <a:gd name="T41" fmla="*/ 63 h 1645"/>
                  <a:gd name="T42" fmla="*/ 3 w 416"/>
                  <a:gd name="T43" fmla="*/ 61 h 1645"/>
                  <a:gd name="T44" fmla="*/ 2 w 416"/>
                  <a:gd name="T45" fmla="*/ 59 h 1645"/>
                  <a:gd name="T46" fmla="*/ 1 w 416"/>
                  <a:gd name="T47" fmla="*/ 56 h 1645"/>
                  <a:gd name="T48" fmla="*/ 1 w 416"/>
                  <a:gd name="T49" fmla="*/ 54 h 1645"/>
                  <a:gd name="T50" fmla="*/ 1 w 416"/>
                  <a:gd name="T51" fmla="*/ 50 h 1645"/>
                  <a:gd name="T52" fmla="*/ 0 w 416"/>
                  <a:gd name="T53" fmla="*/ 49 h 1645"/>
                  <a:gd name="T54" fmla="*/ 0 w 416"/>
                  <a:gd name="T55" fmla="*/ 47 h 1645"/>
                  <a:gd name="T56" fmla="*/ 2 w 416"/>
                  <a:gd name="T57" fmla="*/ 44 h 1645"/>
                  <a:gd name="T58" fmla="*/ 2 w 416"/>
                  <a:gd name="T59" fmla="*/ 41 h 1645"/>
                  <a:gd name="T60" fmla="*/ 3 w 416"/>
                  <a:gd name="T61" fmla="*/ 39 h 1645"/>
                  <a:gd name="T62" fmla="*/ 5 w 416"/>
                  <a:gd name="T63" fmla="*/ 34 h 1645"/>
                  <a:gd name="T64" fmla="*/ 7 w 416"/>
                  <a:gd name="T65" fmla="*/ 29 h 1645"/>
                  <a:gd name="T66" fmla="*/ 6 w 416"/>
                  <a:gd name="T67" fmla="*/ 25 h 1645"/>
                  <a:gd name="T68" fmla="*/ 6 w 416"/>
                  <a:gd name="T69" fmla="*/ 23 h 1645"/>
                  <a:gd name="T70" fmla="*/ 7 w 416"/>
                  <a:gd name="T71" fmla="*/ 18 h 1645"/>
                  <a:gd name="T72" fmla="*/ 8 w 416"/>
                  <a:gd name="T73" fmla="*/ 13 h 1645"/>
                  <a:gd name="T74" fmla="*/ 12 w 416"/>
                  <a:gd name="T75" fmla="*/ 6 h 1645"/>
                  <a:gd name="T76" fmla="*/ 27 w 416"/>
                  <a:gd name="T77" fmla="*/ 2 h 1645"/>
                  <a:gd name="T78" fmla="*/ 31 w 416"/>
                  <a:gd name="T79" fmla="*/ 0 h 1645"/>
                  <a:gd name="T80" fmla="*/ 31 w 416"/>
                  <a:gd name="T81" fmla="*/ 3 h 164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416" h="1645">
                    <a:moveTo>
                      <a:pt x="414" y="48"/>
                    </a:moveTo>
                    <a:cubicBezTo>
                      <a:pt x="414" y="48"/>
                      <a:pt x="392" y="85"/>
                      <a:pt x="382" y="156"/>
                    </a:cubicBezTo>
                    <a:cubicBezTo>
                      <a:pt x="371" y="226"/>
                      <a:pt x="345" y="279"/>
                      <a:pt x="339" y="301"/>
                    </a:cubicBezTo>
                    <a:cubicBezTo>
                      <a:pt x="332" y="322"/>
                      <a:pt x="327" y="349"/>
                      <a:pt x="320" y="359"/>
                    </a:cubicBezTo>
                    <a:cubicBezTo>
                      <a:pt x="313" y="370"/>
                      <a:pt x="310" y="388"/>
                      <a:pt x="305" y="403"/>
                    </a:cubicBezTo>
                    <a:cubicBezTo>
                      <a:pt x="299" y="419"/>
                      <a:pt x="295" y="452"/>
                      <a:pt x="291" y="477"/>
                    </a:cubicBezTo>
                    <a:cubicBezTo>
                      <a:pt x="288" y="502"/>
                      <a:pt x="287" y="513"/>
                      <a:pt x="287" y="530"/>
                    </a:cubicBezTo>
                    <a:cubicBezTo>
                      <a:pt x="288" y="547"/>
                      <a:pt x="292" y="607"/>
                      <a:pt x="288" y="661"/>
                    </a:cubicBezTo>
                    <a:cubicBezTo>
                      <a:pt x="284" y="716"/>
                      <a:pt x="275" y="772"/>
                      <a:pt x="276" y="816"/>
                    </a:cubicBezTo>
                    <a:cubicBezTo>
                      <a:pt x="277" y="860"/>
                      <a:pt x="289" y="867"/>
                      <a:pt x="287" y="915"/>
                    </a:cubicBezTo>
                    <a:cubicBezTo>
                      <a:pt x="284" y="963"/>
                      <a:pt x="283" y="1045"/>
                      <a:pt x="285" y="1084"/>
                    </a:cubicBezTo>
                    <a:cubicBezTo>
                      <a:pt x="288" y="1123"/>
                      <a:pt x="287" y="1141"/>
                      <a:pt x="287" y="1167"/>
                    </a:cubicBezTo>
                    <a:cubicBezTo>
                      <a:pt x="287" y="1192"/>
                      <a:pt x="305" y="1541"/>
                      <a:pt x="317" y="1645"/>
                    </a:cubicBezTo>
                    <a:cubicBezTo>
                      <a:pt x="317" y="1645"/>
                      <a:pt x="117" y="1607"/>
                      <a:pt x="81" y="1549"/>
                    </a:cubicBezTo>
                    <a:cubicBezTo>
                      <a:pt x="81" y="1549"/>
                      <a:pt x="104" y="1340"/>
                      <a:pt x="100" y="1304"/>
                    </a:cubicBezTo>
                    <a:cubicBezTo>
                      <a:pt x="100" y="1304"/>
                      <a:pt x="63" y="1181"/>
                      <a:pt x="63" y="1116"/>
                    </a:cubicBezTo>
                    <a:cubicBezTo>
                      <a:pt x="63" y="1051"/>
                      <a:pt x="60" y="1031"/>
                      <a:pt x="68" y="999"/>
                    </a:cubicBezTo>
                    <a:cubicBezTo>
                      <a:pt x="76" y="967"/>
                      <a:pt x="72" y="964"/>
                      <a:pt x="72" y="964"/>
                    </a:cubicBezTo>
                    <a:cubicBezTo>
                      <a:pt x="72" y="920"/>
                      <a:pt x="72" y="920"/>
                      <a:pt x="72" y="920"/>
                    </a:cubicBezTo>
                    <a:cubicBezTo>
                      <a:pt x="72" y="920"/>
                      <a:pt x="57" y="920"/>
                      <a:pt x="52" y="895"/>
                    </a:cubicBezTo>
                    <a:cubicBezTo>
                      <a:pt x="47" y="869"/>
                      <a:pt x="51" y="851"/>
                      <a:pt x="41" y="836"/>
                    </a:cubicBezTo>
                    <a:cubicBezTo>
                      <a:pt x="32" y="821"/>
                      <a:pt x="37" y="819"/>
                      <a:pt x="37" y="808"/>
                    </a:cubicBezTo>
                    <a:cubicBezTo>
                      <a:pt x="37" y="797"/>
                      <a:pt x="37" y="797"/>
                      <a:pt x="25" y="781"/>
                    </a:cubicBezTo>
                    <a:cubicBezTo>
                      <a:pt x="13" y="765"/>
                      <a:pt x="15" y="757"/>
                      <a:pt x="11" y="741"/>
                    </a:cubicBezTo>
                    <a:cubicBezTo>
                      <a:pt x="7" y="725"/>
                      <a:pt x="7" y="732"/>
                      <a:pt x="11" y="707"/>
                    </a:cubicBezTo>
                    <a:cubicBezTo>
                      <a:pt x="15" y="681"/>
                      <a:pt x="17" y="672"/>
                      <a:pt x="12" y="665"/>
                    </a:cubicBezTo>
                    <a:cubicBezTo>
                      <a:pt x="7" y="659"/>
                      <a:pt x="23" y="652"/>
                      <a:pt x="3" y="640"/>
                    </a:cubicBezTo>
                    <a:cubicBezTo>
                      <a:pt x="3" y="640"/>
                      <a:pt x="0" y="640"/>
                      <a:pt x="8" y="616"/>
                    </a:cubicBezTo>
                    <a:cubicBezTo>
                      <a:pt x="16" y="592"/>
                      <a:pt x="21" y="576"/>
                      <a:pt x="21" y="576"/>
                    </a:cubicBezTo>
                    <a:cubicBezTo>
                      <a:pt x="21" y="576"/>
                      <a:pt x="13" y="561"/>
                      <a:pt x="21" y="545"/>
                    </a:cubicBezTo>
                    <a:cubicBezTo>
                      <a:pt x="29" y="529"/>
                      <a:pt x="45" y="543"/>
                      <a:pt x="45" y="521"/>
                    </a:cubicBezTo>
                    <a:cubicBezTo>
                      <a:pt x="45" y="500"/>
                      <a:pt x="52" y="473"/>
                      <a:pt x="61" y="448"/>
                    </a:cubicBezTo>
                    <a:cubicBezTo>
                      <a:pt x="71" y="423"/>
                      <a:pt x="95" y="405"/>
                      <a:pt x="91" y="380"/>
                    </a:cubicBezTo>
                    <a:cubicBezTo>
                      <a:pt x="87" y="355"/>
                      <a:pt x="83" y="345"/>
                      <a:pt x="85" y="332"/>
                    </a:cubicBezTo>
                    <a:cubicBezTo>
                      <a:pt x="88" y="319"/>
                      <a:pt x="88" y="315"/>
                      <a:pt x="81" y="301"/>
                    </a:cubicBezTo>
                    <a:cubicBezTo>
                      <a:pt x="75" y="288"/>
                      <a:pt x="89" y="265"/>
                      <a:pt x="95" y="239"/>
                    </a:cubicBezTo>
                    <a:cubicBezTo>
                      <a:pt x="100" y="212"/>
                      <a:pt x="108" y="192"/>
                      <a:pt x="111" y="167"/>
                    </a:cubicBezTo>
                    <a:cubicBezTo>
                      <a:pt x="113" y="141"/>
                      <a:pt x="135" y="87"/>
                      <a:pt x="160" y="76"/>
                    </a:cubicBezTo>
                    <a:cubicBezTo>
                      <a:pt x="185" y="65"/>
                      <a:pt x="359" y="23"/>
                      <a:pt x="359" y="23"/>
                    </a:cubicBezTo>
                    <a:cubicBezTo>
                      <a:pt x="416" y="0"/>
                      <a:pt x="416" y="0"/>
                      <a:pt x="416" y="0"/>
                    </a:cubicBezTo>
                    <a:lnTo>
                      <a:pt x="414" y="48"/>
                    </a:lnTo>
                    <a:close/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726">
                <a:extLst>
                  <a:ext uri="{FF2B5EF4-FFF2-40B4-BE49-F238E27FC236}">
                    <a16:creationId xmlns:a16="http://schemas.microsoft.com/office/drawing/2014/main" xmlns="" id="{CB1E08E7-3082-6C48-8154-D7EFC1AAC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0" y="2751"/>
                <a:ext cx="58" cy="161"/>
              </a:xfrm>
              <a:custGeom>
                <a:avLst/>
                <a:gdLst>
                  <a:gd name="T0" fmla="*/ 11 w 137"/>
                  <a:gd name="T1" fmla="*/ 0 h 379"/>
                  <a:gd name="T2" fmla="*/ 4 w 137"/>
                  <a:gd name="T3" fmla="*/ 3 h 379"/>
                  <a:gd name="T4" fmla="*/ 6 w 137"/>
                  <a:gd name="T5" fmla="*/ 6 h 379"/>
                  <a:gd name="T6" fmla="*/ 2 w 137"/>
                  <a:gd name="T7" fmla="*/ 8 h 379"/>
                  <a:gd name="T8" fmla="*/ 0 w 137"/>
                  <a:gd name="T9" fmla="*/ 29 h 3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7" h="379">
                    <a:moveTo>
                      <a:pt x="137" y="0"/>
                    </a:moveTo>
                    <a:cubicBezTo>
                      <a:pt x="51" y="32"/>
                      <a:pt x="51" y="32"/>
                      <a:pt x="51" y="32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10"/>
                      <a:pt x="0" y="279"/>
                      <a:pt x="8" y="379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727">
                <a:extLst>
                  <a:ext uri="{FF2B5EF4-FFF2-40B4-BE49-F238E27FC236}">
                    <a16:creationId xmlns:a16="http://schemas.microsoft.com/office/drawing/2014/main" xmlns="" id="{1851132C-8E91-674E-AECD-B426550740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0" y="2800"/>
                <a:ext cx="68" cy="426"/>
              </a:xfrm>
              <a:custGeom>
                <a:avLst/>
                <a:gdLst>
                  <a:gd name="T0" fmla="*/ 12 w 160"/>
                  <a:gd name="T1" fmla="*/ 0 h 1007"/>
                  <a:gd name="T2" fmla="*/ 4 w 160"/>
                  <a:gd name="T3" fmla="*/ 22 h 1007"/>
                  <a:gd name="T4" fmla="*/ 0 w 160"/>
                  <a:gd name="T5" fmla="*/ 40 h 1007"/>
                  <a:gd name="T6" fmla="*/ 3 w 160"/>
                  <a:gd name="T7" fmla="*/ 52 h 1007"/>
                  <a:gd name="T8" fmla="*/ 4 w 160"/>
                  <a:gd name="T9" fmla="*/ 66 h 1007"/>
                  <a:gd name="T10" fmla="*/ 6 w 160"/>
                  <a:gd name="T11" fmla="*/ 76 h 100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0" h="1007">
                    <a:moveTo>
                      <a:pt x="160" y="0"/>
                    </a:moveTo>
                    <a:cubicBezTo>
                      <a:pt x="160" y="0"/>
                      <a:pt x="76" y="204"/>
                      <a:pt x="48" y="284"/>
                    </a:cubicBezTo>
                    <a:cubicBezTo>
                      <a:pt x="20" y="364"/>
                      <a:pt x="0" y="464"/>
                      <a:pt x="5" y="527"/>
                    </a:cubicBezTo>
                    <a:cubicBezTo>
                      <a:pt x="11" y="590"/>
                      <a:pt x="25" y="623"/>
                      <a:pt x="32" y="680"/>
                    </a:cubicBezTo>
                    <a:cubicBezTo>
                      <a:pt x="39" y="738"/>
                      <a:pt x="49" y="835"/>
                      <a:pt x="57" y="875"/>
                    </a:cubicBezTo>
                    <a:cubicBezTo>
                      <a:pt x="65" y="915"/>
                      <a:pt x="83" y="975"/>
                      <a:pt x="84" y="1007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728">
                <a:extLst>
                  <a:ext uri="{FF2B5EF4-FFF2-40B4-BE49-F238E27FC236}">
                    <a16:creationId xmlns:a16="http://schemas.microsoft.com/office/drawing/2014/main" xmlns="" id="{C57E95F6-2A24-2F47-A44A-4E067D2CB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" y="3043"/>
                <a:ext cx="49" cy="110"/>
              </a:xfrm>
              <a:custGeom>
                <a:avLst/>
                <a:gdLst>
                  <a:gd name="T0" fmla="*/ 9 w 114"/>
                  <a:gd name="T1" fmla="*/ 0 h 260"/>
                  <a:gd name="T2" fmla="*/ 9 w 114"/>
                  <a:gd name="T3" fmla="*/ 0 h 260"/>
                  <a:gd name="T4" fmla="*/ 8 w 114"/>
                  <a:gd name="T5" fmla="*/ 3 h 260"/>
                  <a:gd name="T6" fmla="*/ 7 w 114"/>
                  <a:gd name="T7" fmla="*/ 5 h 260"/>
                  <a:gd name="T8" fmla="*/ 6 w 114"/>
                  <a:gd name="T9" fmla="*/ 10 h 260"/>
                  <a:gd name="T10" fmla="*/ 5 w 114"/>
                  <a:gd name="T11" fmla="*/ 13 h 260"/>
                  <a:gd name="T12" fmla="*/ 2 w 114"/>
                  <a:gd name="T13" fmla="*/ 17 h 260"/>
                  <a:gd name="T14" fmla="*/ 1 w 114"/>
                  <a:gd name="T15" fmla="*/ 19 h 260"/>
                  <a:gd name="T16" fmla="*/ 0 w 114"/>
                  <a:gd name="T17" fmla="*/ 20 h 260"/>
                  <a:gd name="T18" fmla="*/ 0 w 114"/>
                  <a:gd name="T19" fmla="*/ 20 h 2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4" h="260">
                    <a:moveTo>
                      <a:pt x="112" y="3"/>
                    </a:moveTo>
                    <a:cubicBezTo>
                      <a:pt x="113" y="1"/>
                      <a:pt x="112" y="0"/>
                      <a:pt x="114" y="0"/>
                    </a:cubicBezTo>
                    <a:cubicBezTo>
                      <a:pt x="107" y="4"/>
                      <a:pt x="103" y="21"/>
                      <a:pt x="103" y="30"/>
                    </a:cubicBezTo>
                    <a:cubicBezTo>
                      <a:pt x="101" y="42"/>
                      <a:pt x="98" y="49"/>
                      <a:pt x="94" y="60"/>
                    </a:cubicBezTo>
                    <a:cubicBezTo>
                      <a:pt x="87" y="84"/>
                      <a:pt x="80" y="104"/>
                      <a:pt x="80" y="130"/>
                    </a:cubicBezTo>
                    <a:cubicBezTo>
                      <a:pt x="80" y="150"/>
                      <a:pt x="74" y="159"/>
                      <a:pt x="62" y="176"/>
                    </a:cubicBezTo>
                    <a:cubicBezTo>
                      <a:pt x="51" y="192"/>
                      <a:pt x="37" y="207"/>
                      <a:pt x="27" y="224"/>
                    </a:cubicBezTo>
                    <a:cubicBezTo>
                      <a:pt x="22" y="232"/>
                      <a:pt x="18" y="240"/>
                      <a:pt x="13" y="247"/>
                    </a:cubicBezTo>
                    <a:cubicBezTo>
                      <a:pt x="9" y="251"/>
                      <a:pt x="2" y="255"/>
                      <a:pt x="0" y="260"/>
                    </a:cubicBezTo>
                    <a:cubicBezTo>
                      <a:pt x="0" y="260"/>
                      <a:pt x="1" y="259"/>
                      <a:pt x="1" y="259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729">
                <a:extLst>
                  <a:ext uri="{FF2B5EF4-FFF2-40B4-BE49-F238E27FC236}">
                    <a16:creationId xmlns:a16="http://schemas.microsoft.com/office/drawing/2014/main" xmlns="" id="{56197EDE-7C33-E245-BB0B-4067B86EC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5" y="3078"/>
                <a:ext cx="10" cy="20"/>
              </a:xfrm>
              <a:custGeom>
                <a:avLst/>
                <a:gdLst>
                  <a:gd name="T0" fmla="*/ 2 w 25"/>
                  <a:gd name="T1" fmla="*/ 0 h 48"/>
                  <a:gd name="T2" fmla="*/ 1 w 25"/>
                  <a:gd name="T3" fmla="*/ 0 h 48"/>
                  <a:gd name="T4" fmla="*/ 1 w 25"/>
                  <a:gd name="T5" fmla="*/ 2 h 48"/>
                  <a:gd name="T6" fmla="*/ 0 w 25"/>
                  <a:gd name="T7" fmla="*/ 3 h 48"/>
                  <a:gd name="T8" fmla="*/ 0 w 25"/>
                  <a:gd name="T9" fmla="*/ 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48">
                    <a:moveTo>
                      <a:pt x="25" y="0"/>
                    </a:moveTo>
                    <a:cubicBezTo>
                      <a:pt x="22" y="1"/>
                      <a:pt x="20" y="2"/>
                      <a:pt x="17" y="3"/>
                    </a:cubicBezTo>
                    <a:cubicBezTo>
                      <a:pt x="15" y="10"/>
                      <a:pt x="17" y="17"/>
                      <a:pt x="14" y="23"/>
                    </a:cubicBezTo>
                    <a:cubicBezTo>
                      <a:pt x="11" y="30"/>
                      <a:pt x="6" y="42"/>
                      <a:pt x="1" y="48"/>
                    </a:cubicBezTo>
                    <a:cubicBezTo>
                      <a:pt x="0" y="45"/>
                      <a:pt x="0" y="43"/>
                      <a:pt x="0" y="41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730">
                <a:extLst>
                  <a:ext uri="{FF2B5EF4-FFF2-40B4-BE49-F238E27FC236}">
                    <a16:creationId xmlns:a16="http://schemas.microsoft.com/office/drawing/2014/main" xmlns="" id="{AC25F0DD-2F7C-584B-A98C-102B1245B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6" y="3011"/>
                <a:ext cx="14" cy="8"/>
              </a:xfrm>
              <a:custGeom>
                <a:avLst/>
                <a:gdLst>
                  <a:gd name="T0" fmla="*/ 3 w 33"/>
                  <a:gd name="T1" fmla="*/ 0 h 19"/>
                  <a:gd name="T2" fmla="*/ 1 w 33"/>
                  <a:gd name="T3" fmla="*/ 0 h 19"/>
                  <a:gd name="T4" fmla="*/ 0 w 33"/>
                  <a:gd name="T5" fmla="*/ 1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3" h="19">
                    <a:moveTo>
                      <a:pt x="33" y="4"/>
                    </a:moveTo>
                    <a:cubicBezTo>
                      <a:pt x="27" y="9"/>
                      <a:pt x="23" y="0"/>
                      <a:pt x="16" y="3"/>
                    </a:cubicBezTo>
                    <a:cubicBezTo>
                      <a:pt x="10" y="5"/>
                      <a:pt x="5" y="16"/>
                      <a:pt x="0" y="19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731">
                <a:extLst>
                  <a:ext uri="{FF2B5EF4-FFF2-40B4-BE49-F238E27FC236}">
                    <a16:creationId xmlns:a16="http://schemas.microsoft.com/office/drawing/2014/main" xmlns="" id="{B9D7AC37-C0E9-8B4E-A730-6EF5D3F99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2" y="2996"/>
                <a:ext cx="32" cy="9"/>
              </a:xfrm>
              <a:custGeom>
                <a:avLst/>
                <a:gdLst>
                  <a:gd name="T0" fmla="*/ 6 w 75"/>
                  <a:gd name="T1" fmla="*/ 0 h 22"/>
                  <a:gd name="T2" fmla="*/ 5 w 75"/>
                  <a:gd name="T3" fmla="*/ 2 h 22"/>
                  <a:gd name="T4" fmla="*/ 3 w 75"/>
                  <a:gd name="T5" fmla="*/ 2 h 22"/>
                  <a:gd name="T6" fmla="*/ 0 w 75"/>
                  <a:gd name="T7" fmla="*/ 1 h 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5" h="22">
                    <a:moveTo>
                      <a:pt x="75" y="0"/>
                    </a:moveTo>
                    <a:cubicBezTo>
                      <a:pt x="69" y="6"/>
                      <a:pt x="66" y="14"/>
                      <a:pt x="61" y="21"/>
                    </a:cubicBezTo>
                    <a:cubicBezTo>
                      <a:pt x="55" y="14"/>
                      <a:pt x="40" y="21"/>
                      <a:pt x="33" y="21"/>
                    </a:cubicBezTo>
                    <a:cubicBezTo>
                      <a:pt x="23" y="22"/>
                      <a:pt x="8" y="20"/>
                      <a:pt x="0" y="15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732">
                <a:extLst>
                  <a:ext uri="{FF2B5EF4-FFF2-40B4-BE49-F238E27FC236}">
                    <a16:creationId xmlns:a16="http://schemas.microsoft.com/office/drawing/2014/main" xmlns="" id="{F1CE3C2B-899C-CE4D-84B7-8824CC7A3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4" y="2892"/>
                <a:ext cx="17" cy="18"/>
              </a:xfrm>
              <a:custGeom>
                <a:avLst/>
                <a:gdLst>
                  <a:gd name="T0" fmla="*/ 0 w 41"/>
                  <a:gd name="T1" fmla="*/ 1 h 44"/>
                  <a:gd name="T2" fmla="*/ 1 w 41"/>
                  <a:gd name="T3" fmla="*/ 0 h 44"/>
                  <a:gd name="T4" fmla="*/ 2 w 41"/>
                  <a:gd name="T5" fmla="*/ 3 h 4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" h="44">
                    <a:moveTo>
                      <a:pt x="4" y="13"/>
                    </a:moveTo>
                    <a:cubicBezTo>
                      <a:pt x="0" y="13"/>
                      <a:pt x="3" y="0"/>
                      <a:pt x="14" y="4"/>
                    </a:cubicBezTo>
                    <a:cubicBezTo>
                      <a:pt x="23" y="8"/>
                      <a:pt x="41" y="35"/>
                      <a:pt x="36" y="44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733">
                <a:extLst>
                  <a:ext uri="{FF2B5EF4-FFF2-40B4-BE49-F238E27FC236}">
                    <a16:creationId xmlns:a16="http://schemas.microsoft.com/office/drawing/2014/main" xmlns="" id="{5650C3A0-E9A9-B74C-B553-86109BF77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4" y="2861"/>
                <a:ext cx="39" cy="41"/>
              </a:xfrm>
              <a:custGeom>
                <a:avLst/>
                <a:gdLst>
                  <a:gd name="T0" fmla="*/ 1 w 91"/>
                  <a:gd name="T1" fmla="*/ 2 h 98"/>
                  <a:gd name="T2" fmla="*/ 2 w 91"/>
                  <a:gd name="T3" fmla="*/ 0 h 98"/>
                  <a:gd name="T4" fmla="*/ 7 w 91"/>
                  <a:gd name="T5" fmla="*/ 7 h 9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98">
                    <a:moveTo>
                      <a:pt x="10" y="32"/>
                    </a:moveTo>
                    <a:cubicBezTo>
                      <a:pt x="0" y="16"/>
                      <a:pt x="9" y="0"/>
                      <a:pt x="28" y="0"/>
                    </a:cubicBezTo>
                    <a:cubicBezTo>
                      <a:pt x="64" y="1"/>
                      <a:pt x="91" y="68"/>
                      <a:pt x="89" y="98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734">
                <a:extLst>
                  <a:ext uri="{FF2B5EF4-FFF2-40B4-BE49-F238E27FC236}">
                    <a16:creationId xmlns:a16="http://schemas.microsoft.com/office/drawing/2014/main" xmlns="" id="{451EA9E0-92B7-2F45-B306-4303A6955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2806"/>
                <a:ext cx="6" cy="27"/>
              </a:xfrm>
              <a:custGeom>
                <a:avLst/>
                <a:gdLst>
                  <a:gd name="T0" fmla="*/ 0 w 13"/>
                  <a:gd name="T1" fmla="*/ 0 h 65"/>
                  <a:gd name="T2" fmla="*/ 1 w 13"/>
                  <a:gd name="T3" fmla="*/ 5 h 6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" h="65">
                    <a:moveTo>
                      <a:pt x="3" y="0"/>
                    </a:moveTo>
                    <a:cubicBezTo>
                      <a:pt x="0" y="12"/>
                      <a:pt x="9" y="49"/>
                      <a:pt x="13" y="65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735">
                <a:extLst>
                  <a:ext uri="{FF2B5EF4-FFF2-40B4-BE49-F238E27FC236}">
                    <a16:creationId xmlns:a16="http://schemas.microsoft.com/office/drawing/2014/main" xmlns="" id="{DF0D0580-F698-E746-9D48-D3D543C8A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727"/>
                <a:ext cx="35" cy="67"/>
              </a:xfrm>
              <a:custGeom>
                <a:avLst/>
                <a:gdLst>
                  <a:gd name="T0" fmla="*/ 3 w 81"/>
                  <a:gd name="T1" fmla="*/ 0 h 160"/>
                  <a:gd name="T2" fmla="*/ 3 w 81"/>
                  <a:gd name="T3" fmla="*/ 4 h 160"/>
                  <a:gd name="T4" fmla="*/ 6 w 81"/>
                  <a:gd name="T5" fmla="*/ 8 h 160"/>
                  <a:gd name="T6" fmla="*/ 4 w 81"/>
                  <a:gd name="T7" fmla="*/ 8 h 160"/>
                  <a:gd name="T8" fmla="*/ 3 w 81"/>
                  <a:gd name="T9" fmla="*/ 12 h 160"/>
                  <a:gd name="T10" fmla="*/ 1 w 81"/>
                  <a:gd name="T11" fmla="*/ 3 h 160"/>
                  <a:gd name="T12" fmla="*/ 3 w 81"/>
                  <a:gd name="T13" fmla="*/ 0 h 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1" h="160">
                    <a:moveTo>
                      <a:pt x="40" y="6"/>
                    </a:moveTo>
                    <a:cubicBezTo>
                      <a:pt x="40" y="6"/>
                      <a:pt x="43" y="31"/>
                      <a:pt x="32" y="60"/>
                    </a:cubicBezTo>
                    <a:cubicBezTo>
                      <a:pt x="32" y="60"/>
                      <a:pt x="44" y="88"/>
                      <a:pt x="81" y="106"/>
                    </a:cubicBezTo>
                    <a:cubicBezTo>
                      <a:pt x="81" y="106"/>
                      <a:pt x="55" y="95"/>
                      <a:pt x="47" y="109"/>
                    </a:cubicBezTo>
                    <a:cubicBezTo>
                      <a:pt x="39" y="124"/>
                      <a:pt x="36" y="160"/>
                      <a:pt x="36" y="160"/>
                    </a:cubicBezTo>
                    <a:cubicBezTo>
                      <a:pt x="36" y="160"/>
                      <a:pt x="0" y="119"/>
                      <a:pt x="15" y="35"/>
                    </a:cubicBezTo>
                    <a:cubicBezTo>
                      <a:pt x="18" y="18"/>
                      <a:pt x="34" y="0"/>
                      <a:pt x="40" y="6"/>
                    </a:cubicBezTo>
                    <a:close/>
                  </a:path>
                </a:pathLst>
              </a:custGeom>
              <a:solidFill>
                <a:srgbClr val="F9D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736">
                <a:extLst>
                  <a:ext uri="{FF2B5EF4-FFF2-40B4-BE49-F238E27FC236}">
                    <a16:creationId xmlns:a16="http://schemas.microsoft.com/office/drawing/2014/main" xmlns="" id="{DB5707A4-07C0-5347-9F48-457E59BCA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727"/>
                <a:ext cx="35" cy="67"/>
              </a:xfrm>
              <a:custGeom>
                <a:avLst/>
                <a:gdLst>
                  <a:gd name="T0" fmla="*/ 3 w 81"/>
                  <a:gd name="T1" fmla="*/ 0 h 160"/>
                  <a:gd name="T2" fmla="*/ 3 w 81"/>
                  <a:gd name="T3" fmla="*/ 4 h 160"/>
                  <a:gd name="T4" fmla="*/ 6 w 81"/>
                  <a:gd name="T5" fmla="*/ 8 h 160"/>
                  <a:gd name="T6" fmla="*/ 4 w 81"/>
                  <a:gd name="T7" fmla="*/ 8 h 160"/>
                  <a:gd name="T8" fmla="*/ 3 w 81"/>
                  <a:gd name="T9" fmla="*/ 12 h 160"/>
                  <a:gd name="T10" fmla="*/ 1 w 81"/>
                  <a:gd name="T11" fmla="*/ 3 h 160"/>
                  <a:gd name="T12" fmla="*/ 3 w 81"/>
                  <a:gd name="T13" fmla="*/ 0 h 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1" h="160">
                    <a:moveTo>
                      <a:pt x="40" y="6"/>
                    </a:moveTo>
                    <a:cubicBezTo>
                      <a:pt x="40" y="6"/>
                      <a:pt x="43" y="31"/>
                      <a:pt x="32" y="60"/>
                    </a:cubicBezTo>
                    <a:cubicBezTo>
                      <a:pt x="32" y="60"/>
                      <a:pt x="44" y="88"/>
                      <a:pt x="81" y="106"/>
                    </a:cubicBezTo>
                    <a:cubicBezTo>
                      <a:pt x="81" y="106"/>
                      <a:pt x="55" y="95"/>
                      <a:pt x="47" y="109"/>
                    </a:cubicBezTo>
                    <a:cubicBezTo>
                      <a:pt x="39" y="124"/>
                      <a:pt x="36" y="160"/>
                      <a:pt x="36" y="160"/>
                    </a:cubicBezTo>
                    <a:cubicBezTo>
                      <a:pt x="36" y="160"/>
                      <a:pt x="0" y="119"/>
                      <a:pt x="15" y="35"/>
                    </a:cubicBezTo>
                    <a:cubicBezTo>
                      <a:pt x="18" y="18"/>
                      <a:pt x="34" y="0"/>
                      <a:pt x="40" y="6"/>
                    </a:cubicBezTo>
                    <a:close/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737">
                <a:extLst>
                  <a:ext uri="{FF2B5EF4-FFF2-40B4-BE49-F238E27FC236}">
                    <a16:creationId xmlns:a16="http://schemas.microsoft.com/office/drawing/2014/main" xmlns="" id="{BBC2D2E8-A9E2-1B4A-B2E3-9E297E2B5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8" y="2729"/>
                <a:ext cx="11" cy="24"/>
              </a:xfrm>
              <a:custGeom>
                <a:avLst/>
                <a:gdLst>
                  <a:gd name="T0" fmla="*/ 2 w 25"/>
                  <a:gd name="T1" fmla="*/ 4 h 55"/>
                  <a:gd name="T2" fmla="*/ 2 w 25"/>
                  <a:gd name="T3" fmla="*/ 0 h 5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5" h="55">
                    <a:moveTo>
                      <a:pt x="18" y="55"/>
                    </a:moveTo>
                    <a:cubicBezTo>
                      <a:pt x="18" y="55"/>
                      <a:pt x="0" y="8"/>
                      <a:pt x="25" y="0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738">
                <a:extLst>
                  <a:ext uri="{FF2B5EF4-FFF2-40B4-BE49-F238E27FC236}">
                    <a16:creationId xmlns:a16="http://schemas.microsoft.com/office/drawing/2014/main" xmlns="" id="{83EF9377-51C6-DE4F-8E3A-143158F70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7" y="2730"/>
                <a:ext cx="167" cy="673"/>
              </a:xfrm>
              <a:custGeom>
                <a:avLst/>
                <a:gdLst>
                  <a:gd name="T0" fmla="*/ 1 w 393"/>
                  <a:gd name="T1" fmla="*/ 0 h 1592"/>
                  <a:gd name="T2" fmla="*/ 0 w 393"/>
                  <a:gd name="T3" fmla="*/ 4 h 1592"/>
                  <a:gd name="T4" fmla="*/ 0 w 393"/>
                  <a:gd name="T5" fmla="*/ 11 h 1592"/>
                  <a:gd name="T6" fmla="*/ 1 w 393"/>
                  <a:gd name="T7" fmla="*/ 30 h 1592"/>
                  <a:gd name="T8" fmla="*/ 3 w 393"/>
                  <a:gd name="T9" fmla="*/ 53 h 1592"/>
                  <a:gd name="T10" fmla="*/ 5 w 393"/>
                  <a:gd name="T11" fmla="*/ 64 h 1592"/>
                  <a:gd name="T12" fmla="*/ 14 w 393"/>
                  <a:gd name="T13" fmla="*/ 100 h 1592"/>
                  <a:gd name="T14" fmla="*/ 20 w 393"/>
                  <a:gd name="T15" fmla="*/ 115 h 1592"/>
                  <a:gd name="T16" fmla="*/ 21 w 393"/>
                  <a:gd name="T17" fmla="*/ 120 h 1592"/>
                  <a:gd name="T18" fmla="*/ 30 w 393"/>
                  <a:gd name="T19" fmla="*/ 118 h 1592"/>
                  <a:gd name="T20" fmla="*/ 29 w 393"/>
                  <a:gd name="T21" fmla="*/ 115 h 1592"/>
                  <a:gd name="T22" fmla="*/ 30 w 393"/>
                  <a:gd name="T23" fmla="*/ 115 h 1592"/>
                  <a:gd name="T24" fmla="*/ 25 w 393"/>
                  <a:gd name="T25" fmla="*/ 91 h 1592"/>
                  <a:gd name="T26" fmla="*/ 29 w 393"/>
                  <a:gd name="T27" fmla="*/ 90 h 1592"/>
                  <a:gd name="T28" fmla="*/ 29 w 393"/>
                  <a:gd name="T29" fmla="*/ 83 h 1592"/>
                  <a:gd name="T30" fmla="*/ 29 w 393"/>
                  <a:gd name="T31" fmla="*/ 68 h 1592"/>
                  <a:gd name="T32" fmla="*/ 28 w 393"/>
                  <a:gd name="T33" fmla="*/ 60 h 1592"/>
                  <a:gd name="T34" fmla="*/ 28 w 393"/>
                  <a:gd name="T35" fmla="*/ 49 h 1592"/>
                  <a:gd name="T36" fmla="*/ 28 w 393"/>
                  <a:gd name="T37" fmla="*/ 39 h 1592"/>
                  <a:gd name="T38" fmla="*/ 27 w 393"/>
                  <a:gd name="T39" fmla="*/ 33 h 1592"/>
                  <a:gd name="T40" fmla="*/ 27 w 393"/>
                  <a:gd name="T41" fmla="*/ 27 h 1592"/>
                  <a:gd name="T42" fmla="*/ 25 w 393"/>
                  <a:gd name="T43" fmla="*/ 16 h 1592"/>
                  <a:gd name="T44" fmla="*/ 22 w 393"/>
                  <a:gd name="T45" fmla="*/ 6 h 1592"/>
                  <a:gd name="T46" fmla="*/ 5 w 393"/>
                  <a:gd name="T47" fmla="*/ 2 h 1592"/>
                  <a:gd name="T48" fmla="*/ 1 w 393"/>
                  <a:gd name="T49" fmla="*/ 0 h 159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93" h="1592">
                    <a:moveTo>
                      <a:pt x="17" y="0"/>
                    </a:moveTo>
                    <a:cubicBezTo>
                      <a:pt x="17" y="0"/>
                      <a:pt x="10" y="38"/>
                      <a:pt x="5" y="55"/>
                    </a:cubicBezTo>
                    <a:cubicBezTo>
                      <a:pt x="0" y="71"/>
                      <a:pt x="0" y="116"/>
                      <a:pt x="2" y="139"/>
                    </a:cubicBezTo>
                    <a:cubicBezTo>
                      <a:pt x="3" y="162"/>
                      <a:pt x="14" y="352"/>
                      <a:pt x="16" y="405"/>
                    </a:cubicBezTo>
                    <a:cubicBezTo>
                      <a:pt x="18" y="458"/>
                      <a:pt x="40" y="667"/>
                      <a:pt x="46" y="705"/>
                    </a:cubicBezTo>
                    <a:cubicBezTo>
                      <a:pt x="52" y="743"/>
                      <a:pt x="67" y="816"/>
                      <a:pt x="67" y="850"/>
                    </a:cubicBezTo>
                    <a:cubicBezTo>
                      <a:pt x="67" y="884"/>
                      <a:pt x="131" y="1174"/>
                      <a:pt x="179" y="1320"/>
                    </a:cubicBezTo>
                    <a:cubicBezTo>
                      <a:pt x="227" y="1466"/>
                      <a:pt x="244" y="1499"/>
                      <a:pt x="253" y="1521"/>
                    </a:cubicBezTo>
                    <a:cubicBezTo>
                      <a:pt x="262" y="1543"/>
                      <a:pt x="274" y="1587"/>
                      <a:pt x="274" y="1587"/>
                    </a:cubicBezTo>
                    <a:cubicBezTo>
                      <a:pt x="274" y="1587"/>
                      <a:pt x="373" y="1592"/>
                      <a:pt x="393" y="1560"/>
                    </a:cubicBezTo>
                    <a:cubicBezTo>
                      <a:pt x="377" y="1526"/>
                      <a:pt x="377" y="1526"/>
                      <a:pt x="377" y="1526"/>
                    </a:cubicBezTo>
                    <a:cubicBezTo>
                      <a:pt x="377" y="1526"/>
                      <a:pt x="389" y="1524"/>
                      <a:pt x="393" y="1514"/>
                    </a:cubicBezTo>
                    <a:cubicBezTo>
                      <a:pt x="393" y="1514"/>
                      <a:pt x="342" y="1283"/>
                      <a:pt x="329" y="1207"/>
                    </a:cubicBezTo>
                    <a:cubicBezTo>
                      <a:pt x="329" y="1207"/>
                      <a:pt x="368" y="1212"/>
                      <a:pt x="375" y="1192"/>
                    </a:cubicBezTo>
                    <a:cubicBezTo>
                      <a:pt x="375" y="1192"/>
                      <a:pt x="370" y="1149"/>
                      <a:pt x="373" y="1104"/>
                    </a:cubicBezTo>
                    <a:cubicBezTo>
                      <a:pt x="376" y="1059"/>
                      <a:pt x="384" y="949"/>
                      <a:pt x="379" y="903"/>
                    </a:cubicBezTo>
                    <a:cubicBezTo>
                      <a:pt x="374" y="857"/>
                      <a:pt x="372" y="827"/>
                      <a:pt x="372" y="795"/>
                    </a:cubicBezTo>
                    <a:cubicBezTo>
                      <a:pt x="372" y="763"/>
                      <a:pt x="367" y="692"/>
                      <a:pt x="366" y="648"/>
                    </a:cubicBezTo>
                    <a:cubicBezTo>
                      <a:pt x="365" y="604"/>
                      <a:pt x="371" y="550"/>
                      <a:pt x="366" y="522"/>
                    </a:cubicBezTo>
                    <a:cubicBezTo>
                      <a:pt x="361" y="494"/>
                      <a:pt x="359" y="452"/>
                      <a:pt x="354" y="428"/>
                    </a:cubicBezTo>
                    <a:cubicBezTo>
                      <a:pt x="349" y="404"/>
                      <a:pt x="352" y="368"/>
                      <a:pt x="349" y="349"/>
                    </a:cubicBezTo>
                    <a:cubicBezTo>
                      <a:pt x="346" y="330"/>
                      <a:pt x="334" y="243"/>
                      <a:pt x="328" y="216"/>
                    </a:cubicBezTo>
                    <a:cubicBezTo>
                      <a:pt x="322" y="189"/>
                      <a:pt x="302" y="104"/>
                      <a:pt x="282" y="80"/>
                    </a:cubicBezTo>
                    <a:cubicBezTo>
                      <a:pt x="282" y="80"/>
                      <a:pt x="181" y="42"/>
                      <a:pt x="69" y="31"/>
                    </a:cubicBezTo>
                    <a:cubicBezTo>
                      <a:pt x="69" y="31"/>
                      <a:pt x="29" y="4"/>
                      <a:pt x="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739">
                <a:extLst>
                  <a:ext uri="{FF2B5EF4-FFF2-40B4-BE49-F238E27FC236}">
                    <a16:creationId xmlns:a16="http://schemas.microsoft.com/office/drawing/2014/main" xmlns="" id="{00BB37F4-538B-C443-9874-65B7B5787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7" y="2730"/>
                <a:ext cx="167" cy="673"/>
              </a:xfrm>
              <a:custGeom>
                <a:avLst/>
                <a:gdLst>
                  <a:gd name="T0" fmla="*/ 1 w 393"/>
                  <a:gd name="T1" fmla="*/ 0 h 1592"/>
                  <a:gd name="T2" fmla="*/ 0 w 393"/>
                  <a:gd name="T3" fmla="*/ 4 h 1592"/>
                  <a:gd name="T4" fmla="*/ 0 w 393"/>
                  <a:gd name="T5" fmla="*/ 11 h 1592"/>
                  <a:gd name="T6" fmla="*/ 1 w 393"/>
                  <a:gd name="T7" fmla="*/ 30 h 1592"/>
                  <a:gd name="T8" fmla="*/ 3 w 393"/>
                  <a:gd name="T9" fmla="*/ 53 h 1592"/>
                  <a:gd name="T10" fmla="*/ 5 w 393"/>
                  <a:gd name="T11" fmla="*/ 64 h 1592"/>
                  <a:gd name="T12" fmla="*/ 14 w 393"/>
                  <a:gd name="T13" fmla="*/ 100 h 1592"/>
                  <a:gd name="T14" fmla="*/ 20 w 393"/>
                  <a:gd name="T15" fmla="*/ 115 h 1592"/>
                  <a:gd name="T16" fmla="*/ 21 w 393"/>
                  <a:gd name="T17" fmla="*/ 120 h 1592"/>
                  <a:gd name="T18" fmla="*/ 30 w 393"/>
                  <a:gd name="T19" fmla="*/ 118 h 1592"/>
                  <a:gd name="T20" fmla="*/ 29 w 393"/>
                  <a:gd name="T21" fmla="*/ 115 h 1592"/>
                  <a:gd name="T22" fmla="*/ 30 w 393"/>
                  <a:gd name="T23" fmla="*/ 115 h 1592"/>
                  <a:gd name="T24" fmla="*/ 25 w 393"/>
                  <a:gd name="T25" fmla="*/ 91 h 1592"/>
                  <a:gd name="T26" fmla="*/ 29 w 393"/>
                  <a:gd name="T27" fmla="*/ 90 h 1592"/>
                  <a:gd name="T28" fmla="*/ 29 w 393"/>
                  <a:gd name="T29" fmla="*/ 83 h 1592"/>
                  <a:gd name="T30" fmla="*/ 29 w 393"/>
                  <a:gd name="T31" fmla="*/ 68 h 1592"/>
                  <a:gd name="T32" fmla="*/ 28 w 393"/>
                  <a:gd name="T33" fmla="*/ 60 h 1592"/>
                  <a:gd name="T34" fmla="*/ 28 w 393"/>
                  <a:gd name="T35" fmla="*/ 49 h 1592"/>
                  <a:gd name="T36" fmla="*/ 28 w 393"/>
                  <a:gd name="T37" fmla="*/ 39 h 1592"/>
                  <a:gd name="T38" fmla="*/ 27 w 393"/>
                  <a:gd name="T39" fmla="*/ 33 h 1592"/>
                  <a:gd name="T40" fmla="*/ 27 w 393"/>
                  <a:gd name="T41" fmla="*/ 27 h 1592"/>
                  <a:gd name="T42" fmla="*/ 25 w 393"/>
                  <a:gd name="T43" fmla="*/ 16 h 1592"/>
                  <a:gd name="T44" fmla="*/ 22 w 393"/>
                  <a:gd name="T45" fmla="*/ 6 h 1592"/>
                  <a:gd name="T46" fmla="*/ 5 w 393"/>
                  <a:gd name="T47" fmla="*/ 2 h 1592"/>
                  <a:gd name="T48" fmla="*/ 1 w 393"/>
                  <a:gd name="T49" fmla="*/ 0 h 159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93" h="1592">
                    <a:moveTo>
                      <a:pt x="17" y="0"/>
                    </a:moveTo>
                    <a:cubicBezTo>
                      <a:pt x="17" y="0"/>
                      <a:pt x="10" y="38"/>
                      <a:pt x="5" y="55"/>
                    </a:cubicBezTo>
                    <a:cubicBezTo>
                      <a:pt x="0" y="71"/>
                      <a:pt x="0" y="116"/>
                      <a:pt x="2" y="139"/>
                    </a:cubicBezTo>
                    <a:cubicBezTo>
                      <a:pt x="3" y="162"/>
                      <a:pt x="14" y="352"/>
                      <a:pt x="16" y="405"/>
                    </a:cubicBezTo>
                    <a:cubicBezTo>
                      <a:pt x="18" y="458"/>
                      <a:pt x="40" y="667"/>
                      <a:pt x="46" y="705"/>
                    </a:cubicBezTo>
                    <a:cubicBezTo>
                      <a:pt x="52" y="743"/>
                      <a:pt x="67" y="816"/>
                      <a:pt x="67" y="850"/>
                    </a:cubicBezTo>
                    <a:cubicBezTo>
                      <a:pt x="67" y="884"/>
                      <a:pt x="131" y="1174"/>
                      <a:pt x="179" y="1320"/>
                    </a:cubicBezTo>
                    <a:cubicBezTo>
                      <a:pt x="227" y="1466"/>
                      <a:pt x="244" y="1499"/>
                      <a:pt x="253" y="1521"/>
                    </a:cubicBezTo>
                    <a:cubicBezTo>
                      <a:pt x="262" y="1543"/>
                      <a:pt x="274" y="1587"/>
                      <a:pt x="274" y="1587"/>
                    </a:cubicBezTo>
                    <a:cubicBezTo>
                      <a:pt x="274" y="1587"/>
                      <a:pt x="373" y="1592"/>
                      <a:pt x="393" y="1560"/>
                    </a:cubicBezTo>
                    <a:cubicBezTo>
                      <a:pt x="377" y="1526"/>
                      <a:pt x="377" y="1526"/>
                      <a:pt x="377" y="1526"/>
                    </a:cubicBezTo>
                    <a:cubicBezTo>
                      <a:pt x="377" y="1526"/>
                      <a:pt x="389" y="1524"/>
                      <a:pt x="393" y="1514"/>
                    </a:cubicBezTo>
                    <a:cubicBezTo>
                      <a:pt x="393" y="1514"/>
                      <a:pt x="342" y="1283"/>
                      <a:pt x="329" y="1207"/>
                    </a:cubicBezTo>
                    <a:cubicBezTo>
                      <a:pt x="329" y="1207"/>
                      <a:pt x="368" y="1212"/>
                      <a:pt x="375" y="1192"/>
                    </a:cubicBezTo>
                    <a:cubicBezTo>
                      <a:pt x="375" y="1192"/>
                      <a:pt x="370" y="1149"/>
                      <a:pt x="373" y="1104"/>
                    </a:cubicBezTo>
                    <a:cubicBezTo>
                      <a:pt x="376" y="1059"/>
                      <a:pt x="384" y="949"/>
                      <a:pt x="379" y="903"/>
                    </a:cubicBezTo>
                    <a:cubicBezTo>
                      <a:pt x="374" y="857"/>
                      <a:pt x="372" y="827"/>
                      <a:pt x="372" y="795"/>
                    </a:cubicBezTo>
                    <a:cubicBezTo>
                      <a:pt x="372" y="763"/>
                      <a:pt x="367" y="692"/>
                      <a:pt x="366" y="648"/>
                    </a:cubicBezTo>
                    <a:cubicBezTo>
                      <a:pt x="365" y="604"/>
                      <a:pt x="371" y="550"/>
                      <a:pt x="366" y="522"/>
                    </a:cubicBezTo>
                    <a:cubicBezTo>
                      <a:pt x="361" y="494"/>
                      <a:pt x="359" y="452"/>
                      <a:pt x="354" y="428"/>
                    </a:cubicBezTo>
                    <a:cubicBezTo>
                      <a:pt x="349" y="404"/>
                      <a:pt x="352" y="368"/>
                      <a:pt x="349" y="349"/>
                    </a:cubicBezTo>
                    <a:cubicBezTo>
                      <a:pt x="346" y="330"/>
                      <a:pt x="334" y="243"/>
                      <a:pt x="328" y="216"/>
                    </a:cubicBezTo>
                    <a:cubicBezTo>
                      <a:pt x="322" y="189"/>
                      <a:pt x="302" y="104"/>
                      <a:pt x="282" y="80"/>
                    </a:cubicBezTo>
                    <a:cubicBezTo>
                      <a:pt x="282" y="80"/>
                      <a:pt x="181" y="42"/>
                      <a:pt x="69" y="31"/>
                    </a:cubicBezTo>
                    <a:cubicBezTo>
                      <a:pt x="69" y="31"/>
                      <a:pt x="29" y="4"/>
                      <a:pt x="17" y="0"/>
                    </a:cubicBezTo>
                    <a:close/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740">
                <a:extLst>
                  <a:ext uri="{FF2B5EF4-FFF2-40B4-BE49-F238E27FC236}">
                    <a16:creationId xmlns:a16="http://schemas.microsoft.com/office/drawing/2014/main" xmlns="" id="{CCFCB131-421F-8644-BCD1-6D309B94D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2742"/>
                <a:ext cx="32" cy="224"/>
              </a:xfrm>
              <a:custGeom>
                <a:avLst/>
                <a:gdLst>
                  <a:gd name="T0" fmla="*/ 1 w 75"/>
                  <a:gd name="T1" fmla="*/ 0 h 529"/>
                  <a:gd name="T2" fmla="*/ 4 w 75"/>
                  <a:gd name="T3" fmla="*/ 3 h 529"/>
                  <a:gd name="T4" fmla="*/ 2 w 75"/>
                  <a:gd name="T5" fmla="*/ 6 h 529"/>
                  <a:gd name="T6" fmla="*/ 6 w 75"/>
                  <a:gd name="T7" fmla="*/ 7 h 529"/>
                  <a:gd name="T8" fmla="*/ 4 w 75"/>
                  <a:gd name="T9" fmla="*/ 19 h 529"/>
                  <a:gd name="T10" fmla="*/ 0 w 75"/>
                  <a:gd name="T11" fmla="*/ 33 h 529"/>
                  <a:gd name="T12" fmla="*/ 0 w 75"/>
                  <a:gd name="T13" fmla="*/ 40 h 5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5" h="529">
                    <a:moveTo>
                      <a:pt x="10" y="0"/>
                    </a:moveTo>
                    <a:cubicBezTo>
                      <a:pt x="10" y="0"/>
                      <a:pt x="45" y="23"/>
                      <a:pt x="54" y="30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75" y="98"/>
                      <a:pt x="75" y="98"/>
                      <a:pt x="75" y="98"/>
                    </a:cubicBezTo>
                    <a:cubicBezTo>
                      <a:pt x="75" y="98"/>
                      <a:pt x="55" y="202"/>
                      <a:pt x="46" y="250"/>
                    </a:cubicBezTo>
                    <a:cubicBezTo>
                      <a:pt x="36" y="298"/>
                      <a:pt x="14" y="411"/>
                      <a:pt x="8" y="435"/>
                    </a:cubicBezTo>
                    <a:cubicBezTo>
                      <a:pt x="1" y="458"/>
                      <a:pt x="0" y="497"/>
                      <a:pt x="2" y="529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741">
                <a:extLst>
                  <a:ext uri="{FF2B5EF4-FFF2-40B4-BE49-F238E27FC236}">
                    <a16:creationId xmlns:a16="http://schemas.microsoft.com/office/drawing/2014/main" xmlns="" id="{648F889A-232F-5A4F-BFEA-2C301AE16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3035"/>
                <a:ext cx="88" cy="201"/>
              </a:xfrm>
              <a:custGeom>
                <a:avLst/>
                <a:gdLst>
                  <a:gd name="T0" fmla="*/ 15 w 208"/>
                  <a:gd name="T1" fmla="*/ 36 h 476"/>
                  <a:gd name="T2" fmla="*/ 9 w 208"/>
                  <a:gd name="T3" fmla="*/ 32 h 476"/>
                  <a:gd name="T4" fmla="*/ 0 w 208"/>
                  <a:gd name="T5" fmla="*/ 33 h 476"/>
                  <a:gd name="T6" fmla="*/ 0 w 208"/>
                  <a:gd name="T7" fmla="*/ 30 h 476"/>
                  <a:gd name="T8" fmla="*/ 0 w 208"/>
                  <a:gd name="T9" fmla="*/ 28 h 476"/>
                  <a:gd name="T10" fmla="*/ 1 w 208"/>
                  <a:gd name="T11" fmla="*/ 25 h 476"/>
                  <a:gd name="T12" fmla="*/ 1 w 208"/>
                  <a:gd name="T13" fmla="*/ 23 h 476"/>
                  <a:gd name="T14" fmla="*/ 2 w 208"/>
                  <a:gd name="T15" fmla="*/ 19 h 476"/>
                  <a:gd name="T16" fmla="*/ 3 w 208"/>
                  <a:gd name="T17" fmla="*/ 16 h 476"/>
                  <a:gd name="T18" fmla="*/ 3 w 208"/>
                  <a:gd name="T19" fmla="*/ 11 h 476"/>
                  <a:gd name="T20" fmla="*/ 4 w 208"/>
                  <a:gd name="T21" fmla="*/ 6 h 476"/>
                  <a:gd name="T22" fmla="*/ 2 w 208"/>
                  <a:gd name="T23" fmla="*/ 0 h 4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8" h="476">
                    <a:moveTo>
                      <a:pt x="199" y="476"/>
                    </a:moveTo>
                    <a:cubicBezTo>
                      <a:pt x="199" y="476"/>
                      <a:pt x="208" y="451"/>
                      <a:pt x="122" y="429"/>
                    </a:cubicBezTo>
                    <a:cubicBezTo>
                      <a:pt x="36" y="407"/>
                      <a:pt x="0" y="433"/>
                      <a:pt x="0" y="433"/>
                    </a:cubicBezTo>
                    <a:cubicBezTo>
                      <a:pt x="0" y="433"/>
                      <a:pt x="0" y="413"/>
                      <a:pt x="0" y="403"/>
                    </a:cubicBezTo>
                    <a:cubicBezTo>
                      <a:pt x="0" y="393"/>
                      <a:pt x="6" y="392"/>
                      <a:pt x="7" y="377"/>
                    </a:cubicBezTo>
                    <a:cubicBezTo>
                      <a:pt x="7" y="362"/>
                      <a:pt x="7" y="354"/>
                      <a:pt x="11" y="339"/>
                    </a:cubicBezTo>
                    <a:cubicBezTo>
                      <a:pt x="15" y="324"/>
                      <a:pt x="11" y="312"/>
                      <a:pt x="15" y="304"/>
                    </a:cubicBezTo>
                    <a:cubicBezTo>
                      <a:pt x="18" y="296"/>
                      <a:pt x="20" y="274"/>
                      <a:pt x="24" y="261"/>
                    </a:cubicBezTo>
                    <a:cubicBezTo>
                      <a:pt x="29" y="248"/>
                      <a:pt x="35" y="228"/>
                      <a:pt x="36" y="216"/>
                    </a:cubicBezTo>
                    <a:cubicBezTo>
                      <a:pt x="37" y="204"/>
                      <a:pt x="40" y="178"/>
                      <a:pt x="41" y="143"/>
                    </a:cubicBezTo>
                    <a:cubicBezTo>
                      <a:pt x="43" y="108"/>
                      <a:pt x="43" y="104"/>
                      <a:pt x="50" y="75"/>
                    </a:cubicBezTo>
                    <a:cubicBezTo>
                      <a:pt x="57" y="45"/>
                      <a:pt x="49" y="24"/>
                      <a:pt x="28" y="0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742">
                <a:extLst>
                  <a:ext uri="{FF2B5EF4-FFF2-40B4-BE49-F238E27FC236}">
                    <a16:creationId xmlns:a16="http://schemas.microsoft.com/office/drawing/2014/main" xmlns="" id="{C4F4704D-7264-BE4D-B72C-22D387B88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2858"/>
                <a:ext cx="9" cy="213"/>
              </a:xfrm>
              <a:custGeom>
                <a:avLst/>
                <a:gdLst>
                  <a:gd name="T0" fmla="*/ 1 w 22"/>
                  <a:gd name="T1" fmla="*/ 38 h 502"/>
                  <a:gd name="T2" fmla="*/ 0 w 22"/>
                  <a:gd name="T3" fmla="*/ 34 h 502"/>
                  <a:gd name="T4" fmla="*/ 0 w 22"/>
                  <a:gd name="T5" fmla="*/ 28 h 502"/>
                  <a:gd name="T6" fmla="*/ 1 w 22"/>
                  <a:gd name="T7" fmla="*/ 17 h 502"/>
                  <a:gd name="T8" fmla="*/ 1 w 22"/>
                  <a:gd name="T9" fmla="*/ 7 h 502"/>
                  <a:gd name="T10" fmla="*/ 1 w 22"/>
                  <a:gd name="T11" fmla="*/ 3 h 502"/>
                  <a:gd name="T12" fmla="*/ 2 w 22"/>
                  <a:gd name="T13" fmla="*/ 0 h 5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502">
                    <a:moveTo>
                      <a:pt x="14" y="502"/>
                    </a:moveTo>
                    <a:cubicBezTo>
                      <a:pt x="14" y="502"/>
                      <a:pt x="17" y="468"/>
                      <a:pt x="8" y="453"/>
                    </a:cubicBezTo>
                    <a:cubicBezTo>
                      <a:pt x="0" y="438"/>
                      <a:pt x="3" y="405"/>
                      <a:pt x="5" y="375"/>
                    </a:cubicBezTo>
                    <a:cubicBezTo>
                      <a:pt x="6" y="344"/>
                      <a:pt x="9" y="259"/>
                      <a:pt x="11" y="219"/>
                    </a:cubicBezTo>
                    <a:cubicBezTo>
                      <a:pt x="13" y="179"/>
                      <a:pt x="15" y="110"/>
                      <a:pt x="15" y="93"/>
                    </a:cubicBezTo>
                    <a:cubicBezTo>
                      <a:pt x="16" y="77"/>
                      <a:pt x="15" y="55"/>
                      <a:pt x="16" y="40"/>
                    </a:cubicBezTo>
                    <a:cubicBezTo>
                      <a:pt x="17" y="25"/>
                      <a:pt x="22" y="0"/>
                      <a:pt x="22" y="0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743">
                <a:extLst>
                  <a:ext uri="{FF2B5EF4-FFF2-40B4-BE49-F238E27FC236}">
                    <a16:creationId xmlns:a16="http://schemas.microsoft.com/office/drawing/2014/main" xmlns="" id="{86FDCAC9-06D4-4F49-AF44-BD10CD7CC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2826"/>
                <a:ext cx="9" cy="58"/>
              </a:xfrm>
              <a:custGeom>
                <a:avLst/>
                <a:gdLst>
                  <a:gd name="T0" fmla="*/ 2 w 21"/>
                  <a:gd name="T1" fmla="*/ 0 h 138"/>
                  <a:gd name="T2" fmla="*/ 1 w 21"/>
                  <a:gd name="T3" fmla="*/ 6 h 138"/>
                  <a:gd name="T4" fmla="*/ 0 w 21"/>
                  <a:gd name="T5" fmla="*/ 10 h 1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" h="138">
                    <a:moveTo>
                      <a:pt x="21" y="0"/>
                    </a:moveTo>
                    <a:cubicBezTo>
                      <a:pt x="21" y="0"/>
                      <a:pt x="19" y="59"/>
                      <a:pt x="10" y="79"/>
                    </a:cubicBezTo>
                    <a:cubicBezTo>
                      <a:pt x="1" y="100"/>
                      <a:pt x="0" y="138"/>
                      <a:pt x="0" y="138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744">
                <a:extLst>
                  <a:ext uri="{FF2B5EF4-FFF2-40B4-BE49-F238E27FC236}">
                    <a16:creationId xmlns:a16="http://schemas.microsoft.com/office/drawing/2014/main" xmlns="" id="{0B0369F0-4709-3A4C-BD68-AFF9B76DF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" y="3022"/>
                <a:ext cx="3" cy="8"/>
              </a:xfrm>
              <a:custGeom>
                <a:avLst/>
                <a:gdLst>
                  <a:gd name="T0" fmla="*/ 0 w 8"/>
                  <a:gd name="T1" fmla="*/ 0 h 18"/>
                  <a:gd name="T2" fmla="*/ 0 w 8"/>
                  <a:gd name="T3" fmla="*/ 2 h 1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cubicBezTo>
                      <a:pt x="4" y="5"/>
                      <a:pt x="8" y="11"/>
                      <a:pt x="7" y="18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745">
                <a:extLst>
                  <a:ext uri="{FF2B5EF4-FFF2-40B4-BE49-F238E27FC236}">
                    <a16:creationId xmlns:a16="http://schemas.microsoft.com/office/drawing/2014/main" xmlns="" id="{0803F5DB-79D2-0146-A950-161F6504EE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" y="3003"/>
                <a:ext cx="39" cy="13"/>
              </a:xfrm>
              <a:custGeom>
                <a:avLst/>
                <a:gdLst>
                  <a:gd name="T0" fmla="*/ 0 w 92"/>
                  <a:gd name="T1" fmla="*/ 3 h 30"/>
                  <a:gd name="T2" fmla="*/ 3 w 92"/>
                  <a:gd name="T3" fmla="*/ 1 h 30"/>
                  <a:gd name="T4" fmla="*/ 7 w 92"/>
                  <a:gd name="T5" fmla="*/ 0 h 3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2" h="30">
                    <a:moveTo>
                      <a:pt x="0" y="30"/>
                    </a:moveTo>
                    <a:cubicBezTo>
                      <a:pt x="7" y="20"/>
                      <a:pt x="23" y="13"/>
                      <a:pt x="35" y="10"/>
                    </a:cubicBezTo>
                    <a:cubicBezTo>
                      <a:pt x="55" y="5"/>
                      <a:pt x="73" y="0"/>
                      <a:pt x="92" y="7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746">
                <a:extLst>
                  <a:ext uri="{FF2B5EF4-FFF2-40B4-BE49-F238E27FC236}">
                    <a16:creationId xmlns:a16="http://schemas.microsoft.com/office/drawing/2014/main" xmlns="" id="{77F04807-3C7F-EB41-984D-6467C08C7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89"/>
                <a:ext cx="36" cy="88"/>
              </a:xfrm>
              <a:custGeom>
                <a:avLst/>
                <a:gdLst>
                  <a:gd name="T0" fmla="*/ 3 w 86"/>
                  <a:gd name="T1" fmla="*/ 0 h 207"/>
                  <a:gd name="T2" fmla="*/ 5 w 86"/>
                  <a:gd name="T3" fmla="*/ 0 h 207"/>
                  <a:gd name="T4" fmla="*/ 6 w 86"/>
                  <a:gd name="T5" fmla="*/ 1 h 207"/>
                  <a:gd name="T6" fmla="*/ 6 w 86"/>
                  <a:gd name="T7" fmla="*/ 5 h 207"/>
                  <a:gd name="T8" fmla="*/ 6 w 86"/>
                  <a:gd name="T9" fmla="*/ 9 h 207"/>
                  <a:gd name="T10" fmla="*/ 6 w 86"/>
                  <a:gd name="T11" fmla="*/ 12 h 207"/>
                  <a:gd name="T12" fmla="*/ 6 w 86"/>
                  <a:gd name="T13" fmla="*/ 14 h 207"/>
                  <a:gd name="T14" fmla="*/ 5 w 86"/>
                  <a:gd name="T15" fmla="*/ 15 h 207"/>
                  <a:gd name="T16" fmla="*/ 3 w 86"/>
                  <a:gd name="T17" fmla="*/ 16 h 207"/>
                  <a:gd name="T18" fmla="*/ 0 w 86"/>
                  <a:gd name="T19" fmla="*/ 15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6" h="207">
                    <a:moveTo>
                      <a:pt x="39" y="4"/>
                    </a:moveTo>
                    <a:cubicBezTo>
                      <a:pt x="45" y="0"/>
                      <a:pt x="56" y="5"/>
                      <a:pt x="63" y="7"/>
                    </a:cubicBezTo>
                    <a:cubicBezTo>
                      <a:pt x="71" y="9"/>
                      <a:pt x="78" y="10"/>
                      <a:pt x="86" y="10"/>
                    </a:cubicBezTo>
                    <a:cubicBezTo>
                      <a:pt x="82" y="27"/>
                      <a:pt x="78" y="42"/>
                      <a:pt x="78" y="60"/>
                    </a:cubicBezTo>
                    <a:cubicBezTo>
                      <a:pt x="77" y="77"/>
                      <a:pt x="78" y="95"/>
                      <a:pt x="78" y="113"/>
                    </a:cubicBezTo>
                    <a:cubicBezTo>
                      <a:pt x="79" y="129"/>
                      <a:pt x="79" y="145"/>
                      <a:pt x="79" y="160"/>
                    </a:cubicBezTo>
                    <a:cubicBezTo>
                      <a:pt x="79" y="169"/>
                      <a:pt x="81" y="183"/>
                      <a:pt x="78" y="191"/>
                    </a:cubicBezTo>
                    <a:cubicBezTo>
                      <a:pt x="73" y="190"/>
                      <a:pt x="68" y="196"/>
                      <a:pt x="64" y="199"/>
                    </a:cubicBezTo>
                    <a:cubicBezTo>
                      <a:pt x="56" y="204"/>
                      <a:pt x="48" y="207"/>
                      <a:pt x="38" y="206"/>
                    </a:cubicBezTo>
                    <a:cubicBezTo>
                      <a:pt x="25" y="205"/>
                      <a:pt x="12" y="201"/>
                      <a:pt x="0" y="199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747">
                <a:extLst>
                  <a:ext uri="{FF2B5EF4-FFF2-40B4-BE49-F238E27FC236}">
                    <a16:creationId xmlns:a16="http://schemas.microsoft.com/office/drawing/2014/main" xmlns="" id="{E9170693-7FF5-AC4F-975B-C8FCBFA48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2906"/>
                <a:ext cx="19" cy="3"/>
              </a:xfrm>
              <a:custGeom>
                <a:avLst/>
                <a:gdLst>
                  <a:gd name="T0" fmla="*/ 3 w 44"/>
                  <a:gd name="T1" fmla="*/ 1 h 6"/>
                  <a:gd name="T2" fmla="*/ 2 w 44"/>
                  <a:gd name="T3" fmla="*/ 1 h 6"/>
                  <a:gd name="T4" fmla="*/ 0 w 44"/>
                  <a:gd name="T5" fmla="*/ 1 h 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6">
                    <a:moveTo>
                      <a:pt x="44" y="6"/>
                    </a:moveTo>
                    <a:cubicBezTo>
                      <a:pt x="40" y="0"/>
                      <a:pt x="32" y="4"/>
                      <a:pt x="26" y="4"/>
                    </a:cubicBezTo>
                    <a:cubicBezTo>
                      <a:pt x="19" y="4"/>
                      <a:pt x="6" y="5"/>
                      <a:pt x="0" y="1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748">
                <a:extLst>
                  <a:ext uri="{FF2B5EF4-FFF2-40B4-BE49-F238E27FC236}">
                    <a16:creationId xmlns:a16="http://schemas.microsoft.com/office/drawing/2014/main" xmlns="" id="{D77FAB0C-A7BC-6843-82B6-6368B2797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0" y="2890"/>
                <a:ext cx="19" cy="88"/>
              </a:xfrm>
              <a:custGeom>
                <a:avLst/>
                <a:gdLst>
                  <a:gd name="T0" fmla="*/ 3 w 44"/>
                  <a:gd name="T1" fmla="*/ 0 h 209"/>
                  <a:gd name="T2" fmla="*/ 1 w 44"/>
                  <a:gd name="T3" fmla="*/ 0 h 209"/>
                  <a:gd name="T4" fmla="*/ 0 w 44"/>
                  <a:gd name="T5" fmla="*/ 0 h 209"/>
                  <a:gd name="T6" fmla="*/ 0 w 44"/>
                  <a:gd name="T7" fmla="*/ 2 h 209"/>
                  <a:gd name="T8" fmla="*/ 0 w 44"/>
                  <a:gd name="T9" fmla="*/ 6 h 209"/>
                  <a:gd name="T10" fmla="*/ 0 w 44"/>
                  <a:gd name="T11" fmla="*/ 9 h 209"/>
                  <a:gd name="T12" fmla="*/ 1 w 44"/>
                  <a:gd name="T13" fmla="*/ 11 h 209"/>
                  <a:gd name="T14" fmla="*/ 2 w 44"/>
                  <a:gd name="T15" fmla="*/ 13 h 209"/>
                  <a:gd name="T16" fmla="*/ 2 w 44"/>
                  <a:gd name="T17" fmla="*/ 14 h 209"/>
                  <a:gd name="T18" fmla="*/ 2 w 44"/>
                  <a:gd name="T19" fmla="*/ 15 h 209"/>
                  <a:gd name="T20" fmla="*/ 3 w 44"/>
                  <a:gd name="T21" fmla="*/ 15 h 20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209">
                    <a:moveTo>
                      <a:pt x="30" y="8"/>
                    </a:moveTo>
                    <a:cubicBezTo>
                      <a:pt x="26" y="7"/>
                      <a:pt x="21" y="7"/>
                      <a:pt x="16" y="6"/>
                    </a:cubicBezTo>
                    <a:cubicBezTo>
                      <a:pt x="11" y="5"/>
                      <a:pt x="6" y="0"/>
                      <a:pt x="1" y="1"/>
                    </a:cubicBezTo>
                    <a:cubicBezTo>
                      <a:pt x="0" y="11"/>
                      <a:pt x="4" y="22"/>
                      <a:pt x="5" y="31"/>
                    </a:cubicBezTo>
                    <a:cubicBezTo>
                      <a:pt x="6" y="49"/>
                      <a:pt x="8" y="68"/>
                      <a:pt x="7" y="86"/>
                    </a:cubicBezTo>
                    <a:cubicBezTo>
                      <a:pt x="6" y="98"/>
                      <a:pt x="5" y="110"/>
                      <a:pt x="6" y="121"/>
                    </a:cubicBezTo>
                    <a:cubicBezTo>
                      <a:pt x="7" y="132"/>
                      <a:pt x="12" y="142"/>
                      <a:pt x="13" y="152"/>
                    </a:cubicBezTo>
                    <a:cubicBezTo>
                      <a:pt x="15" y="162"/>
                      <a:pt x="18" y="171"/>
                      <a:pt x="21" y="181"/>
                    </a:cubicBezTo>
                    <a:cubicBezTo>
                      <a:pt x="22" y="185"/>
                      <a:pt x="23" y="189"/>
                      <a:pt x="24" y="193"/>
                    </a:cubicBezTo>
                    <a:cubicBezTo>
                      <a:pt x="25" y="195"/>
                      <a:pt x="25" y="200"/>
                      <a:pt x="27" y="202"/>
                    </a:cubicBezTo>
                    <a:cubicBezTo>
                      <a:pt x="29" y="206"/>
                      <a:pt x="44" y="209"/>
                      <a:pt x="44" y="205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749">
                <a:extLst>
                  <a:ext uri="{FF2B5EF4-FFF2-40B4-BE49-F238E27FC236}">
                    <a16:creationId xmlns:a16="http://schemas.microsoft.com/office/drawing/2014/main" xmlns="" id="{B2362559-96EF-BF44-99BA-FD1702B52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3" y="2909"/>
                <a:ext cx="10" cy="3"/>
              </a:xfrm>
              <a:custGeom>
                <a:avLst/>
                <a:gdLst>
                  <a:gd name="T0" fmla="*/ 0 w 25"/>
                  <a:gd name="T1" fmla="*/ 0 h 8"/>
                  <a:gd name="T2" fmla="*/ 1 w 25"/>
                  <a:gd name="T3" fmla="*/ 0 h 8"/>
                  <a:gd name="T4" fmla="*/ 2 w 25"/>
                  <a:gd name="T5" fmla="*/ 0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" h="8">
                    <a:moveTo>
                      <a:pt x="2" y="0"/>
                    </a:moveTo>
                    <a:cubicBezTo>
                      <a:pt x="0" y="2"/>
                      <a:pt x="13" y="5"/>
                      <a:pt x="16" y="6"/>
                    </a:cubicBezTo>
                    <a:cubicBezTo>
                      <a:pt x="19" y="6"/>
                      <a:pt x="23" y="8"/>
                      <a:pt x="25" y="5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750">
                <a:extLst>
                  <a:ext uri="{FF2B5EF4-FFF2-40B4-BE49-F238E27FC236}">
                    <a16:creationId xmlns:a16="http://schemas.microsoft.com/office/drawing/2014/main" xmlns="" id="{75B07F1E-1D4A-B747-835E-16E0F618E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1" y="2826"/>
                <a:ext cx="6" cy="30"/>
              </a:xfrm>
              <a:custGeom>
                <a:avLst/>
                <a:gdLst>
                  <a:gd name="T0" fmla="*/ 1 w 16"/>
                  <a:gd name="T1" fmla="*/ 0 h 71"/>
                  <a:gd name="T2" fmla="*/ 0 w 16"/>
                  <a:gd name="T3" fmla="*/ 5 h 7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6" h="71">
                    <a:moveTo>
                      <a:pt x="16" y="0"/>
                    </a:moveTo>
                    <a:cubicBezTo>
                      <a:pt x="12" y="25"/>
                      <a:pt x="4" y="47"/>
                      <a:pt x="0" y="71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751">
                <a:extLst>
                  <a:ext uri="{FF2B5EF4-FFF2-40B4-BE49-F238E27FC236}">
                    <a16:creationId xmlns:a16="http://schemas.microsoft.com/office/drawing/2014/main" xmlns="" id="{B6879A8B-03B0-5849-99A3-CFD0FB707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5" y="2864"/>
                <a:ext cx="14" cy="193"/>
              </a:xfrm>
              <a:custGeom>
                <a:avLst/>
                <a:gdLst>
                  <a:gd name="T0" fmla="*/ 2 w 34"/>
                  <a:gd name="T1" fmla="*/ 0 h 455"/>
                  <a:gd name="T2" fmla="*/ 2 w 34"/>
                  <a:gd name="T3" fmla="*/ 9 h 455"/>
                  <a:gd name="T4" fmla="*/ 0 w 34"/>
                  <a:gd name="T5" fmla="*/ 12 h 455"/>
                  <a:gd name="T6" fmla="*/ 0 w 34"/>
                  <a:gd name="T7" fmla="*/ 16 h 455"/>
                  <a:gd name="T8" fmla="*/ 1 w 34"/>
                  <a:gd name="T9" fmla="*/ 19 h 455"/>
                  <a:gd name="T10" fmla="*/ 2 w 34"/>
                  <a:gd name="T11" fmla="*/ 22 h 455"/>
                  <a:gd name="T12" fmla="*/ 2 w 34"/>
                  <a:gd name="T13" fmla="*/ 30 h 455"/>
                  <a:gd name="T14" fmla="*/ 2 w 34"/>
                  <a:gd name="T15" fmla="*/ 35 h 4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455">
                    <a:moveTo>
                      <a:pt x="34" y="0"/>
                    </a:moveTo>
                    <a:cubicBezTo>
                      <a:pt x="34" y="41"/>
                      <a:pt x="33" y="82"/>
                      <a:pt x="25" y="121"/>
                    </a:cubicBezTo>
                    <a:cubicBezTo>
                      <a:pt x="21" y="136"/>
                      <a:pt x="15" y="149"/>
                      <a:pt x="8" y="162"/>
                    </a:cubicBezTo>
                    <a:cubicBezTo>
                      <a:pt x="0" y="178"/>
                      <a:pt x="0" y="191"/>
                      <a:pt x="3" y="208"/>
                    </a:cubicBezTo>
                    <a:cubicBezTo>
                      <a:pt x="5" y="224"/>
                      <a:pt x="5" y="237"/>
                      <a:pt x="13" y="251"/>
                    </a:cubicBezTo>
                    <a:cubicBezTo>
                      <a:pt x="20" y="262"/>
                      <a:pt x="26" y="272"/>
                      <a:pt x="28" y="286"/>
                    </a:cubicBezTo>
                    <a:cubicBezTo>
                      <a:pt x="32" y="322"/>
                      <a:pt x="24" y="361"/>
                      <a:pt x="24" y="397"/>
                    </a:cubicBezTo>
                    <a:cubicBezTo>
                      <a:pt x="24" y="416"/>
                      <a:pt x="25" y="436"/>
                      <a:pt x="25" y="455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752">
                <a:extLst>
                  <a:ext uri="{FF2B5EF4-FFF2-40B4-BE49-F238E27FC236}">
                    <a16:creationId xmlns:a16="http://schemas.microsoft.com/office/drawing/2014/main" xmlns="" id="{AE757F11-CEA7-7149-B645-DE1C5668A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" y="3067"/>
                <a:ext cx="16" cy="85"/>
              </a:xfrm>
              <a:custGeom>
                <a:avLst/>
                <a:gdLst>
                  <a:gd name="T0" fmla="*/ 0 w 39"/>
                  <a:gd name="T1" fmla="*/ 0 h 201"/>
                  <a:gd name="T2" fmla="*/ 0 w 39"/>
                  <a:gd name="T3" fmla="*/ 4 h 201"/>
                  <a:gd name="T4" fmla="*/ 1 w 39"/>
                  <a:gd name="T5" fmla="*/ 11 h 201"/>
                  <a:gd name="T6" fmla="*/ 3 w 39"/>
                  <a:gd name="T7" fmla="*/ 15 h 20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9" h="201">
                    <a:moveTo>
                      <a:pt x="2" y="0"/>
                    </a:moveTo>
                    <a:cubicBezTo>
                      <a:pt x="11" y="7"/>
                      <a:pt x="2" y="44"/>
                      <a:pt x="2" y="57"/>
                    </a:cubicBezTo>
                    <a:cubicBezTo>
                      <a:pt x="0" y="85"/>
                      <a:pt x="8" y="110"/>
                      <a:pt x="15" y="136"/>
                    </a:cubicBezTo>
                    <a:cubicBezTo>
                      <a:pt x="20" y="156"/>
                      <a:pt x="23" y="188"/>
                      <a:pt x="39" y="201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753">
                <a:extLst>
                  <a:ext uri="{FF2B5EF4-FFF2-40B4-BE49-F238E27FC236}">
                    <a16:creationId xmlns:a16="http://schemas.microsoft.com/office/drawing/2014/main" xmlns="" id="{28040798-8320-9D4C-9B9C-2BD15F829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2" y="3061"/>
                <a:ext cx="112" cy="75"/>
              </a:xfrm>
              <a:custGeom>
                <a:avLst/>
                <a:gdLst>
                  <a:gd name="T0" fmla="*/ 0 w 265"/>
                  <a:gd name="T1" fmla="*/ 0 h 178"/>
                  <a:gd name="T2" fmla="*/ 6 w 265"/>
                  <a:gd name="T3" fmla="*/ 6 h 178"/>
                  <a:gd name="T4" fmla="*/ 13 w 265"/>
                  <a:gd name="T5" fmla="*/ 10 h 178"/>
                  <a:gd name="T6" fmla="*/ 20 w 265"/>
                  <a:gd name="T7" fmla="*/ 12 h 1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65" h="178">
                    <a:moveTo>
                      <a:pt x="0" y="0"/>
                    </a:moveTo>
                    <a:cubicBezTo>
                      <a:pt x="35" y="13"/>
                      <a:pt x="60" y="53"/>
                      <a:pt x="86" y="79"/>
                    </a:cubicBezTo>
                    <a:cubicBezTo>
                      <a:pt x="108" y="100"/>
                      <a:pt x="139" y="118"/>
                      <a:pt x="165" y="132"/>
                    </a:cubicBezTo>
                    <a:cubicBezTo>
                      <a:pt x="188" y="145"/>
                      <a:pt x="237" y="178"/>
                      <a:pt x="265" y="164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754">
                <a:extLst>
                  <a:ext uri="{FF2B5EF4-FFF2-40B4-BE49-F238E27FC236}">
                    <a16:creationId xmlns:a16="http://schemas.microsoft.com/office/drawing/2014/main" xmlns="" id="{6516EDBE-20EA-2347-8CB5-F5F1BFA91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8" y="3064"/>
                <a:ext cx="28" cy="15"/>
              </a:xfrm>
              <a:custGeom>
                <a:avLst/>
                <a:gdLst>
                  <a:gd name="T0" fmla="*/ 0 w 67"/>
                  <a:gd name="T1" fmla="*/ 0 h 37"/>
                  <a:gd name="T2" fmla="*/ 5 w 67"/>
                  <a:gd name="T3" fmla="*/ 2 h 3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7" h="37">
                    <a:moveTo>
                      <a:pt x="0" y="0"/>
                    </a:moveTo>
                    <a:cubicBezTo>
                      <a:pt x="23" y="13"/>
                      <a:pt x="36" y="36"/>
                      <a:pt x="67" y="37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8" name="Oval 755">
                <a:extLst>
                  <a:ext uri="{FF2B5EF4-FFF2-40B4-BE49-F238E27FC236}">
                    <a16:creationId xmlns:a16="http://schemas.microsoft.com/office/drawing/2014/main" xmlns="" id="{16106B20-B0C5-074A-ABBE-A7CCEE92DE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7" y="2854"/>
                <a:ext cx="7" cy="6"/>
              </a:xfrm>
              <a:prstGeom prst="ellipse">
                <a:avLst/>
              </a:pr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  <p:sp>
            <p:nvSpPr>
              <p:cNvPr id="1139" name="Oval 756">
                <a:extLst>
                  <a:ext uri="{FF2B5EF4-FFF2-40B4-BE49-F238E27FC236}">
                    <a16:creationId xmlns:a16="http://schemas.microsoft.com/office/drawing/2014/main" xmlns="" id="{144DEF2A-AF55-7741-B0DA-F7B499E0F9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0" y="2917"/>
                <a:ext cx="7" cy="7"/>
              </a:xfrm>
              <a:prstGeom prst="ellipse">
                <a:avLst/>
              </a:pr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  <p:sp>
            <p:nvSpPr>
              <p:cNvPr id="1140" name="Oval 757">
                <a:extLst>
                  <a:ext uri="{FF2B5EF4-FFF2-40B4-BE49-F238E27FC236}">
                    <a16:creationId xmlns:a16="http://schemas.microsoft.com/office/drawing/2014/main" xmlns="" id="{1ABC84C7-F820-2843-BA43-C6B6407394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1" y="2976"/>
                <a:ext cx="7" cy="7"/>
              </a:xfrm>
              <a:prstGeom prst="ellipse">
                <a:avLst/>
              </a:pr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  <p:sp>
            <p:nvSpPr>
              <p:cNvPr id="1141" name="Oval 758">
                <a:extLst>
                  <a:ext uri="{FF2B5EF4-FFF2-40B4-BE49-F238E27FC236}">
                    <a16:creationId xmlns:a16="http://schemas.microsoft.com/office/drawing/2014/main" xmlns="" id="{B0CCE704-5667-AE43-9237-E33C8E3C3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5" y="3035"/>
                <a:ext cx="7" cy="7"/>
              </a:xfrm>
              <a:prstGeom prst="ellipse">
                <a:avLst/>
              </a:pr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  <p:sp>
            <p:nvSpPr>
              <p:cNvPr id="1142" name="Oval 759">
                <a:extLst>
                  <a:ext uri="{FF2B5EF4-FFF2-40B4-BE49-F238E27FC236}">
                    <a16:creationId xmlns:a16="http://schemas.microsoft.com/office/drawing/2014/main" xmlns="" id="{138349FD-0318-0B47-A1B6-890E97815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5" y="3101"/>
                <a:ext cx="7" cy="7"/>
              </a:xfrm>
              <a:prstGeom prst="ellipse">
                <a:avLst/>
              </a:pr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  <p:sp>
            <p:nvSpPr>
              <p:cNvPr id="1143" name="Oval 760">
                <a:extLst>
                  <a:ext uri="{FF2B5EF4-FFF2-40B4-BE49-F238E27FC236}">
                    <a16:creationId xmlns:a16="http://schemas.microsoft.com/office/drawing/2014/main" xmlns="" id="{F2ED2B97-0F58-894F-8950-A099ED33C6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7" y="3151"/>
                <a:ext cx="7" cy="7"/>
              </a:xfrm>
              <a:prstGeom prst="ellipse">
                <a:avLst/>
              </a:pr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  <p:sp>
            <p:nvSpPr>
              <p:cNvPr id="1144" name="Freeform 761">
                <a:extLst>
                  <a:ext uri="{FF2B5EF4-FFF2-40B4-BE49-F238E27FC236}">
                    <a16:creationId xmlns:a16="http://schemas.microsoft.com/office/drawing/2014/main" xmlns="" id="{6DB21187-7D07-A548-B2AE-FC4F09AED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5" y="2809"/>
                <a:ext cx="58" cy="24"/>
              </a:xfrm>
              <a:custGeom>
                <a:avLst/>
                <a:gdLst>
                  <a:gd name="T0" fmla="*/ 56 w 58"/>
                  <a:gd name="T1" fmla="*/ 24 h 24"/>
                  <a:gd name="T2" fmla="*/ 0 w 58"/>
                  <a:gd name="T3" fmla="*/ 24 h 24"/>
                  <a:gd name="T4" fmla="*/ 2 w 58"/>
                  <a:gd name="T5" fmla="*/ 0 h 24"/>
                  <a:gd name="T6" fmla="*/ 58 w 58"/>
                  <a:gd name="T7" fmla="*/ 0 h 24"/>
                  <a:gd name="T8" fmla="*/ 56 w 58"/>
                  <a:gd name="T9" fmla="*/ 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24">
                    <a:moveTo>
                      <a:pt x="56" y="24"/>
                    </a:moveTo>
                    <a:lnTo>
                      <a:pt x="0" y="24"/>
                    </a:lnTo>
                    <a:lnTo>
                      <a:pt x="2" y="0"/>
                    </a:lnTo>
                    <a:lnTo>
                      <a:pt x="58" y="0"/>
                    </a:lnTo>
                    <a:lnTo>
                      <a:pt x="56" y="24"/>
                    </a:ln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5" name="Line 762">
                <a:extLst>
                  <a:ext uri="{FF2B5EF4-FFF2-40B4-BE49-F238E27FC236}">
                    <a16:creationId xmlns:a16="http://schemas.microsoft.com/office/drawing/2014/main" xmlns="" id="{FE7C355C-2F71-CB4B-9DC6-D519FA3AE9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56" y="2810"/>
                <a:ext cx="2" cy="23"/>
              </a:xfrm>
              <a:prstGeom prst="line">
                <a:avLst/>
              </a:prstGeom>
              <a:noFill/>
              <a:ln w="1588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6" name="Line 763">
                <a:extLst>
                  <a:ext uri="{FF2B5EF4-FFF2-40B4-BE49-F238E27FC236}">
                    <a16:creationId xmlns:a16="http://schemas.microsoft.com/office/drawing/2014/main" xmlns="" id="{85701A84-AFEB-3E46-AF7E-854C895D70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40" y="3240"/>
                <a:ext cx="7" cy="1"/>
              </a:xfrm>
              <a:prstGeom prst="line">
                <a:avLst/>
              </a:prstGeom>
              <a:noFill/>
              <a:ln w="3175">
                <a:solidFill>
                  <a:srgbClr val="34343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764">
                <a:extLst>
                  <a:ext uri="{FF2B5EF4-FFF2-40B4-BE49-F238E27FC236}">
                    <a16:creationId xmlns:a16="http://schemas.microsoft.com/office/drawing/2014/main" xmlns="" id="{B758E1E5-F388-3749-94C2-409B51BB5C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3207"/>
                <a:ext cx="79" cy="130"/>
              </a:xfrm>
              <a:custGeom>
                <a:avLst/>
                <a:gdLst>
                  <a:gd name="T0" fmla="*/ 14 w 187"/>
                  <a:gd name="T1" fmla="*/ 2 h 308"/>
                  <a:gd name="T2" fmla="*/ 3 w 187"/>
                  <a:gd name="T3" fmla="*/ 2 h 308"/>
                  <a:gd name="T4" fmla="*/ 1 w 187"/>
                  <a:gd name="T5" fmla="*/ 7 h 308"/>
                  <a:gd name="T6" fmla="*/ 1 w 187"/>
                  <a:gd name="T7" fmla="*/ 10 h 308"/>
                  <a:gd name="T8" fmla="*/ 0 w 187"/>
                  <a:gd name="T9" fmla="*/ 15 h 308"/>
                  <a:gd name="T10" fmla="*/ 0 w 187"/>
                  <a:gd name="T11" fmla="*/ 16 h 308"/>
                  <a:gd name="T12" fmla="*/ 2 w 187"/>
                  <a:gd name="T13" fmla="*/ 17 h 308"/>
                  <a:gd name="T14" fmla="*/ 3 w 187"/>
                  <a:gd name="T15" fmla="*/ 15 h 308"/>
                  <a:gd name="T16" fmla="*/ 3 w 187"/>
                  <a:gd name="T17" fmla="*/ 16 h 308"/>
                  <a:gd name="T18" fmla="*/ 2 w 187"/>
                  <a:gd name="T19" fmla="*/ 19 h 308"/>
                  <a:gd name="T20" fmla="*/ 1 w 187"/>
                  <a:gd name="T21" fmla="*/ 21 h 308"/>
                  <a:gd name="T22" fmla="*/ 3 w 187"/>
                  <a:gd name="T23" fmla="*/ 21 h 308"/>
                  <a:gd name="T24" fmla="*/ 3 w 187"/>
                  <a:gd name="T25" fmla="*/ 23 h 308"/>
                  <a:gd name="T26" fmla="*/ 5 w 187"/>
                  <a:gd name="T27" fmla="*/ 22 h 308"/>
                  <a:gd name="T28" fmla="*/ 6 w 187"/>
                  <a:gd name="T29" fmla="*/ 21 h 308"/>
                  <a:gd name="T30" fmla="*/ 7 w 187"/>
                  <a:gd name="T31" fmla="*/ 21 h 308"/>
                  <a:gd name="T32" fmla="*/ 8 w 187"/>
                  <a:gd name="T33" fmla="*/ 19 h 308"/>
                  <a:gd name="T34" fmla="*/ 9 w 187"/>
                  <a:gd name="T35" fmla="*/ 20 h 308"/>
                  <a:gd name="T36" fmla="*/ 11 w 187"/>
                  <a:gd name="T37" fmla="*/ 19 h 308"/>
                  <a:gd name="T38" fmla="*/ 12 w 187"/>
                  <a:gd name="T39" fmla="*/ 16 h 308"/>
                  <a:gd name="T40" fmla="*/ 14 w 187"/>
                  <a:gd name="T41" fmla="*/ 11 h 308"/>
                  <a:gd name="T42" fmla="*/ 14 w 187"/>
                  <a:gd name="T43" fmla="*/ 9 h 308"/>
                  <a:gd name="T44" fmla="*/ 14 w 187"/>
                  <a:gd name="T45" fmla="*/ 2 h 30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87" h="308">
                    <a:moveTo>
                      <a:pt x="184" y="28"/>
                    </a:moveTo>
                    <a:cubicBezTo>
                      <a:pt x="184" y="28"/>
                      <a:pt x="97" y="0"/>
                      <a:pt x="43" y="25"/>
                    </a:cubicBezTo>
                    <a:cubicBezTo>
                      <a:pt x="43" y="25"/>
                      <a:pt x="22" y="81"/>
                      <a:pt x="17" y="90"/>
                    </a:cubicBezTo>
                    <a:cubicBezTo>
                      <a:pt x="13" y="99"/>
                      <a:pt x="11" y="116"/>
                      <a:pt x="9" y="130"/>
                    </a:cubicBezTo>
                    <a:cubicBezTo>
                      <a:pt x="8" y="143"/>
                      <a:pt x="4" y="183"/>
                      <a:pt x="4" y="194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15" y="232"/>
                      <a:pt x="27" y="223"/>
                    </a:cubicBezTo>
                    <a:cubicBezTo>
                      <a:pt x="38" y="213"/>
                      <a:pt x="46" y="195"/>
                      <a:pt x="46" y="195"/>
                    </a:cubicBezTo>
                    <a:cubicBezTo>
                      <a:pt x="46" y="195"/>
                      <a:pt x="45" y="208"/>
                      <a:pt x="41" y="217"/>
                    </a:cubicBezTo>
                    <a:cubicBezTo>
                      <a:pt x="36" y="227"/>
                      <a:pt x="27" y="245"/>
                      <a:pt x="23" y="251"/>
                    </a:cubicBezTo>
                    <a:cubicBezTo>
                      <a:pt x="19" y="258"/>
                      <a:pt x="12" y="269"/>
                      <a:pt x="14" y="275"/>
                    </a:cubicBezTo>
                    <a:cubicBezTo>
                      <a:pt x="15" y="281"/>
                      <a:pt x="25" y="288"/>
                      <a:pt x="34" y="281"/>
                    </a:cubicBezTo>
                    <a:cubicBezTo>
                      <a:pt x="34" y="281"/>
                      <a:pt x="30" y="295"/>
                      <a:pt x="41" y="301"/>
                    </a:cubicBezTo>
                    <a:cubicBezTo>
                      <a:pt x="51" y="308"/>
                      <a:pt x="58" y="296"/>
                      <a:pt x="63" y="292"/>
                    </a:cubicBezTo>
                    <a:cubicBezTo>
                      <a:pt x="69" y="288"/>
                      <a:pt x="82" y="277"/>
                      <a:pt x="82" y="277"/>
                    </a:cubicBezTo>
                    <a:cubicBezTo>
                      <a:pt x="82" y="277"/>
                      <a:pt x="89" y="278"/>
                      <a:pt x="94" y="273"/>
                    </a:cubicBezTo>
                    <a:cubicBezTo>
                      <a:pt x="100" y="268"/>
                      <a:pt x="111" y="255"/>
                      <a:pt x="111" y="255"/>
                    </a:cubicBezTo>
                    <a:cubicBezTo>
                      <a:pt x="111" y="255"/>
                      <a:pt x="110" y="264"/>
                      <a:pt x="117" y="266"/>
                    </a:cubicBezTo>
                    <a:cubicBezTo>
                      <a:pt x="124" y="269"/>
                      <a:pt x="132" y="257"/>
                      <a:pt x="139" y="249"/>
                    </a:cubicBezTo>
                    <a:cubicBezTo>
                      <a:pt x="146" y="241"/>
                      <a:pt x="157" y="226"/>
                      <a:pt x="161" y="213"/>
                    </a:cubicBezTo>
                    <a:cubicBezTo>
                      <a:pt x="164" y="201"/>
                      <a:pt x="176" y="163"/>
                      <a:pt x="179" y="155"/>
                    </a:cubicBezTo>
                    <a:cubicBezTo>
                      <a:pt x="182" y="148"/>
                      <a:pt x="187" y="136"/>
                      <a:pt x="187" y="125"/>
                    </a:cubicBezTo>
                    <a:cubicBezTo>
                      <a:pt x="187" y="114"/>
                      <a:pt x="184" y="28"/>
                      <a:pt x="184" y="28"/>
                    </a:cubicBezTo>
                    <a:close/>
                  </a:path>
                </a:pathLst>
              </a:custGeom>
              <a:solidFill>
                <a:srgbClr val="F8F3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765">
                <a:extLst>
                  <a:ext uri="{FF2B5EF4-FFF2-40B4-BE49-F238E27FC236}">
                    <a16:creationId xmlns:a16="http://schemas.microsoft.com/office/drawing/2014/main" xmlns="" id="{109830B1-2A31-134C-8F1A-27CEDB15F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3207"/>
                <a:ext cx="79" cy="130"/>
              </a:xfrm>
              <a:custGeom>
                <a:avLst/>
                <a:gdLst>
                  <a:gd name="T0" fmla="*/ 14 w 187"/>
                  <a:gd name="T1" fmla="*/ 2 h 308"/>
                  <a:gd name="T2" fmla="*/ 3 w 187"/>
                  <a:gd name="T3" fmla="*/ 2 h 308"/>
                  <a:gd name="T4" fmla="*/ 1 w 187"/>
                  <a:gd name="T5" fmla="*/ 7 h 308"/>
                  <a:gd name="T6" fmla="*/ 1 w 187"/>
                  <a:gd name="T7" fmla="*/ 10 h 308"/>
                  <a:gd name="T8" fmla="*/ 0 w 187"/>
                  <a:gd name="T9" fmla="*/ 15 h 308"/>
                  <a:gd name="T10" fmla="*/ 0 w 187"/>
                  <a:gd name="T11" fmla="*/ 16 h 308"/>
                  <a:gd name="T12" fmla="*/ 2 w 187"/>
                  <a:gd name="T13" fmla="*/ 17 h 308"/>
                  <a:gd name="T14" fmla="*/ 3 w 187"/>
                  <a:gd name="T15" fmla="*/ 15 h 308"/>
                  <a:gd name="T16" fmla="*/ 3 w 187"/>
                  <a:gd name="T17" fmla="*/ 16 h 308"/>
                  <a:gd name="T18" fmla="*/ 2 w 187"/>
                  <a:gd name="T19" fmla="*/ 19 h 308"/>
                  <a:gd name="T20" fmla="*/ 1 w 187"/>
                  <a:gd name="T21" fmla="*/ 21 h 308"/>
                  <a:gd name="T22" fmla="*/ 3 w 187"/>
                  <a:gd name="T23" fmla="*/ 21 h 308"/>
                  <a:gd name="T24" fmla="*/ 3 w 187"/>
                  <a:gd name="T25" fmla="*/ 23 h 308"/>
                  <a:gd name="T26" fmla="*/ 5 w 187"/>
                  <a:gd name="T27" fmla="*/ 22 h 308"/>
                  <a:gd name="T28" fmla="*/ 6 w 187"/>
                  <a:gd name="T29" fmla="*/ 21 h 308"/>
                  <a:gd name="T30" fmla="*/ 7 w 187"/>
                  <a:gd name="T31" fmla="*/ 21 h 308"/>
                  <a:gd name="T32" fmla="*/ 8 w 187"/>
                  <a:gd name="T33" fmla="*/ 19 h 308"/>
                  <a:gd name="T34" fmla="*/ 9 w 187"/>
                  <a:gd name="T35" fmla="*/ 20 h 308"/>
                  <a:gd name="T36" fmla="*/ 11 w 187"/>
                  <a:gd name="T37" fmla="*/ 19 h 308"/>
                  <a:gd name="T38" fmla="*/ 12 w 187"/>
                  <a:gd name="T39" fmla="*/ 16 h 308"/>
                  <a:gd name="T40" fmla="*/ 14 w 187"/>
                  <a:gd name="T41" fmla="*/ 11 h 308"/>
                  <a:gd name="T42" fmla="*/ 14 w 187"/>
                  <a:gd name="T43" fmla="*/ 9 h 308"/>
                  <a:gd name="T44" fmla="*/ 14 w 187"/>
                  <a:gd name="T45" fmla="*/ 2 h 30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87" h="308">
                    <a:moveTo>
                      <a:pt x="184" y="28"/>
                    </a:moveTo>
                    <a:cubicBezTo>
                      <a:pt x="184" y="28"/>
                      <a:pt x="97" y="0"/>
                      <a:pt x="43" y="25"/>
                    </a:cubicBezTo>
                    <a:cubicBezTo>
                      <a:pt x="43" y="25"/>
                      <a:pt x="22" y="81"/>
                      <a:pt x="17" y="90"/>
                    </a:cubicBezTo>
                    <a:cubicBezTo>
                      <a:pt x="13" y="99"/>
                      <a:pt x="11" y="116"/>
                      <a:pt x="9" y="130"/>
                    </a:cubicBezTo>
                    <a:cubicBezTo>
                      <a:pt x="8" y="143"/>
                      <a:pt x="4" y="183"/>
                      <a:pt x="4" y="194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15" y="232"/>
                      <a:pt x="27" y="223"/>
                    </a:cubicBezTo>
                    <a:cubicBezTo>
                      <a:pt x="38" y="213"/>
                      <a:pt x="46" y="195"/>
                      <a:pt x="46" y="195"/>
                    </a:cubicBezTo>
                    <a:cubicBezTo>
                      <a:pt x="46" y="195"/>
                      <a:pt x="45" y="208"/>
                      <a:pt x="41" y="217"/>
                    </a:cubicBezTo>
                    <a:cubicBezTo>
                      <a:pt x="36" y="227"/>
                      <a:pt x="27" y="245"/>
                      <a:pt x="23" y="251"/>
                    </a:cubicBezTo>
                    <a:cubicBezTo>
                      <a:pt x="19" y="258"/>
                      <a:pt x="12" y="269"/>
                      <a:pt x="14" y="275"/>
                    </a:cubicBezTo>
                    <a:cubicBezTo>
                      <a:pt x="15" y="281"/>
                      <a:pt x="25" y="288"/>
                      <a:pt x="34" y="281"/>
                    </a:cubicBezTo>
                    <a:cubicBezTo>
                      <a:pt x="34" y="281"/>
                      <a:pt x="30" y="295"/>
                      <a:pt x="41" y="301"/>
                    </a:cubicBezTo>
                    <a:cubicBezTo>
                      <a:pt x="51" y="308"/>
                      <a:pt x="58" y="296"/>
                      <a:pt x="63" y="292"/>
                    </a:cubicBezTo>
                    <a:cubicBezTo>
                      <a:pt x="69" y="288"/>
                      <a:pt x="82" y="277"/>
                      <a:pt x="82" y="277"/>
                    </a:cubicBezTo>
                    <a:cubicBezTo>
                      <a:pt x="82" y="277"/>
                      <a:pt x="89" y="278"/>
                      <a:pt x="94" y="273"/>
                    </a:cubicBezTo>
                    <a:cubicBezTo>
                      <a:pt x="100" y="268"/>
                      <a:pt x="111" y="255"/>
                      <a:pt x="111" y="255"/>
                    </a:cubicBezTo>
                    <a:cubicBezTo>
                      <a:pt x="111" y="255"/>
                      <a:pt x="110" y="264"/>
                      <a:pt x="117" y="266"/>
                    </a:cubicBezTo>
                    <a:cubicBezTo>
                      <a:pt x="124" y="269"/>
                      <a:pt x="132" y="257"/>
                      <a:pt x="139" y="249"/>
                    </a:cubicBezTo>
                    <a:cubicBezTo>
                      <a:pt x="146" y="241"/>
                      <a:pt x="157" y="226"/>
                      <a:pt x="161" y="213"/>
                    </a:cubicBezTo>
                    <a:cubicBezTo>
                      <a:pt x="164" y="201"/>
                      <a:pt x="176" y="163"/>
                      <a:pt x="179" y="155"/>
                    </a:cubicBezTo>
                    <a:cubicBezTo>
                      <a:pt x="182" y="148"/>
                      <a:pt x="187" y="136"/>
                      <a:pt x="187" y="125"/>
                    </a:cubicBezTo>
                    <a:cubicBezTo>
                      <a:pt x="187" y="114"/>
                      <a:pt x="184" y="28"/>
                      <a:pt x="184" y="28"/>
                    </a:cubicBezTo>
                    <a:close/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766">
                <a:extLst>
                  <a:ext uri="{FF2B5EF4-FFF2-40B4-BE49-F238E27FC236}">
                    <a16:creationId xmlns:a16="http://schemas.microsoft.com/office/drawing/2014/main" xmlns="" id="{A4BAE02C-1B25-CF42-87EC-7BFA0CC3C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3" y="3252"/>
                <a:ext cx="2" cy="37"/>
              </a:xfrm>
              <a:custGeom>
                <a:avLst/>
                <a:gdLst>
                  <a:gd name="T0" fmla="*/ 0 w 5"/>
                  <a:gd name="T1" fmla="*/ 7 h 87"/>
                  <a:gd name="T2" fmla="*/ 0 w 5"/>
                  <a:gd name="T3" fmla="*/ 4 h 87"/>
                  <a:gd name="T4" fmla="*/ 0 w 5"/>
                  <a:gd name="T5" fmla="*/ 0 h 8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87">
                    <a:moveTo>
                      <a:pt x="0" y="87"/>
                    </a:moveTo>
                    <a:cubicBezTo>
                      <a:pt x="0" y="87"/>
                      <a:pt x="1" y="66"/>
                      <a:pt x="2" y="52"/>
                    </a:cubicBezTo>
                    <a:cubicBezTo>
                      <a:pt x="3" y="38"/>
                      <a:pt x="5" y="0"/>
                      <a:pt x="5" y="0"/>
                    </a:cubicBezTo>
                  </a:path>
                </a:pathLst>
              </a:custGeom>
              <a:noFill/>
              <a:ln w="3175" cap="rnd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767">
                <a:extLst>
                  <a:ext uri="{FF2B5EF4-FFF2-40B4-BE49-F238E27FC236}">
                    <a16:creationId xmlns:a16="http://schemas.microsoft.com/office/drawing/2014/main" xmlns="" id="{53DEA50D-B10F-714D-9CC6-22D4BDFC8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3277"/>
                <a:ext cx="23" cy="48"/>
              </a:xfrm>
              <a:custGeom>
                <a:avLst/>
                <a:gdLst>
                  <a:gd name="T0" fmla="*/ 0 w 55"/>
                  <a:gd name="T1" fmla="*/ 8 h 114"/>
                  <a:gd name="T2" fmla="*/ 2 w 55"/>
                  <a:gd name="T3" fmla="*/ 7 h 114"/>
                  <a:gd name="T4" fmla="*/ 3 w 55"/>
                  <a:gd name="T5" fmla="*/ 5 h 114"/>
                  <a:gd name="T6" fmla="*/ 4 w 55"/>
                  <a:gd name="T7" fmla="*/ 0 h 1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5" h="114">
                    <a:moveTo>
                      <a:pt x="0" y="114"/>
                    </a:moveTo>
                    <a:cubicBezTo>
                      <a:pt x="0" y="114"/>
                      <a:pt x="18" y="98"/>
                      <a:pt x="25" y="90"/>
                    </a:cubicBezTo>
                    <a:cubicBezTo>
                      <a:pt x="31" y="81"/>
                      <a:pt x="40" y="77"/>
                      <a:pt x="44" y="61"/>
                    </a:cubicBezTo>
                    <a:cubicBezTo>
                      <a:pt x="48" y="46"/>
                      <a:pt x="53" y="7"/>
                      <a:pt x="55" y="0"/>
                    </a:cubicBezTo>
                  </a:path>
                </a:pathLst>
              </a:custGeom>
              <a:noFill/>
              <a:ln w="3175" cap="rnd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768">
                <a:extLst>
                  <a:ext uri="{FF2B5EF4-FFF2-40B4-BE49-F238E27FC236}">
                    <a16:creationId xmlns:a16="http://schemas.microsoft.com/office/drawing/2014/main" xmlns="" id="{EC752AD9-BD47-3740-B380-3CEF2051C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" y="3281"/>
                <a:ext cx="19" cy="43"/>
              </a:xfrm>
              <a:custGeom>
                <a:avLst/>
                <a:gdLst>
                  <a:gd name="T0" fmla="*/ 0 w 45"/>
                  <a:gd name="T1" fmla="*/ 8 h 102"/>
                  <a:gd name="T2" fmla="*/ 1 w 45"/>
                  <a:gd name="T3" fmla="*/ 6 h 102"/>
                  <a:gd name="T4" fmla="*/ 2 w 45"/>
                  <a:gd name="T5" fmla="*/ 4 h 102"/>
                  <a:gd name="T6" fmla="*/ 3 w 45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5" h="102">
                    <a:moveTo>
                      <a:pt x="0" y="102"/>
                    </a:moveTo>
                    <a:cubicBezTo>
                      <a:pt x="0" y="102"/>
                      <a:pt x="16" y="84"/>
                      <a:pt x="19" y="78"/>
                    </a:cubicBezTo>
                    <a:cubicBezTo>
                      <a:pt x="22" y="72"/>
                      <a:pt x="26" y="60"/>
                      <a:pt x="29" y="51"/>
                    </a:cubicBezTo>
                    <a:cubicBezTo>
                      <a:pt x="32" y="41"/>
                      <a:pt x="45" y="0"/>
                      <a:pt x="45" y="0"/>
                    </a:cubicBezTo>
                  </a:path>
                </a:pathLst>
              </a:custGeom>
              <a:noFill/>
              <a:ln w="3175" cap="rnd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769">
                <a:extLst>
                  <a:ext uri="{FF2B5EF4-FFF2-40B4-BE49-F238E27FC236}">
                    <a16:creationId xmlns:a16="http://schemas.microsoft.com/office/drawing/2014/main" xmlns="" id="{0B75BBF5-BA46-5245-9B1C-1086AEBB0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3279"/>
                <a:ext cx="18" cy="36"/>
              </a:xfrm>
              <a:custGeom>
                <a:avLst/>
                <a:gdLst>
                  <a:gd name="T0" fmla="*/ 0 w 43"/>
                  <a:gd name="T1" fmla="*/ 6 h 84"/>
                  <a:gd name="T2" fmla="*/ 1 w 43"/>
                  <a:gd name="T3" fmla="*/ 5 h 84"/>
                  <a:gd name="T4" fmla="*/ 2 w 43"/>
                  <a:gd name="T5" fmla="*/ 3 h 84"/>
                  <a:gd name="T6" fmla="*/ 3 w 43"/>
                  <a:gd name="T7" fmla="*/ 0 h 8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3" h="84">
                    <a:moveTo>
                      <a:pt x="0" y="84"/>
                    </a:moveTo>
                    <a:cubicBezTo>
                      <a:pt x="0" y="84"/>
                      <a:pt x="12" y="72"/>
                      <a:pt x="15" y="63"/>
                    </a:cubicBezTo>
                    <a:cubicBezTo>
                      <a:pt x="19" y="53"/>
                      <a:pt x="28" y="38"/>
                      <a:pt x="30" y="31"/>
                    </a:cubicBezTo>
                    <a:cubicBezTo>
                      <a:pt x="33" y="23"/>
                      <a:pt x="43" y="0"/>
                      <a:pt x="43" y="0"/>
                    </a:cubicBezTo>
                  </a:path>
                </a:pathLst>
              </a:custGeom>
              <a:noFill/>
              <a:ln w="3175" cap="rnd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770">
                <a:extLst>
                  <a:ext uri="{FF2B5EF4-FFF2-40B4-BE49-F238E27FC236}">
                    <a16:creationId xmlns:a16="http://schemas.microsoft.com/office/drawing/2014/main" xmlns="" id="{9B755DC0-17B0-6047-8AFC-F271293B9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3271"/>
                <a:ext cx="1" cy="3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1 h 6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cubicBezTo>
                      <a:pt x="2" y="2"/>
                      <a:pt x="1" y="4"/>
                      <a:pt x="0" y="6"/>
                    </a:cubicBezTo>
                  </a:path>
                </a:pathLst>
              </a:custGeom>
              <a:noFill/>
              <a:ln w="3175" cap="rnd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771">
                <a:extLst>
                  <a:ext uri="{FF2B5EF4-FFF2-40B4-BE49-F238E27FC236}">
                    <a16:creationId xmlns:a16="http://schemas.microsoft.com/office/drawing/2014/main" xmlns="" id="{286E931B-B67E-E845-AE61-2D09810D2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8" y="3273"/>
                <a:ext cx="1" cy="2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1 h 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2" y="0"/>
                      <a:pt x="1" y="3"/>
                      <a:pt x="0" y="4"/>
                    </a:cubicBezTo>
                  </a:path>
                </a:pathLst>
              </a:custGeom>
              <a:noFill/>
              <a:ln w="3175" cap="rnd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772">
                <a:extLst>
                  <a:ext uri="{FF2B5EF4-FFF2-40B4-BE49-F238E27FC236}">
                    <a16:creationId xmlns:a16="http://schemas.microsoft.com/office/drawing/2014/main" xmlns="" id="{E59AC310-7241-164F-AC1A-4DAF052D3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" y="3268"/>
                <a:ext cx="2" cy="3"/>
              </a:xfrm>
              <a:custGeom>
                <a:avLst/>
                <a:gdLst>
                  <a:gd name="T0" fmla="*/ 1 w 3"/>
                  <a:gd name="T1" fmla="*/ 0 h 7"/>
                  <a:gd name="T2" fmla="*/ 0 w 3"/>
                  <a:gd name="T3" fmla="*/ 0 h 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cubicBezTo>
                      <a:pt x="3" y="3"/>
                      <a:pt x="1" y="5"/>
                      <a:pt x="0" y="7"/>
                    </a:cubicBezTo>
                  </a:path>
                </a:pathLst>
              </a:custGeom>
              <a:noFill/>
              <a:ln w="3175" cap="rnd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773">
                <a:extLst>
                  <a:ext uri="{FF2B5EF4-FFF2-40B4-BE49-F238E27FC236}">
                    <a16:creationId xmlns:a16="http://schemas.microsoft.com/office/drawing/2014/main" xmlns="" id="{A9A0F48D-B996-6148-857D-862F74AD9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5" y="3289"/>
                <a:ext cx="7" cy="13"/>
              </a:xfrm>
              <a:custGeom>
                <a:avLst/>
                <a:gdLst>
                  <a:gd name="T0" fmla="*/ 0 w 18"/>
                  <a:gd name="T1" fmla="*/ 0 h 30"/>
                  <a:gd name="T2" fmla="*/ 1 w 18"/>
                  <a:gd name="T3" fmla="*/ 1 h 30"/>
                  <a:gd name="T4" fmla="*/ 1 w 18"/>
                  <a:gd name="T5" fmla="*/ 3 h 3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30">
                    <a:moveTo>
                      <a:pt x="0" y="3"/>
                    </a:moveTo>
                    <a:cubicBezTo>
                      <a:pt x="6" y="0"/>
                      <a:pt x="15" y="2"/>
                      <a:pt x="17" y="9"/>
                    </a:cubicBezTo>
                    <a:cubicBezTo>
                      <a:pt x="18" y="17"/>
                      <a:pt x="13" y="24"/>
                      <a:pt x="10" y="30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774">
                <a:extLst>
                  <a:ext uri="{FF2B5EF4-FFF2-40B4-BE49-F238E27FC236}">
                    <a16:creationId xmlns:a16="http://schemas.microsoft.com/office/drawing/2014/main" xmlns="" id="{1667EFFC-603C-9D4F-8FAA-BB513944C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0" y="3319"/>
                <a:ext cx="9" cy="4"/>
              </a:xfrm>
              <a:custGeom>
                <a:avLst/>
                <a:gdLst>
                  <a:gd name="T0" fmla="*/ 2 w 23"/>
                  <a:gd name="T1" fmla="*/ 0 h 11"/>
                  <a:gd name="T2" fmla="*/ 1 w 23"/>
                  <a:gd name="T3" fmla="*/ 0 h 11"/>
                  <a:gd name="T4" fmla="*/ 0 w 23"/>
                  <a:gd name="T5" fmla="*/ 0 h 1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" h="11">
                    <a:moveTo>
                      <a:pt x="23" y="11"/>
                    </a:moveTo>
                    <a:cubicBezTo>
                      <a:pt x="22" y="5"/>
                      <a:pt x="19" y="0"/>
                      <a:pt x="13" y="0"/>
                    </a:cubicBezTo>
                    <a:cubicBezTo>
                      <a:pt x="8" y="0"/>
                      <a:pt x="4" y="7"/>
                      <a:pt x="0" y="9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775">
                <a:extLst>
                  <a:ext uri="{FF2B5EF4-FFF2-40B4-BE49-F238E27FC236}">
                    <a16:creationId xmlns:a16="http://schemas.microsoft.com/office/drawing/2014/main" xmlns="" id="{F6DB9313-E90E-3740-906E-CA936508C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3326"/>
                <a:ext cx="10" cy="5"/>
              </a:xfrm>
              <a:custGeom>
                <a:avLst/>
                <a:gdLst>
                  <a:gd name="T0" fmla="*/ 2 w 24"/>
                  <a:gd name="T1" fmla="*/ 1 h 12"/>
                  <a:gd name="T2" fmla="*/ 1 w 24"/>
                  <a:gd name="T3" fmla="*/ 0 h 12"/>
                  <a:gd name="T4" fmla="*/ 0 w 24"/>
                  <a:gd name="T5" fmla="*/ 1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4" h="12">
                    <a:moveTo>
                      <a:pt x="24" y="12"/>
                    </a:moveTo>
                    <a:cubicBezTo>
                      <a:pt x="20" y="7"/>
                      <a:pt x="19" y="0"/>
                      <a:pt x="11" y="2"/>
                    </a:cubicBezTo>
                    <a:cubicBezTo>
                      <a:pt x="6" y="4"/>
                      <a:pt x="3" y="8"/>
                      <a:pt x="0" y="10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776">
                <a:extLst>
                  <a:ext uri="{FF2B5EF4-FFF2-40B4-BE49-F238E27FC236}">
                    <a16:creationId xmlns:a16="http://schemas.microsoft.com/office/drawing/2014/main" xmlns="" id="{BDA49247-CA32-584D-BCD1-322196A63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3314"/>
                <a:ext cx="8" cy="3"/>
              </a:xfrm>
              <a:custGeom>
                <a:avLst/>
                <a:gdLst>
                  <a:gd name="T0" fmla="*/ 1 w 19"/>
                  <a:gd name="T1" fmla="*/ 0 h 8"/>
                  <a:gd name="T2" fmla="*/ 1 w 19"/>
                  <a:gd name="T3" fmla="*/ 0 h 8"/>
                  <a:gd name="T4" fmla="*/ 0 w 19"/>
                  <a:gd name="T5" fmla="*/ 0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9" h="8">
                    <a:moveTo>
                      <a:pt x="19" y="6"/>
                    </a:moveTo>
                    <a:cubicBezTo>
                      <a:pt x="19" y="1"/>
                      <a:pt x="13" y="0"/>
                      <a:pt x="10" y="1"/>
                    </a:cubicBezTo>
                    <a:cubicBezTo>
                      <a:pt x="6" y="2"/>
                      <a:pt x="3" y="6"/>
                      <a:pt x="0" y="8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777">
                <a:extLst>
                  <a:ext uri="{FF2B5EF4-FFF2-40B4-BE49-F238E27FC236}">
                    <a16:creationId xmlns:a16="http://schemas.microsoft.com/office/drawing/2014/main" xmlns="" id="{DC3A5893-8760-7247-84EE-B9D9744AE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2" y="3299"/>
                <a:ext cx="35" cy="76"/>
              </a:xfrm>
              <a:custGeom>
                <a:avLst/>
                <a:gdLst>
                  <a:gd name="T0" fmla="*/ 6 w 83"/>
                  <a:gd name="T1" fmla="*/ 14 h 179"/>
                  <a:gd name="T2" fmla="*/ 0 w 83"/>
                  <a:gd name="T3" fmla="*/ 0 h 17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3" h="179">
                    <a:moveTo>
                      <a:pt x="83" y="179"/>
                    </a:moveTo>
                    <a:cubicBezTo>
                      <a:pt x="83" y="179"/>
                      <a:pt x="13" y="43"/>
                      <a:pt x="0" y="0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778">
                <a:extLst>
                  <a:ext uri="{FF2B5EF4-FFF2-40B4-BE49-F238E27FC236}">
                    <a16:creationId xmlns:a16="http://schemas.microsoft.com/office/drawing/2014/main" xmlns="" id="{EA851419-E029-C944-BD2B-51EBFB410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9" y="3021"/>
                <a:ext cx="42" cy="175"/>
              </a:xfrm>
              <a:custGeom>
                <a:avLst/>
                <a:gdLst>
                  <a:gd name="T0" fmla="*/ 8 w 100"/>
                  <a:gd name="T1" fmla="*/ 31 h 414"/>
                  <a:gd name="T2" fmla="*/ 0 w 100"/>
                  <a:gd name="T3" fmla="*/ 0 h 41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0" h="414">
                    <a:moveTo>
                      <a:pt x="100" y="414"/>
                    </a:moveTo>
                    <a:cubicBezTo>
                      <a:pt x="100" y="414"/>
                      <a:pt x="20" y="174"/>
                      <a:pt x="0" y="0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779">
                <a:extLst>
                  <a:ext uri="{FF2B5EF4-FFF2-40B4-BE49-F238E27FC236}">
                    <a16:creationId xmlns:a16="http://schemas.microsoft.com/office/drawing/2014/main" xmlns="" id="{30D3A9D5-C42D-3D46-ADF9-5F43A70A4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7" y="2764"/>
                <a:ext cx="21" cy="32"/>
              </a:xfrm>
              <a:custGeom>
                <a:avLst/>
                <a:gdLst>
                  <a:gd name="T0" fmla="*/ 0 w 49"/>
                  <a:gd name="T1" fmla="*/ 0 h 76"/>
                  <a:gd name="T2" fmla="*/ 1 w 49"/>
                  <a:gd name="T3" fmla="*/ 2 h 76"/>
                  <a:gd name="T4" fmla="*/ 1 w 49"/>
                  <a:gd name="T5" fmla="*/ 5 h 76"/>
                  <a:gd name="T6" fmla="*/ 4 w 49"/>
                  <a:gd name="T7" fmla="*/ 2 h 7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9" h="76">
                    <a:moveTo>
                      <a:pt x="0" y="3"/>
                    </a:moveTo>
                    <a:cubicBezTo>
                      <a:pt x="0" y="3"/>
                      <a:pt x="18" y="0"/>
                      <a:pt x="16" y="26"/>
                    </a:cubicBezTo>
                    <a:cubicBezTo>
                      <a:pt x="15" y="53"/>
                      <a:pt x="17" y="76"/>
                      <a:pt x="17" y="76"/>
                    </a:cubicBezTo>
                    <a:cubicBezTo>
                      <a:pt x="49" y="27"/>
                      <a:pt x="49" y="27"/>
                      <a:pt x="49" y="27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780">
                <a:extLst>
                  <a:ext uri="{FF2B5EF4-FFF2-40B4-BE49-F238E27FC236}">
                    <a16:creationId xmlns:a16="http://schemas.microsoft.com/office/drawing/2014/main" xmlns="" id="{4B676E17-EE0E-8841-BA12-5782488CA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2782"/>
                <a:ext cx="14" cy="6"/>
              </a:xfrm>
              <a:custGeom>
                <a:avLst/>
                <a:gdLst>
                  <a:gd name="T0" fmla="*/ 0 w 33"/>
                  <a:gd name="T1" fmla="*/ 0 h 15"/>
                  <a:gd name="T2" fmla="*/ 1 w 33"/>
                  <a:gd name="T3" fmla="*/ 1 h 15"/>
                  <a:gd name="T4" fmla="*/ 3 w 33"/>
                  <a:gd name="T5" fmla="*/ 0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3" h="15">
                    <a:moveTo>
                      <a:pt x="2" y="0"/>
                    </a:moveTo>
                    <a:cubicBezTo>
                      <a:pt x="0" y="8"/>
                      <a:pt x="5" y="15"/>
                      <a:pt x="14" y="12"/>
                    </a:cubicBezTo>
                    <a:cubicBezTo>
                      <a:pt x="20" y="11"/>
                      <a:pt x="28" y="5"/>
                      <a:pt x="33" y="2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781">
                <a:extLst>
                  <a:ext uri="{FF2B5EF4-FFF2-40B4-BE49-F238E27FC236}">
                    <a16:creationId xmlns:a16="http://schemas.microsoft.com/office/drawing/2014/main" xmlns="" id="{22716196-D4D2-B548-9EE7-5395BABC9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2774"/>
                <a:ext cx="10" cy="6"/>
              </a:xfrm>
              <a:custGeom>
                <a:avLst/>
                <a:gdLst>
                  <a:gd name="T0" fmla="*/ 1 w 25"/>
                  <a:gd name="T1" fmla="*/ 0 h 12"/>
                  <a:gd name="T2" fmla="*/ 1 w 25"/>
                  <a:gd name="T3" fmla="*/ 2 h 12"/>
                  <a:gd name="T4" fmla="*/ 1 w 25"/>
                  <a:gd name="T5" fmla="*/ 0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5" h="12">
                    <a:moveTo>
                      <a:pt x="17" y="0"/>
                    </a:moveTo>
                    <a:cubicBezTo>
                      <a:pt x="11" y="0"/>
                      <a:pt x="0" y="11"/>
                      <a:pt x="10" y="12"/>
                    </a:cubicBezTo>
                    <a:cubicBezTo>
                      <a:pt x="14" y="12"/>
                      <a:pt x="25" y="3"/>
                      <a:pt x="19" y="0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782">
                <a:extLst>
                  <a:ext uri="{FF2B5EF4-FFF2-40B4-BE49-F238E27FC236}">
                    <a16:creationId xmlns:a16="http://schemas.microsoft.com/office/drawing/2014/main" xmlns="" id="{5C3A36D7-B79D-FC45-A48B-886C813691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4" y="3294"/>
                <a:ext cx="22" cy="78"/>
              </a:xfrm>
              <a:custGeom>
                <a:avLst/>
                <a:gdLst>
                  <a:gd name="T0" fmla="*/ 0 w 53"/>
                  <a:gd name="T1" fmla="*/ 0 h 185"/>
                  <a:gd name="T2" fmla="*/ 2 w 53"/>
                  <a:gd name="T3" fmla="*/ 7 h 185"/>
                  <a:gd name="T4" fmla="*/ 4 w 53"/>
                  <a:gd name="T5" fmla="*/ 14 h 185"/>
                  <a:gd name="T6" fmla="*/ 4 w 53"/>
                  <a:gd name="T7" fmla="*/ 13 h 1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3" h="185">
                    <a:moveTo>
                      <a:pt x="0" y="0"/>
                    </a:moveTo>
                    <a:cubicBezTo>
                      <a:pt x="13" y="30"/>
                      <a:pt x="25" y="61"/>
                      <a:pt x="35" y="93"/>
                    </a:cubicBezTo>
                    <a:cubicBezTo>
                      <a:pt x="43" y="123"/>
                      <a:pt x="45" y="155"/>
                      <a:pt x="53" y="185"/>
                    </a:cubicBezTo>
                    <a:cubicBezTo>
                      <a:pt x="53" y="184"/>
                      <a:pt x="52" y="183"/>
                      <a:pt x="52" y="182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783">
                <a:extLst>
                  <a:ext uri="{FF2B5EF4-FFF2-40B4-BE49-F238E27FC236}">
                    <a16:creationId xmlns:a16="http://schemas.microsoft.com/office/drawing/2014/main" xmlns="" id="{D21E1E71-A918-6547-BB8C-C07388537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9" y="3244"/>
                <a:ext cx="6" cy="28"/>
              </a:xfrm>
              <a:custGeom>
                <a:avLst/>
                <a:gdLst>
                  <a:gd name="T0" fmla="*/ 1 w 15"/>
                  <a:gd name="T1" fmla="*/ 0 h 66"/>
                  <a:gd name="T2" fmla="*/ 0 w 15"/>
                  <a:gd name="T3" fmla="*/ 5 h 66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5" h="66">
                    <a:moveTo>
                      <a:pt x="13" y="0"/>
                    </a:moveTo>
                    <a:cubicBezTo>
                      <a:pt x="15" y="22"/>
                      <a:pt x="0" y="45"/>
                      <a:pt x="7" y="66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784">
                <a:extLst>
                  <a:ext uri="{FF2B5EF4-FFF2-40B4-BE49-F238E27FC236}">
                    <a16:creationId xmlns:a16="http://schemas.microsoft.com/office/drawing/2014/main" xmlns="" id="{731AB67A-C242-9D47-80E7-897B7FB6A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1" y="3203"/>
                <a:ext cx="19" cy="35"/>
              </a:xfrm>
              <a:custGeom>
                <a:avLst/>
                <a:gdLst>
                  <a:gd name="T0" fmla="*/ 0 w 44"/>
                  <a:gd name="T1" fmla="*/ 0 h 84"/>
                  <a:gd name="T2" fmla="*/ 1 w 44"/>
                  <a:gd name="T3" fmla="*/ 3 h 84"/>
                  <a:gd name="T4" fmla="*/ 3 w 44"/>
                  <a:gd name="T5" fmla="*/ 6 h 8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84">
                    <a:moveTo>
                      <a:pt x="0" y="0"/>
                    </a:moveTo>
                    <a:cubicBezTo>
                      <a:pt x="0" y="11"/>
                      <a:pt x="8" y="24"/>
                      <a:pt x="13" y="35"/>
                    </a:cubicBezTo>
                    <a:cubicBezTo>
                      <a:pt x="21" y="53"/>
                      <a:pt x="30" y="70"/>
                      <a:pt x="44" y="84"/>
                    </a:cubicBezTo>
                  </a:path>
                </a:pathLst>
              </a:custGeom>
              <a:noFill/>
              <a:ln w="3175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785">
                <a:extLst>
                  <a:ext uri="{FF2B5EF4-FFF2-40B4-BE49-F238E27FC236}">
                    <a16:creationId xmlns:a16="http://schemas.microsoft.com/office/drawing/2014/main" xmlns="" id="{B199DB7A-A95C-CC4E-9BA0-79775C443A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2652"/>
                <a:ext cx="6" cy="27"/>
              </a:xfrm>
              <a:custGeom>
                <a:avLst/>
                <a:gdLst>
                  <a:gd name="T0" fmla="*/ 1 w 14"/>
                  <a:gd name="T1" fmla="*/ 5 h 64"/>
                  <a:gd name="T2" fmla="*/ 0 w 14"/>
                  <a:gd name="T3" fmla="*/ 2 h 64"/>
                  <a:gd name="T4" fmla="*/ 0 w 14"/>
                  <a:gd name="T5" fmla="*/ 0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64">
                    <a:moveTo>
                      <a:pt x="14" y="64"/>
                    </a:moveTo>
                    <a:cubicBezTo>
                      <a:pt x="14" y="64"/>
                      <a:pt x="7" y="35"/>
                      <a:pt x="5" y="26"/>
                    </a:cubicBezTo>
                    <a:cubicBezTo>
                      <a:pt x="3" y="16"/>
                      <a:pt x="0" y="0"/>
                      <a:pt x="0" y="0"/>
                    </a:cubicBezTo>
                  </a:path>
                </a:pathLst>
              </a:custGeom>
              <a:noFill/>
              <a:ln w="1588" cap="rnd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786">
                <a:extLst>
                  <a:ext uri="{FF2B5EF4-FFF2-40B4-BE49-F238E27FC236}">
                    <a16:creationId xmlns:a16="http://schemas.microsoft.com/office/drawing/2014/main" xmlns="" id="{29E12D59-1733-244B-BA91-3BF01FECB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" y="2643"/>
                <a:ext cx="5" cy="32"/>
              </a:xfrm>
              <a:custGeom>
                <a:avLst/>
                <a:gdLst>
                  <a:gd name="T0" fmla="*/ 0 w 12"/>
                  <a:gd name="T1" fmla="*/ 6 h 75"/>
                  <a:gd name="T2" fmla="*/ 0 w 12"/>
                  <a:gd name="T3" fmla="*/ 4 h 75"/>
                  <a:gd name="T4" fmla="*/ 1 w 12"/>
                  <a:gd name="T5" fmla="*/ 2 h 75"/>
                  <a:gd name="T6" fmla="*/ 1 w 12"/>
                  <a:gd name="T7" fmla="*/ 0 h 7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75">
                    <a:moveTo>
                      <a:pt x="0" y="75"/>
                    </a:moveTo>
                    <a:cubicBezTo>
                      <a:pt x="0" y="75"/>
                      <a:pt x="2" y="60"/>
                      <a:pt x="3" y="51"/>
                    </a:cubicBezTo>
                    <a:cubicBezTo>
                      <a:pt x="4" y="43"/>
                      <a:pt x="7" y="29"/>
                      <a:pt x="9" y="22"/>
                    </a:cubicBezTo>
                    <a:cubicBezTo>
                      <a:pt x="10" y="14"/>
                      <a:pt x="12" y="0"/>
                      <a:pt x="12" y="0"/>
                    </a:cubicBezTo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787">
                <a:extLst>
                  <a:ext uri="{FF2B5EF4-FFF2-40B4-BE49-F238E27FC236}">
                    <a16:creationId xmlns:a16="http://schemas.microsoft.com/office/drawing/2014/main" xmlns="" id="{4687015E-7042-F94E-B258-70486D6F0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" y="2622"/>
                <a:ext cx="23" cy="12"/>
              </a:xfrm>
              <a:custGeom>
                <a:avLst/>
                <a:gdLst>
                  <a:gd name="T0" fmla="*/ 0 w 54"/>
                  <a:gd name="T1" fmla="*/ 1 h 28"/>
                  <a:gd name="T2" fmla="*/ 1 w 54"/>
                  <a:gd name="T3" fmla="*/ 0 h 28"/>
                  <a:gd name="T4" fmla="*/ 3 w 54"/>
                  <a:gd name="T5" fmla="*/ 0 h 28"/>
                  <a:gd name="T6" fmla="*/ 4 w 54"/>
                  <a:gd name="T7" fmla="*/ 2 h 28"/>
                  <a:gd name="T8" fmla="*/ 3 w 54"/>
                  <a:gd name="T9" fmla="*/ 2 h 28"/>
                  <a:gd name="T10" fmla="*/ 1 w 54"/>
                  <a:gd name="T11" fmla="*/ 2 h 28"/>
                  <a:gd name="T12" fmla="*/ 0 w 54"/>
                  <a:gd name="T13" fmla="*/ 1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8">
                    <a:moveTo>
                      <a:pt x="0" y="18"/>
                    </a:moveTo>
                    <a:cubicBezTo>
                      <a:pt x="0" y="15"/>
                      <a:pt x="6" y="13"/>
                      <a:pt x="13" y="8"/>
                    </a:cubicBezTo>
                    <a:cubicBezTo>
                      <a:pt x="20" y="3"/>
                      <a:pt x="34" y="0"/>
                      <a:pt x="43" y="7"/>
                    </a:cubicBezTo>
                    <a:cubicBezTo>
                      <a:pt x="52" y="14"/>
                      <a:pt x="54" y="20"/>
                      <a:pt x="54" y="20"/>
                    </a:cubicBezTo>
                    <a:cubicBezTo>
                      <a:pt x="54" y="20"/>
                      <a:pt x="44" y="28"/>
                      <a:pt x="31" y="27"/>
                    </a:cubicBezTo>
                    <a:cubicBezTo>
                      <a:pt x="18" y="26"/>
                      <a:pt x="13" y="22"/>
                      <a:pt x="9" y="21"/>
                    </a:cubicBezTo>
                    <a:cubicBezTo>
                      <a:pt x="4" y="20"/>
                      <a:pt x="1" y="22"/>
                      <a:pt x="0" y="18"/>
                    </a:cubicBezTo>
                    <a:close/>
                  </a:path>
                </a:pathLst>
              </a:custGeom>
              <a:noFill/>
              <a:ln w="1588" cap="flat">
                <a:solidFill>
                  <a:srgbClr val="34343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788">
                <a:extLst>
                  <a:ext uri="{FF2B5EF4-FFF2-40B4-BE49-F238E27FC236}">
                    <a16:creationId xmlns:a16="http://schemas.microsoft.com/office/drawing/2014/main" xmlns="" id="{CA6DC01E-B10E-EF4B-A8FD-1A2DD61096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0" y="2625"/>
                <a:ext cx="10" cy="4"/>
              </a:xfrm>
              <a:custGeom>
                <a:avLst/>
                <a:gdLst>
                  <a:gd name="T0" fmla="*/ 0 w 25"/>
                  <a:gd name="T1" fmla="*/ 0 h 11"/>
                  <a:gd name="T2" fmla="*/ 0 w 25"/>
                  <a:gd name="T3" fmla="*/ 0 h 11"/>
                  <a:gd name="T4" fmla="*/ 0 w 25"/>
                  <a:gd name="T5" fmla="*/ 0 h 11"/>
                  <a:gd name="T6" fmla="*/ 1 w 25"/>
                  <a:gd name="T7" fmla="*/ 0 h 11"/>
                  <a:gd name="T8" fmla="*/ 1 w 25"/>
                  <a:gd name="T9" fmla="*/ 0 h 11"/>
                  <a:gd name="T10" fmla="*/ 2 w 25"/>
                  <a:gd name="T11" fmla="*/ 0 h 11"/>
                  <a:gd name="T12" fmla="*/ 2 w 25"/>
                  <a:gd name="T13" fmla="*/ 0 h 11"/>
                  <a:gd name="T14" fmla="*/ 1 w 25"/>
                  <a:gd name="T15" fmla="*/ 0 h 11"/>
                  <a:gd name="T16" fmla="*/ 0 w 25"/>
                  <a:gd name="T17" fmla="*/ 0 h 11"/>
                  <a:gd name="T18" fmla="*/ 0 w 25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" h="11">
                    <a:moveTo>
                      <a:pt x="0" y="10"/>
                    </a:moveTo>
                    <a:cubicBezTo>
                      <a:pt x="1" y="10"/>
                      <a:pt x="3" y="11"/>
                      <a:pt x="4" y="10"/>
                    </a:cubicBezTo>
                    <a:cubicBezTo>
                      <a:pt x="5" y="9"/>
                      <a:pt x="5" y="8"/>
                      <a:pt x="6" y="7"/>
                    </a:cubicBezTo>
                    <a:cubicBezTo>
                      <a:pt x="7" y="6"/>
                      <a:pt x="9" y="4"/>
                      <a:pt x="11" y="4"/>
                    </a:cubicBezTo>
                    <a:cubicBezTo>
                      <a:pt x="14" y="4"/>
                      <a:pt x="15" y="5"/>
                      <a:pt x="17" y="7"/>
                    </a:cubicBezTo>
                    <a:cubicBezTo>
                      <a:pt x="18" y="9"/>
                      <a:pt x="18" y="11"/>
                      <a:pt x="22" y="11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5" y="6"/>
                      <a:pt x="19" y="1"/>
                      <a:pt x="15" y="1"/>
                    </a:cubicBezTo>
                    <a:cubicBezTo>
                      <a:pt x="10" y="0"/>
                      <a:pt x="2" y="1"/>
                      <a:pt x="1" y="6"/>
                    </a:cubicBezTo>
                    <a:cubicBezTo>
                      <a:pt x="0" y="7"/>
                      <a:pt x="0" y="8"/>
                      <a:pt x="0" y="10"/>
                    </a:cubicBezTo>
                  </a:path>
                </a:pathLst>
              </a:custGeom>
              <a:solidFill>
                <a:srgbClr val="3D2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789">
                <a:extLst>
                  <a:ext uri="{FF2B5EF4-FFF2-40B4-BE49-F238E27FC236}">
                    <a16:creationId xmlns:a16="http://schemas.microsoft.com/office/drawing/2014/main" xmlns="" id="{9B824F0D-253E-904F-875C-F6F1FC450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3" y="2624"/>
                <a:ext cx="10" cy="5"/>
              </a:xfrm>
              <a:custGeom>
                <a:avLst/>
                <a:gdLst>
                  <a:gd name="T0" fmla="*/ 0 w 25"/>
                  <a:gd name="T1" fmla="*/ 1 h 11"/>
                  <a:gd name="T2" fmla="*/ 0 w 25"/>
                  <a:gd name="T3" fmla="*/ 1 h 11"/>
                  <a:gd name="T4" fmla="*/ 0 w 25"/>
                  <a:gd name="T5" fmla="*/ 0 h 11"/>
                  <a:gd name="T6" fmla="*/ 1 w 25"/>
                  <a:gd name="T7" fmla="*/ 0 h 11"/>
                  <a:gd name="T8" fmla="*/ 1 w 25"/>
                  <a:gd name="T9" fmla="*/ 0 h 11"/>
                  <a:gd name="T10" fmla="*/ 2 w 25"/>
                  <a:gd name="T11" fmla="*/ 1 h 11"/>
                  <a:gd name="T12" fmla="*/ 2 w 25"/>
                  <a:gd name="T13" fmla="*/ 1 h 11"/>
                  <a:gd name="T14" fmla="*/ 1 w 25"/>
                  <a:gd name="T15" fmla="*/ 0 h 11"/>
                  <a:gd name="T16" fmla="*/ 0 w 25"/>
                  <a:gd name="T17" fmla="*/ 0 h 11"/>
                  <a:gd name="T18" fmla="*/ 0 w 25"/>
                  <a:gd name="T19" fmla="*/ 1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" h="11">
                    <a:moveTo>
                      <a:pt x="0" y="9"/>
                    </a:moveTo>
                    <a:cubicBezTo>
                      <a:pt x="1" y="10"/>
                      <a:pt x="3" y="10"/>
                      <a:pt x="4" y="9"/>
                    </a:cubicBezTo>
                    <a:cubicBezTo>
                      <a:pt x="5" y="9"/>
                      <a:pt x="5" y="7"/>
                      <a:pt x="6" y="6"/>
                    </a:cubicBezTo>
                    <a:cubicBezTo>
                      <a:pt x="7" y="5"/>
                      <a:pt x="9" y="4"/>
                      <a:pt x="11" y="3"/>
                    </a:cubicBezTo>
                    <a:cubicBezTo>
                      <a:pt x="14" y="3"/>
                      <a:pt x="15" y="4"/>
                      <a:pt x="17" y="6"/>
                    </a:cubicBezTo>
                    <a:cubicBezTo>
                      <a:pt x="18" y="8"/>
                      <a:pt x="18" y="11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5" y="5"/>
                      <a:pt x="19" y="0"/>
                      <a:pt x="15" y="0"/>
                    </a:cubicBezTo>
                    <a:cubicBezTo>
                      <a:pt x="10" y="0"/>
                      <a:pt x="2" y="0"/>
                      <a:pt x="1" y="5"/>
                    </a:cubicBezTo>
                    <a:cubicBezTo>
                      <a:pt x="0" y="7"/>
                      <a:pt x="0" y="8"/>
                      <a:pt x="0" y="9"/>
                    </a:cubicBezTo>
                  </a:path>
                </a:pathLst>
              </a:custGeom>
              <a:solidFill>
                <a:srgbClr val="3D2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3" name="Oval 790">
                <a:extLst>
                  <a:ext uri="{FF2B5EF4-FFF2-40B4-BE49-F238E27FC236}">
                    <a16:creationId xmlns:a16="http://schemas.microsoft.com/office/drawing/2014/main" xmlns="" id="{7FADF8F6-12AA-8B45-9D56-844626E2F0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627"/>
                <a:ext cx="4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  <p:sp>
            <p:nvSpPr>
              <p:cNvPr id="1174" name="Oval 791">
                <a:extLst>
                  <a:ext uri="{FF2B5EF4-FFF2-40B4-BE49-F238E27FC236}">
                    <a16:creationId xmlns:a16="http://schemas.microsoft.com/office/drawing/2014/main" xmlns="" id="{2C3E5AC5-DA42-0141-8ED6-21961D825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4" y="2626"/>
                <a:ext cx="3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fr-FR" altLang="fr-FR"/>
              </a:p>
            </p:txBody>
          </p:sp>
          <p:sp>
            <p:nvSpPr>
              <p:cNvPr id="1175" name="Freeform 792">
                <a:extLst>
                  <a:ext uri="{FF2B5EF4-FFF2-40B4-BE49-F238E27FC236}">
                    <a16:creationId xmlns:a16="http://schemas.microsoft.com/office/drawing/2014/main" xmlns="" id="{BBB8A6A2-ED41-6A46-90FE-0945AB6BE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" y="2618"/>
                <a:ext cx="19" cy="58"/>
              </a:xfrm>
              <a:custGeom>
                <a:avLst/>
                <a:gdLst>
                  <a:gd name="T0" fmla="*/ 1 w 44"/>
                  <a:gd name="T1" fmla="*/ 0 h 138"/>
                  <a:gd name="T2" fmla="*/ 0 w 44"/>
                  <a:gd name="T3" fmla="*/ 2 h 138"/>
                  <a:gd name="T4" fmla="*/ 0 w 44"/>
                  <a:gd name="T5" fmla="*/ 3 h 138"/>
                  <a:gd name="T6" fmla="*/ 0 w 44"/>
                  <a:gd name="T7" fmla="*/ 4 h 138"/>
                  <a:gd name="T8" fmla="*/ 0 w 44"/>
                  <a:gd name="T9" fmla="*/ 5 h 138"/>
                  <a:gd name="T10" fmla="*/ 1 w 44"/>
                  <a:gd name="T11" fmla="*/ 6 h 138"/>
                  <a:gd name="T12" fmla="*/ 2 w 44"/>
                  <a:gd name="T13" fmla="*/ 7 h 138"/>
                  <a:gd name="T14" fmla="*/ 1 w 44"/>
                  <a:gd name="T15" fmla="*/ 8 h 138"/>
                  <a:gd name="T16" fmla="*/ 3 w 44"/>
                  <a:gd name="T17" fmla="*/ 9 h 138"/>
                  <a:gd name="T18" fmla="*/ 3 w 44"/>
                  <a:gd name="T19" fmla="*/ 10 h 138"/>
                  <a:gd name="T20" fmla="*/ 3 w 44"/>
                  <a:gd name="T21" fmla="*/ 9 h 138"/>
                  <a:gd name="T22" fmla="*/ 3 w 44"/>
                  <a:gd name="T23" fmla="*/ 8 h 138"/>
                  <a:gd name="T24" fmla="*/ 3 w 44"/>
                  <a:gd name="T25" fmla="*/ 6 h 138"/>
                  <a:gd name="T26" fmla="*/ 2 w 44"/>
                  <a:gd name="T27" fmla="*/ 4 h 138"/>
                  <a:gd name="T28" fmla="*/ 2 w 44"/>
                  <a:gd name="T29" fmla="*/ 3 h 138"/>
                  <a:gd name="T30" fmla="*/ 1 w 44"/>
                  <a:gd name="T31" fmla="*/ 3 h 138"/>
                  <a:gd name="T32" fmla="*/ 1 w 44"/>
                  <a:gd name="T33" fmla="*/ 2 h 138"/>
                  <a:gd name="T34" fmla="*/ 1 w 44"/>
                  <a:gd name="T35" fmla="*/ 1 h 138"/>
                  <a:gd name="T36" fmla="*/ 1 w 44"/>
                  <a:gd name="T37" fmla="*/ 0 h 13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138">
                    <a:moveTo>
                      <a:pt x="12" y="0"/>
                    </a:moveTo>
                    <a:cubicBezTo>
                      <a:pt x="2" y="6"/>
                      <a:pt x="2" y="18"/>
                      <a:pt x="2" y="29"/>
                    </a:cubicBezTo>
                    <a:cubicBezTo>
                      <a:pt x="2" y="34"/>
                      <a:pt x="3" y="39"/>
                      <a:pt x="2" y="44"/>
                    </a:cubicBezTo>
                    <a:cubicBezTo>
                      <a:pt x="2" y="49"/>
                      <a:pt x="0" y="54"/>
                      <a:pt x="0" y="58"/>
                    </a:cubicBezTo>
                    <a:cubicBezTo>
                      <a:pt x="1" y="62"/>
                      <a:pt x="3" y="68"/>
                      <a:pt x="5" y="71"/>
                    </a:cubicBezTo>
                    <a:cubicBezTo>
                      <a:pt x="8" y="75"/>
                      <a:pt x="13" y="78"/>
                      <a:pt x="17" y="81"/>
                    </a:cubicBezTo>
                    <a:cubicBezTo>
                      <a:pt x="20" y="85"/>
                      <a:pt x="22" y="87"/>
                      <a:pt x="21" y="92"/>
                    </a:cubicBezTo>
                    <a:cubicBezTo>
                      <a:pt x="21" y="96"/>
                      <a:pt x="18" y="103"/>
                      <a:pt x="18" y="106"/>
                    </a:cubicBezTo>
                    <a:cubicBezTo>
                      <a:pt x="20" y="111"/>
                      <a:pt x="30" y="117"/>
                      <a:pt x="34" y="122"/>
                    </a:cubicBezTo>
                    <a:cubicBezTo>
                      <a:pt x="38" y="127"/>
                      <a:pt x="41" y="133"/>
                      <a:pt x="44" y="138"/>
                    </a:cubicBezTo>
                    <a:cubicBezTo>
                      <a:pt x="42" y="134"/>
                      <a:pt x="40" y="128"/>
                      <a:pt x="38" y="123"/>
                    </a:cubicBezTo>
                    <a:cubicBezTo>
                      <a:pt x="36" y="118"/>
                      <a:pt x="33" y="113"/>
                      <a:pt x="31" y="109"/>
                    </a:cubicBezTo>
                    <a:cubicBezTo>
                      <a:pt x="27" y="100"/>
                      <a:pt x="30" y="90"/>
                      <a:pt x="30" y="80"/>
                    </a:cubicBezTo>
                    <a:cubicBezTo>
                      <a:pt x="19" y="78"/>
                      <a:pt x="19" y="63"/>
                      <a:pt x="22" y="55"/>
                    </a:cubicBezTo>
                    <a:cubicBezTo>
                      <a:pt x="24" y="51"/>
                      <a:pt x="29" y="47"/>
                      <a:pt x="26" y="42"/>
                    </a:cubicBezTo>
                    <a:cubicBezTo>
                      <a:pt x="25" y="39"/>
                      <a:pt x="19" y="36"/>
                      <a:pt x="16" y="35"/>
                    </a:cubicBezTo>
                    <a:cubicBezTo>
                      <a:pt x="16" y="32"/>
                      <a:pt x="13" y="30"/>
                      <a:pt x="13" y="26"/>
                    </a:cubicBezTo>
                    <a:cubicBezTo>
                      <a:pt x="12" y="24"/>
                      <a:pt x="13" y="22"/>
                      <a:pt x="13" y="20"/>
                    </a:cubicBezTo>
                    <a:cubicBezTo>
                      <a:pt x="14" y="14"/>
                      <a:pt x="12" y="9"/>
                      <a:pt x="12" y="3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793">
                <a:extLst>
                  <a:ext uri="{FF2B5EF4-FFF2-40B4-BE49-F238E27FC236}">
                    <a16:creationId xmlns:a16="http://schemas.microsoft.com/office/drawing/2014/main" xmlns="" id="{677B78C0-E017-8D45-8508-BF2F00B2A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2616"/>
                <a:ext cx="8" cy="12"/>
              </a:xfrm>
              <a:custGeom>
                <a:avLst/>
                <a:gdLst>
                  <a:gd name="T0" fmla="*/ 0 w 19"/>
                  <a:gd name="T1" fmla="*/ 2 h 28"/>
                  <a:gd name="T2" fmla="*/ 0 w 19"/>
                  <a:gd name="T3" fmla="*/ 2 h 28"/>
                  <a:gd name="T4" fmla="*/ 1 w 19"/>
                  <a:gd name="T5" fmla="*/ 1 h 28"/>
                  <a:gd name="T6" fmla="*/ 1 w 19"/>
                  <a:gd name="T7" fmla="*/ 1 h 28"/>
                  <a:gd name="T8" fmla="*/ 1 w 19"/>
                  <a:gd name="T9" fmla="*/ 1 h 28"/>
                  <a:gd name="T10" fmla="*/ 1 w 19"/>
                  <a:gd name="T11" fmla="*/ 0 h 28"/>
                  <a:gd name="T12" fmla="*/ 0 w 19"/>
                  <a:gd name="T13" fmla="*/ 0 h 28"/>
                  <a:gd name="T14" fmla="*/ 0 w 19"/>
                  <a:gd name="T15" fmla="*/ 0 h 28"/>
                  <a:gd name="T16" fmla="*/ 0 w 19"/>
                  <a:gd name="T17" fmla="*/ 0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" h="28">
                    <a:moveTo>
                      <a:pt x="1" y="28"/>
                    </a:moveTo>
                    <a:cubicBezTo>
                      <a:pt x="1" y="25"/>
                      <a:pt x="3" y="22"/>
                      <a:pt x="5" y="20"/>
                    </a:cubicBezTo>
                    <a:cubicBezTo>
                      <a:pt x="6" y="18"/>
                      <a:pt x="8" y="17"/>
                      <a:pt x="10" y="16"/>
                    </a:cubicBezTo>
                    <a:cubicBezTo>
                      <a:pt x="11" y="15"/>
                      <a:pt x="13" y="14"/>
                      <a:pt x="14" y="13"/>
                    </a:cubicBezTo>
                    <a:cubicBezTo>
                      <a:pt x="16" y="12"/>
                      <a:pt x="18" y="11"/>
                      <a:pt x="19" y="10"/>
                    </a:cubicBezTo>
                    <a:cubicBezTo>
                      <a:pt x="17" y="7"/>
                      <a:pt x="18" y="3"/>
                      <a:pt x="17" y="0"/>
                    </a:cubicBezTo>
                    <a:cubicBezTo>
                      <a:pt x="14" y="1"/>
                      <a:pt x="10" y="1"/>
                      <a:pt x="7" y="2"/>
                    </a:cubicBezTo>
                    <a:cubicBezTo>
                      <a:pt x="5" y="3"/>
                      <a:pt x="4" y="3"/>
                      <a:pt x="3" y="4"/>
                    </a:cubicBezTo>
                    <a:cubicBezTo>
                      <a:pt x="2" y="5"/>
                      <a:pt x="1" y="5"/>
                      <a:pt x="0" y="6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794">
                <a:extLst>
                  <a:ext uri="{FF2B5EF4-FFF2-40B4-BE49-F238E27FC236}">
                    <a16:creationId xmlns:a16="http://schemas.microsoft.com/office/drawing/2014/main" xmlns="" id="{C1BA8529-7D03-0A4E-95DD-1A8AC2522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" y="2665"/>
                <a:ext cx="5" cy="11"/>
              </a:xfrm>
              <a:custGeom>
                <a:avLst/>
                <a:gdLst>
                  <a:gd name="T0" fmla="*/ 1 w 12"/>
                  <a:gd name="T1" fmla="*/ 2 h 26"/>
                  <a:gd name="T2" fmla="*/ 0 w 12"/>
                  <a:gd name="T3" fmla="*/ 2 h 26"/>
                  <a:gd name="T4" fmla="*/ 0 w 12"/>
                  <a:gd name="T5" fmla="*/ 2 h 26"/>
                  <a:gd name="T6" fmla="*/ 0 w 12"/>
                  <a:gd name="T7" fmla="*/ 0 h 26"/>
                  <a:gd name="T8" fmla="*/ 0 w 12"/>
                  <a:gd name="T9" fmla="*/ 0 h 26"/>
                  <a:gd name="T10" fmla="*/ 0 w 12"/>
                  <a:gd name="T11" fmla="*/ 0 h 26"/>
                  <a:gd name="T12" fmla="*/ 1 w 12"/>
                  <a:gd name="T13" fmla="*/ 2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" h="26">
                    <a:moveTo>
                      <a:pt x="11" y="25"/>
                    </a:moveTo>
                    <a:cubicBezTo>
                      <a:pt x="10" y="24"/>
                      <a:pt x="7" y="24"/>
                      <a:pt x="5" y="23"/>
                    </a:cubicBezTo>
                    <a:cubicBezTo>
                      <a:pt x="4" y="23"/>
                      <a:pt x="3" y="22"/>
                      <a:pt x="1" y="21"/>
                    </a:cubicBezTo>
                    <a:cubicBezTo>
                      <a:pt x="2" y="17"/>
                      <a:pt x="4" y="12"/>
                      <a:pt x="3" y="7"/>
                    </a:cubicBezTo>
                    <a:cubicBezTo>
                      <a:pt x="3" y="4"/>
                      <a:pt x="1" y="2"/>
                      <a:pt x="0" y="0"/>
                    </a:cubicBezTo>
                    <a:cubicBezTo>
                      <a:pt x="2" y="1"/>
                      <a:pt x="5" y="2"/>
                      <a:pt x="7" y="2"/>
                    </a:cubicBezTo>
                    <a:cubicBezTo>
                      <a:pt x="7" y="4"/>
                      <a:pt x="9" y="26"/>
                      <a:pt x="12" y="25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795">
                <a:extLst>
                  <a:ext uri="{FF2B5EF4-FFF2-40B4-BE49-F238E27FC236}">
                    <a16:creationId xmlns:a16="http://schemas.microsoft.com/office/drawing/2014/main" xmlns="" id="{4711A75F-C84A-3348-BBB6-38B69B565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" y="2667"/>
                <a:ext cx="3" cy="7"/>
              </a:xfrm>
              <a:custGeom>
                <a:avLst/>
                <a:gdLst>
                  <a:gd name="T0" fmla="*/ 0 w 7"/>
                  <a:gd name="T1" fmla="*/ 1 h 18"/>
                  <a:gd name="T2" fmla="*/ 0 w 7"/>
                  <a:gd name="T3" fmla="*/ 0 h 18"/>
                  <a:gd name="T4" fmla="*/ 0 w 7"/>
                  <a:gd name="T5" fmla="*/ 0 h 18"/>
                  <a:gd name="T6" fmla="*/ 0 w 7"/>
                  <a:gd name="T7" fmla="*/ 1 h 18"/>
                  <a:gd name="T8" fmla="*/ 0 w 7"/>
                  <a:gd name="T9" fmla="*/ 1 h 18"/>
                  <a:gd name="T10" fmla="*/ 0 w 7"/>
                  <a:gd name="T11" fmla="*/ 1 h 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18">
                    <a:moveTo>
                      <a:pt x="1" y="16"/>
                    </a:moveTo>
                    <a:cubicBezTo>
                      <a:pt x="1" y="13"/>
                      <a:pt x="1" y="10"/>
                      <a:pt x="1" y="7"/>
                    </a:cubicBezTo>
                    <a:cubicBezTo>
                      <a:pt x="0" y="5"/>
                      <a:pt x="0" y="3"/>
                      <a:pt x="0" y="0"/>
                    </a:cubicBezTo>
                    <a:cubicBezTo>
                      <a:pt x="1" y="4"/>
                      <a:pt x="2" y="8"/>
                      <a:pt x="3" y="12"/>
                    </a:cubicBezTo>
                    <a:cubicBezTo>
                      <a:pt x="4" y="14"/>
                      <a:pt x="7" y="16"/>
                      <a:pt x="7" y="18"/>
                    </a:cubicBezTo>
                    <a:cubicBezTo>
                      <a:pt x="6" y="17"/>
                      <a:pt x="4" y="17"/>
                      <a:pt x="2" y="16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796">
                <a:extLst>
                  <a:ext uri="{FF2B5EF4-FFF2-40B4-BE49-F238E27FC236}">
                    <a16:creationId xmlns:a16="http://schemas.microsoft.com/office/drawing/2014/main" xmlns="" id="{D4939271-3504-554E-9CFF-66B11D8E9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3" y="2693"/>
                <a:ext cx="23" cy="6"/>
              </a:xfrm>
              <a:custGeom>
                <a:avLst/>
                <a:gdLst>
                  <a:gd name="T0" fmla="*/ 0 w 53"/>
                  <a:gd name="T1" fmla="*/ 1 h 13"/>
                  <a:gd name="T2" fmla="*/ 3 w 53"/>
                  <a:gd name="T3" fmla="*/ 1 h 13"/>
                  <a:gd name="T4" fmla="*/ 4 w 53"/>
                  <a:gd name="T5" fmla="*/ 1 h 13"/>
                  <a:gd name="T6" fmla="*/ 4 w 53"/>
                  <a:gd name="T7" fmla="*/ 1 h 13"/>
                  <a:gd name="T8" fmla="*/ 0 w 53"/>
                  <a:gd name="T9" fmla="*/ 1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13">
                    <a:moveTo>
                      <a:pt x="0" y="11"/>
                    </a:moveTo>
                    <a:cubicBezTo>
                      <a:pt x="11" y="13"/>
                      <a:pt x="24" y="9"/>
                      <a:pt x="35" y="8"/>
                    </a:cubicBezTo>
                    <a:cubicBezTo>
                      <a:pt x="40" y="8"/>
                      <a:pt x="47" y="7"/>
                      <a:pt x="53" y="9"/>
                    </a:cubicBezTo>
                    <a:cubicBezTo>
                      <a:pt x="53" y="9"/>
                      <a:pt x="53" y="8"/>
                      <a:pt x="53" y="8"/>
                    </a:cubicBezTo>
                    <a:cubicBezTo>
                      <a:pt x="36" y="0"/>
                      <a:pt x="18" y="7"/>
                      <a:pt x="1" y="11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797">
                <a:extLst>
                  <a:ext uri="{FF2B5EF4-FFF2-40B4-BE49-F238E27FC236}">
                    <a16:creationId xmlns:a16="http://schemas.microsoft.com/office/drawing/2014/main" xmlns="" id="{AF442793-3719-9C4D-9419-D62951CA2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7" y="2642"/>
                <a:ext cx="8" cy="22"/>
              </a:xfrm>
              <a:custGeom>
                <a:avLst/>
                <a:gdLst>
                  <a:gd name="T0" fmla="*/ 1 w 20"/>
                  <a:gd name="T1" fmla="*/ 0 h 52"/>
                  <a:gd name="T2" fmla="*/ 1 w 20"/>
                  <a:gd name="T3" fmla="*/ 0 h 52"/>
                  <a:gd name="T4" fmla="*/ 1 w 20"/>
                  <a:gd name="T5" fmla="*/ 1 h 52"/>
                  <a:gd name="T6" fmla="*/ 1 w 20"/>
                  <a:gd name="T7" fmla="*/ 2 h 52"/>
                  <a:gd name="T8" fmla="*/ 0 w 20"/>
                  <a:gd name="T9" fmla="*/ 3 h 52"/>
                  <a:gd name="T10" fmla="*/ 1 w 20"/>
                  <a:gd name="T11" fmla="*/ 3 h 52"/>
                  <a:gd name="T12" fmla="*/ 1 w 20"/>
                  <a:gd name="T13" fmla="*/ 3 h 52"/>
                  <a:gd name="T14" fmla="*/ 1 w 20"/>
                  <a:gd name="T15" fmla="*/ 3 h 52"/>
                  <a:gd name="T16" fmla="*/ 1 w 20"/>
                  <a:gd name="T17" fmla="*/ 3 h 52"/>
                  <a:gd name="T18" fmla="*/ 1 w 20"/>
                  <a:gd name="T19" fmla="*/ 2 h 52"/>
                  <a:gd name="T20" fmla="*/ 1 w 20"/>
                  <a:gd name="T21" fmla="*/ 1 h 52"/>
                  <a:gd name="T22" fmla="*/ 1 w 20"/>
                  <a:gd name="T23" fmla="*/ 0 h 5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" h="52">
                    <a:moveTo>
                      <a:pt x="20" y="2"/>
                    </a:moveTo>
                    <a:cubicBezTo>
                      <a:pt x="20" y="1"/>
                      <a:pt x="19" y="1"/>
                      <a:pt x="18" y="0"/>
                    </a:cubicBezTo>
                    <a:cubicBezTo>
                      <a:pt x="15" y="6"/>
                      <a:pt x="12" y="11"/>
                      <a:pt x="9" y="16"/>
                    </a:cubicBezTo>
                    <a:cubicBezTo>
                      <a:pt x="6" y="21"/>
                      <a:pt x="10" y="24"/>
                      <a:pt x="9" y="29"/>
                    </a:cubicBezTo>
                    <a:cubicBezTo>
                      <a:pt x="9" y="35"/>
                      <a:pt x="5" y="40"/>
                      <a:pt x="3" y="45"/>
                    </a:cubicBezTo>
                    <a:cubicBezTo>
                      <a:pt x="0" y="52"/>
                      <a:pt x="7" y="44"/>
                      <a:pt x="10" y="46"/>
                    </a:cubicBezTo>
                    <a:cubicBezTo>
                      <a:pt x="11" y="45"/>
                      <a:pt x="12" y="43"/>
                      <a:pt x="12" y="41"/>
                    </a:cubicBezTo>
                    <a:cubicBezTo>
                      <a:pt x="11" y="41"/>
                      <a:pt x="10" y="40"/>
                      <a:pt x="10" y="41"/>
                    </a:cubicBezTo>
                    <a:cubicBezTo>
                      <a:pt x="9" y="38"/>
                      <a:pt x="12" y="33"/>
                      <a:pt x="13" y="31"/>
                    </a:cubicBezTo>
                    <a:cubicBezTo>
                      <a:pt x="14" y="27"/>
                      <a:pt x="13" y="24"/>
                      <a:pt x="13" y="21"/>
                    </a:cubicBezTo>
                    <a:cubicBezTo>
                      <a:pt x="13" y="17"/>
                      <a:pt x="15" y="13"/>
                      <a:pt x="17" y="10"/>
                    </a:cubicBezTo>
                    <a:cubicBezTo>
                      <a:pt x="18" y="7"/>
                      <a:pt x="18" y="4"/>
                      <a:pt x="20" y="2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798">
                <a:extLst>
                  <a:ext uri="{FF2B5EF4-FFF2-40B4-BE49-F238E27FC236}">
                    <a16:creationId xmlns:a16="http://schemas.microsoft.com/office/drawing/2014/main" xmlns="" id="{2397B1D8-E126-0540-B315-7B9429547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8" y="2652"/>
                <a:ext cx="7" cy="18"/>
              </a:xfrm>
              <a:custGeom>
                <a:avLst/>
                <a:gdLst>
                  <a:gd name="T0" fmla="*/ 0 w 15"/>
                  <a:gd name="T1" fmla="*/ 0 h 42"/>
                  <a:gd name="T2" fmla="*/ 0 w 15"/>
                  <a:gd name="T3" fmla="*/ 0 h 42"/>
                  <a:gd name="T4" fmla="*/ 0 w 15"/>
                  <a:gd name="T5" fmla="*/ 0 h 42"/>
                  <a:gd name="T6" fmla="*/ 1 w 15"/>
                  <a:gd name="T7" fmla="*/ 1 h 42"/>
                  <a:gd name="T8" fmla="*/ 1 w 15"/>
                  <a:gd name="T9" fmla="*/ 2 h 42"/>
                  <a:gd name="T10" fmla="*/ 1 w 15"/>
                  <a:gd name="T11" fmla="*/ 3 h 42"/>
                  <a:gd name="T12" fmla="*/ 1 w 15"/>
                  <a:gd name="T13" fmla="*/ 3 h 42"/>
                  <a:gd name="T14" fmla="*/ 0 w 15"/>
                  <a:gd name="T15" fmla="*/ 2 h 42"/>
                  <a:gd name="T16" fmla="*/ 0 w 15"/>
                  <a:gd name="T17" fmla="*/ 1 h 42"/>
                  <a:gd name="T18" fmla="*/ 0 w 15"/>
                  <a:gd name="T19" fmla="*/ 0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cubicBezTo>
                      <a:pt x="0" y="0"/>
                      <a:pt x="4" y="0"/>
                      <a:pt x="5" y="1"/>
                    </a:cubicBezTo>
                    <a:cubicBezTo>
                      <a:pt x="6" y="2"/>
                      <a:pt x="6" y="5"/>
                      <a:pt x="7" y="6"/>
                    </a:cubicBezTo>
                    <a:cubicBezTo>
                      <a:pt x="8" y="10"/>
                      <a:pt x="11" y="14"/>
                      <a:pt x="10" y="18"/>
                    </a:cubicBezTo>
                    <a:cubicBezTo>
                      <a:pt x="10" y="21"/>
                      <a:pt x="7" y="23"/>
                      <a:pt x="8" y="27"/>
                    </a:cubicBezTo>
                    <a:cubicBezTo>
                      <a:pt x="10" y="32"/>
                      <a:pt x="15" y="37"/>
                      <a:pt x="15" y="42"/>
                    </a:cubicBezTo>
                    <a:cubicBezTo>
                      <a:pt x="11" y="40"/>
                      <a:pt x="10" y="35"/>
                      <a:pt x="8" y="32"/>
                    </a:cubicBezTo>
                    <a:cubicBezTo>
                      <a:pt x="6" y="29"/>
                      <a:pt x="5" y="25"/>
                      <a:pt x="5" y="22"/>
                    </a:cubicBezTo>
                    <a:cubicBezTo>
                      <a:pt x="5" y="17"/>
                      <a:pt x="6" y="15"/>
                      <a:pt x="4" y="12"/>
                    </a:cubicBezTo>
                    <a:cubicBezTo>
                      <a:pt x="2" y="8"/>
                      <a:pt x="1" y="5"/>
                      <a:pt x="0" y="1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799">
                <a:extLst>
                  <a:ext uri="{FF2B5EF4-FFF2-40B4-BE49-F238E27FC236}">
                    <a16:creationId xmlns:a16="http://schemas.microsoft.com/office/drawing/2014/main" xmlns="" id="{B2BF8043-B878-5D4A-B8A8-260CE6797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" y="2572"/>
                <a:ext cx="37" cy="63"/>
              </a:xfrm>
              <a:custGeom>
                <a:avLst/>
                <a:gdLst>
                  <a:gd name="T0" fmla="*/ 0 w 89"/>
                  <a:gd name="T1" fmla="*/ 2 h 149"/>
                  <a:gd name="T2" fmla="*/ 1 w 89"/>
                  <a:gd name="T3" fmla="*/ 1 h 149"/>
                  <a:gd name="T4" fmla="*/ 2 w 89"/>
                  <a:gd name="T5" fmla="*/ 0 h 149"/>
                  <a:gd name="T6" fmla="*/ 3 w 89"/>
                  <a:gd name="T7" fmla="*/ 0 h 149"/>
                  <a:gd name="T8" fmla="*/ 4 w 89"/>
                  <a:gd name="T9" fmla="*/ 1 h 149"/>
                  <a:gd name="T10" fmla="*/ 5 w 89"/>
                  <a:gd name="T11" fmla="*/ 5 h 149"/>
                  <a:gd name="T12" fmla="*/ 6 w 89"/>
                  <a:gd name="T13" fmla="*/ 7 h 149"/>
                  <a:gd name="T14" fmla="*/ 6 w 89"/>
                  <a:gd name="T15" fmla="*/ 9 h 149"/>
                  <a:gd name="T16" fmla="*/ 6 w 89"/>
                  <a:gd name="T17" fmla="*/ 11 h 149"/>
                  <a:gd name="T18" fmla="*/ 6 w 89"/>
                  <a:gd name="T19" fmla="*/ 9 h 149"/>
                  <a:gd name="T20" fmla="*/ 5 w 89"/>
                  <a:gd name="T21" fmla="*/ 8 h 149"/>
                  <a:gd name="T22" fmla="*/ 5 w 89"/>
                  <a:gd name="T23" fmla="*/ 7 h 149"/>
                  <a:gd name="T24" fmla="*/ 4 w 89"/>
                  <a:gd name="T25" fmla="*/ 7 h 149"/>
                  <a:gd name="T26" fmla="*/ 3 w 89"/>
                  <a:gd name="T27" fmla="*/ 7 h 149"/>
                  <a:gd name="T28" fmla="*/ 3 w 89"/>
                  <a:gd name="T29" fmla="*/ 5 h 149"/>
                  <a:gd name="T30" fmla="*/ 3 w 89"/>
                  <a:gd name="T31" fmla="*/ 3 h 149"/>
                  <a:gd name="T32" fmla="*/ 1 w 89"/>
                  <a:gd name="T33" fmla="*/ 1 h 149"/>
                  <a:gd name="T34" fmla="*/ 0 w 89"/>
                  <a:gd name="T35" fmla="*/ 2 h 14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9" h="149">
                    <a:moveTo>
                      <a:pt x="0" y="24"/>
                    </a:moveTo>
                    <a:cubicBezTo>
                      <a:pt x="4" y="19"/>
                      <a:pt x="11" y="16"/>
                      <a:pt x="16" y="13"/>
                    </a:cubicBezTo>
                    <a:cubicBezTo>
                      <a:pt x="20" y="9"/>
                      <a:pt x="25" y="6"/>
                      <a:pt x="30" y="4"/>
                    </a:cubicBezTo>
                    <a:cubicBezTo>
                      <a:pt x="34" y="2"/>
                      <a:pt x="39" y="0"/>
                      <a:pt x="44" y="1"/>
                    </a:cubicBezTo>
                    <a:cubicBezTo>
                      <a:pt x="49" y="3"/>
                      <a:pt x="52" y="12"/>
                      <a:pt x="53" y="17"/>
                    </a:cubicBezTo>
                    <a:cubicBezTo>
                      <a:pt x="57" y="32"/>
                      <a:pt x="58" y="46"/>
                      <a:pt x="67" y="60"/>
                    </a:cubicBezTo>
                    <a:cubicBezTo>
                      <a:pt x="74" y="71"/>
                      <a:pt x="84" y="80"/>
                      <a:pt x="87" y="93"/>
                    </a:cubicBezTo>
                    <a:cubicBezTo>
                      <a:pt x="89" y="103"/>
                      <a:pt x="89" y="113"/>
                      <a:pt x="88" y="123"/>
                    </a:cubicBezTo>
                    <a:cubicBezTo>
                      <a:pt x="88" y="132"/>
                      <a:pt x="89" y="141"/>
                      <a:pt x="89" y="149"/>
                    </a:cubicBezTo>
                    <a:cubicBezTo>
                      <a:pt x="86" y="140"/>
                      <a:pt x="85" y="131"/>
                      <a:pt x="82" y="122"/>
                    </a:cubicBezTo>
                    <a:cubicBezTo>
                      <a:pt x="80" y="116"/>
                      <a:pt x="76" y="113"/>
                      <a:pt x="74" y="107"/>
                    </a:cubicBezTo>
                    <a:cubicBezTo>
                      <a:pt x="71" y="102"/>
                      <a:pt x="72" y="99"/>
                      <a:pt x="66" y="95"/>
                    </a:cubicBezTo>
                    <a:cubicBezTo>
                      <a:pt x="63" y="93"/>
                      <a:pt x="60" y="91"/>
                      <a:pt x="56" y="90"/>
                    </a:cubicBezTo>
                    <a:cubicBezTo>
                      <a:pt x="54" y="89"/>
                      <a:pt x="49" y="88"/>
                      <a:pt x="48" y="87"/>
                    </a:cubicBezTo>
                    <a:cubicBezTo>
                      <a:pt x="45" y="83"/>
                      <a:pt x="47" y="71"/>
                      <a:pt x="47" y="66"/>
                    </a:cubicBezTo>
                    <a:cubicBezTo>
                      <a:pt x="47" y="60"/>
                      <a:pt x="46" y="53"/>
                      <a:pt x="44" y="47"/>
                    </a:cubicBezTo>
                    <a:cubicBezTo>
                      <a:pt x="42" y="35"/>
                      <a:pt x="29" y="16"/>
                      <a:pt x="16" y="19"/>
                    </a:cubicBezTo>
                    <a:cubicBezTo>
                      <a:pt x="11" y="20"/>
                      <a:pt x="6" y="24"/>
                      <a:pt x="2" y="25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800">
                <a:extLst>
                  <a:ext uri="{FF2B5EF4-FFF2-40B4-BE49-F238E27FC236}">
                    <a16:creationId xmlns:a16="http://schemas.microsoft.com/office/drawing/2014/main" xmlns="" id="{1A2AC72D-199D-314B-91B1-E9909AB27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1" y="2657"/>
                <a:ext cx="33" cy="60"/>
              </a:xfrm>
              <a:custGeom>
                <a:avLst/>
                <a:gdLst>
                  <a:gd name="T0" fmla="*/ 6 w 80"/>
                  <a:gd name="T1" fmla="*/ 0 h 143"/>
                  <a:gd name="T2" fmla="*/ 5 w 80"/>
                  <a:gd name="T3" fmla="*/ 1 h 143"/>
                  <a:gd name="T4" fmla="*/ 5 w 80"/>
                  <a:gd name="T5" fmla="*/ 3 h 143"/>
                  <a:gd name="T6" fmla="*/ 5 w 80"/>
                  <a:gd name="T7" fmla="*/ 6 h 143"/>
                  <a:gd name="T8" fmla="*/ 3 w 80"/>
                  <a:gd name="T9" fmla="*/ 9 h 143"/>
                  <a:gd name="T10" fmla="*/ 2 w 80"/>
                  <a:gd name="T11" fmla="*/ 10 h 143"/>
                  <a:gd name="T12" fmla="*/ 0 w 80"/>
                  <a:gd name="T13" fmla="*/ 10 h 143"/>
                  <a:gd name="T14" fmla="*/ 1 w 80"/>
                  <a:gd name="T15" fmla="*/ 9 h 143"/>
                  <a:gd name="T16" fmla="*/ 2 w 80"/>
                  <a:gd name="T17" fmla="*/ 8 h 143"/>
                  <a:gd name="T18" fmla="*/ 4 w 80"/>
                  <a:gd name="T19" fmla="*/ 5 h 143"/>
                  <a:gd name="T20" fmla="*/ 5 w 80"/>
                  <a:gd name="T21" fmla="*/ 2 h 143"/>
                  <a:gd name="T22" fmla="*/ 5 w 80"/>
                  <a:gd name="T23" fmla="*/ 0 h 14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0" h="143">
                    <a:moveTo>
                      <a:pt x="79" y="0"/>
                    </a:moveTo>
                    <a:cubicBezTo>
                      <a:pt x="80" y="4"/>
                      <a:pt x="76" y="14"/>
                      <a:pt x="74" y="19"/>
                    </a:cubicBezTo>
                    <a:cubicBezTo>
                      <a:pt x="73" y="25"/>
                      <a:pt x="72" y="32"/>
                      <a:pt x="72" y="38"/>
                    </a:cubicBezTo>
                    <a:cubicBezTo>
                      <a:pt x="71" y="51"/>
                      <a:pt x="69" y="65"/>
                      <a:pt x="65" y="78"/>
                    </a:cubicBezTo>
                    <a:cubicBezTo>
                      <a:pt x="62" y="92"/>
                      <a:pt x="53" y="106"/>
                      <a:pt x="43" y="117"/>
                    </a:cubicBezTo>
                    <a:cubicBezTo>
                      <a:pt x="38" y="122"/>
                      <a:pt x="28" y="129"/>
                      <a:pt x="22" y="133"/>
                    </a:cubicBezTo>
                    <a:cubicBezTo>
                      <a:pt x="12" y="139"/>
                      <a:pt x="2" y="143"/>
                      <a:pt x="0" y="140"/>
                    </a:cubicBezTo>
                    <a:cubicBezTo>
                      <a:pt x="6" y="138"/>
                      <a:pt x="10" y="130"/>
                      <a:pt x="14" y="127"/>
                    </a:cubicBezTo>
                    <a:cubicBezTo>
                      <a:pt x="21" y="119"/>
                      <a:pt x="28" y="112"/>
                      <a:pt x="34" y="103"/>
                    </a:cubicBezTo>
                    <a:cubicBezTo>
                      <a:pt x="43" y="90"/>
                      <a:pt x="53" y="77"/>
                      <a:pt x="60" y="62"/>
                    </a:cubicBezTo>
                    <a:cubicBezTo>
                      <a:pt x="65" y="50"/>
                      <a:pt x="64" y="38"/>
                      <a:pt x="69" y="26"/>
                    </a:cubicBezTo>
                    <a:cubicBezTo>
                      <a:pt x="71" y="19"/>
                      <a:pt x="79" y="10"/>
                      <a:pt x="78" y="2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801">
                <a:extLst>
                  <a:ext uri="{FF2B5EF4-FFF2-40B4-BE49-F238E27FC236}">
                    <a16:creationId xmlns:a16="http://schemas.microsoft.com/office/drawing/2014/main" xmlns="" id="{21783F69-5553-7343-B172-F8865A1AE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2697"/>
                <a:ext cx="33" cy="59"/>
              </a:xfrm>
              <a:custGeom>
                <a:avLst/>
                <a:gdLst>
                  <a:gd name="T0" fmla="*/ 6 w 77"/>
                  <a:gd name="T1" fmla="*/ 0 h 139"/>
                  <a:gd name="T2" fmla="*/ 5 w 77"/>
                  <a:gd name="T3" fmla="*/ 2 h 139"/>
                  <a:gd name="T4" fmla="*/ 6 w 77"/>
                  <a:gd name="T5" fmla="*/ 3 h 139"/>
                  <a:gd name="T6" fmla="*/ 6 w 77"/>
                  <a:gd name="T7" fmla="*/ 6 h 139"/>
                  <a:gd name="T8" fmla="*/ 6 w 77"/>
                  <a:gd name="T9" fmla="*/ 7 h 139"/>
                  <a:gd name="T10" fmla="*/ 5 w 77"/>
                  <a:gd name="T11" fmla="*/ 8 h 139"/>
                  <a:gd name="T12" fmla="*/ 4 w 77"/>
                  <a:gd name="T13" fmla="*/ 9 h 139"/>
                  <a:gd name="T14" fmla="*/ 3 w 77"/>
                  <a:gd name="T15" fmla="*/ 11 h 139"/>
                  <a:gd name="T16" fmla="*/ 4 w 77"/>
                  <a:gd name="T17" fmla="*/ 8 h 139"/>
                  <a:gd name="T18" fmla="*/ 4 w 77"/>
                  <a:gd name="T19" fmla="*/ 7 h 139"/>
                  <a:gd name="T20" fmla="*/ 4 w 77"/>
                  <a:gd name="T21" fmla="*/ 5 h 139"/>
                  <a:gd name="T22" fmla="*/ 4 w 77"/>
                  <a:gd name="T23" fmla="*/ 3 h 139"/>
                  <a:gd name="T24" fmla="*/ 2 w 77"/>
                  <a:gd name="T25" fmla="*/ 3 h 139"/>
                  <a:gd name="T26" fmla="*/ 0 w 77"/>
                  <a:gd name="T27" fmla="*/ 4 h 139"/>
                  <a:gd name="T28" fmla="*/ 1 w 77"/>
                  <a:gd name="T29" fmla="*/ 4 h 139"/>
                  <a:gd name="T30" fmla="*/ 2 w 77"/>
                  <a:gd name="T31" fmla="*/ 3 h 139"/>
                  <a:gd name="T32" fmla="*/ 3 w 77"/>
                  <a:gd name="T33" fmla="*/ 3 h 139"/>
                  <a:gd name="T34" fmla="*/ 5 w 77"/>
                  <a:gd name="T35" fmla="*/ 1 h 139"/>
                  <a:gd name="T36" fmla="*/ 6 w 77"/>
                  <a:gd name="T37" fmla="*/ 0 h 13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7" h="139">
                    <a:moveTo>
                      <a:pt x="69" y="0"/>
                    </a:moveTo>
                    <a:cubicBezTo>
                      <a:pt x="67" y="6"/>
                      <a:pt x="68" y="16"/>
                      <a:pt x="68" y="23"/>
                    </a:cubicBezTo>
                    <a:cubicBezTo>
                      <a:pt x="69" y="31"/>
                      <a:pt x="70" y="39"/>
                      <a:pt x="71" y="47"/>
                    </a:cubicBezTo>
                    <a:cubicBezTo>
                      <a:pt x="72" y="57"/>
                      <a:pt x="74" y="68"/>
                      <a:pt x="76" y="78"/>
                    </a:cubicBezTo>
                    <a:cubicBezTo>
                      <a:pt x="77" y="82"/>
                      <a:pt x="77" y="83"/>
                      <a:pt x="75" y="87"/>
                    </a:cubicBezTo>
                    <a:cubicBezTo>
                      <a:pt x="72" y="92"/>
                      <a:pt x="67" y="97"/>
                      <a:pt x="63" y="102"/>
                    </a:cubicBezTo>
                    <a:cubicBezTo>
                      <a:pt x="59" y="108"/>
                      <a:pt x="54" y="114"/>
                      <a:pt x="50" y="121"/>
                    </a:cubicBezTo>
                    <a:cubicBezTo>
                      <a:pt x="46" y="128"/>
                      <a:pt x="39" y="132"/>
                      <a:pt x="35" y="139"/>
                    </a:cubicBezTo>
                    <a:cubicBezTo>
                      <a:pt x="41" y="132"/>
                      <a:pt x="44" y="121"/>
                      <a:pt x="47" y="113"/>
                    </a:cubicBezTo>
                    <a:cubicBezTo>
                      <a:pt x="50" y="104"/>
                      <a:pt x="53" y="95"/>
                      <a:pt x="53" y="86"/>
                    </a:cubicBezTo>
                    <a:cubicBezTo>
                      <a:pt x="54" y="78"/>
                      <a:pt x="53" y="70"/>
                      <a:pt x="52" y="62"/>
                    </a:cubicBezTo>
                    <a:cubicBezTo>
                      <a:pt x="52" y="57"/>
                      <a:pt x="53" y="50"/>
                      <a:pt x="51" y="46"/>
                    </a:cubicBezTo>
                    <a:cubicBezTo>
                      <a:pt x="46" y="39"/>
                      <a:pt x="35" y="44"/>
                      <a:pt x="29" y="47"/>
                    </a:cubicBezTo>
                    <a:cubicBezTo>
                      <a:pt x="20" y="50"/>
                      <a:pt x="10" y="57"/>
                      <a:pt x="0" y="57"/>
                    </a:cubicBezTo>
                    <a:cubicBezTo>
                      <a:pt x="4" y="53"/>
                      <a:pt x="8" y="53"/>
                      <a:pt x="13" y="51"/>
                    </a:cubicBezTo>
                    <a:cubicBezTo>
                      <a:pt x="18" y="49"/>
                      <a:pt x="21" y="46"/>
                      <a:pt x="25" y="44"/>
                    </a:cubicBezTo>
                    <a:cubicBezTo>
                      <a:pt x="32" y="41"/>
                      <a:pt x="40" y="37"/>
                      <a:pt x="45" y="32"/>
                    </a:cubicBezTo>
                    <a:cubicBezTo>
                      <a:pt x="50" y="27"/>
                      <a:pt x="55" y="21"/>
                      <a:pt x="59" y="16"/>
                    </a:cubicBezTo>
                    <a:cubicBezTo>
                      <a:pt x="63" y="11"/>
                      <a:pt x="65" y="5"/>
                      <a:pt x="69" y="0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802">
                <a:extLst>
                  <a:ext uri="{FF2B5EF4-FFF2-40B4-BE49-F238E27FC236}">
                    <a16:creationId xmlns:a16="http://schemas.microsoft.com/office/drawing/2014/main" xmlns="" id="{BCD249A3-284B-684C-871B-38E9E31D65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1" y="2733"/>
                <a:ext cx="15" cy="14"/>
              </a:xfrm>
              <a:custGeom>
                <a:avLst/>
                <a:gdLst>
                  <a:gd name="T0" fmla="*/ 0 w 35"/>
                  <a:gd name="T1" fmla="*/ 0 h 34"/>
                  <a:gd name="T2" fmla="*/ 2 w 35"/>
                  <a:gd name="T3" fmla="*/ 2 h 34"/>
                  <a:gd name="T4" fmla="*/ 3 w 35"/>
                  <a:gd name="T5" fmla="*/ 2 h 34"/>
                  <a:gd name="T6" fmla="*/ 1 w 35"/>
                  <a:gd name="T7" fmla="*/ 2 h 34"/>
                  <a:gd name="T8" fmla="*/ 0 w 35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5" h="34">
                    <a:moveTo>
                      <a:pt x="2" y="0"/>
                    </a:moveTo>
                    <a:cubicBezTo>
                      <a:pt x="7" y="9"/>
                      <a:pt x="11" y="19"/>
                      <a:pt x="21" y="23"/>
                    </a:cubicBezTo>
                    <a:cubicBezTo>
                      <a:pt x="23" y="23"/>
                      <a:pt x="35" y="25"/>
                      <a:pt x="31" y="30"/>
                    </a:cubicBezTo>
                    <a:cubicBezTo>
                      <a:pt x="28" y="34"/>
                      <a:pt x="14" y="27"/>
                      <a:pt x="11" y="25"/>
                    </a:cubicBezTo>
                    <a:cubicBezTo>
                      <a:pt x="3" y="20"/>
                      <a:pt x="2" y="10"/>
                      <a:pt x="0" y="3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803">
                <a:extLst>
                  <a:ext uri="{FF2B5EF4-FFF2-40B4-BE49-F238E27FC236}">
                    <a16:creationId xmlns:a16="http://schemas.microsoft.com/office/drawing/2014/main" xmlns="" id="{3394C9DB-2740-144D-A4B6-7CE756DC7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" y="2635"/>
                <a:ext cx="16" cy="30"/>
              </a:xfrm>
              <a:custGeom>
                <a:avLst/>
                <a:gdLst>
                  <a:gd name="T0" fmla="*/ 0 w 38"/>
                  <a:gd name="T1" fmla="*/ 0 h 71"/>
                  <a:gd name="T2" fmla="*/ 2 w 38"/>
                  <a:gd name="T3" fmla="*/ 0 h 71"/>
                  <a:gd name="T4" fmla="*/ 3 w 38"/>
                  <a:gd name="T5" fmla="*/ 1 h 71"/>
                  <a:gd name="T6" fmla="*/ 2 w 38"/>
                  <a:gd name="T7" fmla="*/ 1 h 71"/>
                  <a:gd name="T8" fmla="*/ 1 w 38"/>
                  <a:gd name="T9" fmla="*/ 3 h 71"/>
                  <a:gd name="T10" fmla="*/ 1 w 38"/>
                  <a:gd name="T11" fmla="*/ 5 h 71"/>
                  <a:gd name="T12" fmla="*/ 0 w 38"/>
                  <a:gd name="T13" fmla="*/ 3 h 71"/>
                  <a:gd name="T14" fmla="*/ 0 w 38"/>
                  <a:gd name="T15" fmla="*/ 0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" h="71">
                    <a:moveTo>
                      <a:pt x="7" y="0"/>
                    </a:moveTo>
                    <a:cubicBezTo>
                      <a:pt x="12" y="1"/>
                      <a:pt x="16" y="5"/>
                      <a:pt x="22" y="6"/>
                    </a:cubicBezTo>
                    <a:cubicBezTo>
                      <a:pt x="27" y="7"/>
                      <a:pt x="33" y="8"/>
                      <a:pt x="38" y="9"/>
                    </a:cubicBezTo>
                    <a:cubicBezTo>
                      <a:pt x="32" y="8"/>
                      <a:pt x="24" y="10"/>
                      <a:pt x="22" y="14"/>
                    </a:cubicBezTo>
                    <a:cubicBezTo>
                      <a:pt x="19" y="19"/>
                      <a:pt x="20" y="29"/>
                      <a:pt x="20" y="34"/>
                    </a:cubicBezTo>
                    <a:cubicBezTo>
                      <a:pt x="18" y="47"/>
                      <a:pt x="16" y="58"/>
                      <a:pt x="15" y="71"/>
                    </a:cubicBezTo>
                    <a:cubicBezTo>
                      <a:pt x="11" y="60"/>
                      <a:pt x="9" y="48"/>
                      <a:pt x="6" y="37"/>
                    </a:cubicBezTo>
                    <a:cubicBezTo>
                      <a:pt x="2" y="24"/>
                      <a:pt x="0" y="16"/>
                      <a:pt x="5" y="3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804">
                <a:extLst>
                  <a:ext uri="{FF2B5EF4-FFF2-40B4-BE49-F238E27FC236}">
                    <a16:creationId xmlns:a16="http://schemas.microsoft.com/office/drawing/2014/main" xmlns="" id="{ED6B7A7F-851F-5A48-83A4-B6F3E50E4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2581"/>
                <a:ext cx="17" cy="92"/>
              </a:xfrm>
              <a:custGeom>
                <a:avLst/>
                <a:gdLst>
                  <a:gd name="T0" fmla="*/ 3 w 40"/>
                  <a:gd name="T1" fmla="*/ 0 h 217"/>
                  <a:gd name="T2" fmla="*/ 2 w 40"/>
                  <a:gd name="T3" fmla="*/ 3 h 217"/>
                  <a:gd name="T4" fmla="*/ 0 w 40"/>
                  <a:gd name="T5" fmla="*/ 6 h 217"/>
                  <a:gd name="T6" fmla="*/ 0 w 40"/>
                  <a:gd name="T7" fmla="*/ 9 h 217"/>
                  <a:gd name="T8" fmla="*/ 1 w 40"/>
                  <a:gd name="T9" fmla="*/ 14 h 217"/>
                  <a:gd name="T10" fmla="*/ 1 w 40"/>
                  <a:gd name="T11" fmla="*/ 17 h 217"/>
                  <a:gd name="T12" fmla="*/ 1 w 40"/>
                  <a:gd name="T13" fmla="*/ 11 h 217"/>
                  <a:gd name="T14" fmla="*/ 1 w 40"/>
                  <a:gd name="T15" fmla="*/ 8 h 217"/>
                  <a:gd name="T16" fmla="*/ 2 w 40"/>
                  <a:gd name="T17" fmla="*/ 3 h 217"/>
                  <a:gd name="T18" fmla="*/ 3 w 40"/>
                  <a:gd name="T19" fmla="*/ 0 h 2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0" h="217">
                    <a:moveTo>
                      <a:pt x="39" y="4"/>
                    </a:moveTo>
                    <a:cubicBezTo>
                      <a:pt x="29" y="16"/>
                      <a:pt x="29" y="33"/>
                      <a:pt x="22" y="47"/>
                    </a:cubicBezTo>
                    <a:cubicBezTo>
                      <a:pt x="17" y="58"/>
                      <a:pt x="6" y="68"/>
                      <a:pt x="3" y="80"/>
                    </a:cubicBezTo>
                    <a:cubicBezTo>
                      <a:pt x="0" y="95"/>
                      <a:pt x="9" y="110"/>
                      <a:pt x="7" y="126"/>
                    </a:cubicBezTo>
                    <a:cubicBezTo>
                      <a:pt x="4" y="145"/>
                      <a:pt x="5" y="162"/>
                      <a:pt x="9" y="182"/>
                    </a:cubicBezTo>
                    <a:cubicBezTo>
                      <a:pt x="11" y="194"/>
                      <a:pt x="12" y="206"/>
                      <a:pt x="15" y="217"/>
                    </a:cubicBezTo>
                    <a:cubicBezTo>
                      <a:pt x="13" y="196"/>
                      <a:pt x="7" y="172"/>
                      <a:pt x="9" y="151"/>
                    </a:cubicBezTo>
                    <a:cubicBezTo>
                      <a:pt x="11" y="132"/>
                      <a:pt x="17" y="117"/>
                      <a:pt x="13" y="99"/>
                    </a:cubicBezTo>
                    <a:cubicBezTo>
                      <a:pt x="9" y="81"/>
                      <a:pt x="16" y="63"/>
                      <a:pt x="26" y="48"/>
                    </a:cubicBezTo>
                    <a:cubicBezTo>
                      <a:pt x="35" y="34"/>
                      <a:pt x="34" y="16"/>
                      <a:pt x="40" y="0"/>
                    </a:cubicBezTo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805">
                <a:extLst>
                  <a:ext uri="{FF2B5EF4-FFF2-40B4-BE49-F238E27FC236}">
                    <a16:creationId xmlns:a16="http://schemas.microsoft.com/office/drawing/2014/main" xmlns="" id="{EBB65D35-C497-554E-9955-BB71DE85E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3" y="2639"/>
                <a:ext cx="8" cy="21"/>
              </a:xfrm>
              <a:custGeom>
                <a:avLst/>
                <a:gdLst>
                  <a:gd name="T0" fmla="*/ 1 w 19"/>
                  <a:gd name="T1" fmla="*/ 0 h 51"/>
                  <a:gd name="T2" fmla="*/ 1 w 19"/>
                  <a:gd name="T3" fmla="*/ 1 h 51"/>
                  <a:gd name="T4" fmla="*/ 0 w 19"/>
                  <a:gd name="T5" fmla="*/ 2 h 51"/>
                  <a:gd name="T6" fmla="*/ 0 w 19"/>
                  <a:gd name="T7" fmla="*/ 3 h 51"/>
                  <a:gd name="T8" fmla="*/ 1 w 19"/>
                  <a:gd name="T9" fmla="*/ 4 h 51"/>
                  <a:gd name="T10" fmla="*/ 1 w 19"/>
                  <a:gd name="T11" fmla="*/ 3 h 51"/>
                  <a:gd name="T12" fmla="*/ 1 w 19"/>
                  <a:gd name="T13" fmla="*/ 2 h 51"/>
                  <a:gd name="T14" fmla="*/ 1 w 19"/>
                  <a:gd name="T15" fmla="*/ 2 h 51"/>
                  <a:gd name="T16" fmla="*/ 1 w 19"/>
                  <a:gd name="T17" fmla="*/ 1 h 51"/>
                  <a:gd name="T18" fmla="*/ 1 w 19"/>
                  <a:gd name="T19" fmla="*/ 0 h 5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" h="51">
                    <a:moveTo>
                      <a:pt x="10" y="1"/>
                    </a:moveTo>
                    <a:cubicBezTo>
                      <a:pt x="10" y="7"/>
                      <a:pt x="10" y="13"/>
                      <a:pt x="9" y="19"/>
                    </a:cubicBezTo>
                    <a:cubicBezTo>
                      <a:pt x="7" y="23"/>
                      <a:pt x="3" y="26"/>
                      <a:pt x="2" y="31"/>
                    </a:cubicBezTo>
                    <a:cubicBezTo>
                      <a:pt x="0" y="35"/>
                      <a:pt x="4" y="37"/>
                      <a:pt x="7" y="40"/>
                    </a:cubicBezTo>
                    <a:cubicBezTo>
                      <a:pt x="10" y="43"/>
                      <a:pt x="14" y="50"/>
                      <a:pt x="19" y="51"/>
                    </a:cubicBezTo>
                    <a:cubicBezTo>
                      <a:pt x="18" y="48"/>
                      <a:pt x="15" y="44"/>
                      <a:pt x="13" y="41"/>
                    </a:cubicBezTo>
                    <a:cubicBezTo>
                      <a:pt x="12" y="39"/>
                      <a:pt x="10" y="37"/>
                      <a:pt x="9" y="36"/>
                    </a:cubicBezTo>
                    <a:cubicBezTo>
                      <a:pt x="8" y="33"/>
                      <a:pt x="10" y="31"/>
                      <a:pt x="11" y="29"/>
                    </a:cubicBezTo>
                    <a:cubicBezTo>
                      <a:pt x="14" y="23"/>
                      <a:pt x="15" y="20"/>
                      <a:pt x="13" y="15"/>
                    </a:cubicBezTo>
                    <a:cubicBezTo>
                      <a:pt x="12" y="10"/>
                      <a:pt x="13" y="4"/>
                      <a:pt x="11" y="0"/>
                    </a:cubicBezTo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806">
                <a:extLst>
                  <a:ext uri="{FF2B5EF4-FFF2-40B4-BE49-F238E27FC236}">
                    <a16:creationId xmlns:a16="http://schemas.microsoft.com/office/drawing/2014/main" xmlns="" id="{17E78F23-2E6E-A146-888C-3F2D972BC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2629"/>
                <a:ext cx="4" cy="6"/>
              </a:xfrm>
              <a:custGeom>
                <a:avLst/>
                <a:gdLst>
                  <a:gd name="T0" fmla="*/ 0 w 9"/>
                  <a:gd name="T1" fmla="*/ 0 h 15"/>
                  <a:gd name="T2" fmla="*/ 0 w 9"/>
                  <a:gd name="T3" fmla="*/ 1 h 15"/>
                  <a:gd name="T4" fmla="*/ 0 w 9"/>
                  <a:gd name="T5" fmla="*/ 1 h 15"/>
                  <a:gd name="T6" fmla="*/ 0 w 9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5" y="0"/>
                    </a:moveTo>
                    <a:cubicBezTo>
                      <a:pt x="5" y="5"/>
                      <a:pt x="4" y="10"/>
                      <a:pt x="0" y="12"/>
                    </a:cubicBezTo>
                    <a:cubicBezTo>
                      <a:pt x="2" y="15"/>
                      <a:pt x="5" y="13"/>
                      <a:pt x="7" y="10"/>
                    </a:cubicBezTo>
                    <a:cubicBezTo>
                      <a:pt x="9" y="6"/>
                      <a:pt x="7" y="4"/>
                      <a:pt x="6" y="0"/>
                    </a:cubicBezTo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807">
                <a:extLst>
                  <a:ext uri="{FF2B5EF4-FFF2-40B4-BE49-F238E27FC236}">
                    <a16:creationId xmlns:a16="http://schemas.microsoft.com/office/drawing/2014/main" xmlns="" id="{0F59F258-10ED-7749-9310-16481E715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2683"/>
                <a:ext cx="28" cy="4"/>
              </a:xfrm>
              <a:custGeom>
                <a:avLst/>
                <a:gdLst>
                  <a:gd name="T0" fmla="*/ 0 w 66"/>
                  <a:gd name="T1" fmla="*/ 1 h 8"/>
                  <a:gd name="T2" fmla="*/ 1 w 66"/>
                  <a:gd name="T3" fmla="*/ 1 h 8"/>
                  <a:gd name="T4" fmla="*/ 2 w 66"/>
                  <a:gd name="T5" fmla="*/ 1 h 8"/>
                  <a:gd name="T6" fmla="*/ 2 w 66"/>
                  <a:gd name="T7" fmla="*/ 1 h 8"/>
                  <a:gd name="T8" fmla="*/ 3 w 66"/>
                  <a:gd name="T9" fmla="*/ 1 h 8"/>
                  <a:gd name="T10" fmla="*/ 4 w 66"/>
                  <a:gd name="T11" fmla="*/ 1 h 8"/>
                  <a:gd name="T12" fmla="*/ 5 w 66"/>
                  <a:gd name="T13" fmla="*/ 1 h 8"/>
                  <a:gd name="T14" fmla="*/ 5 w 66"/>
                  <a:gd name="T15" fmla="*/ 1 h 8"/>
                  <a:gd name="T16" fmla="*/ 4 w 66"/>
                  <a:gd name="T17" fmla="*/ 1 h 8"/>
                  <a:gd name="T18" fmla="*/ 3 w 66"/>
                  <a:gd name="T19" fmla="*/ 1 h 8"/>
                  <a:gd name="T20" fmla="*/ 1 w 66"/>
                  <a:gd name="T21" fmla="*/ 1 h 8"/>
                  <a:gd name="T22" fmla="*/ 0 w 66"/>
                  <a:gd name="T23" fmla="*/ 1 h 8"/>
                  <a:gd name="T24" fmla="*/ 0 w 66"/>
                  <a:gd name="T25" fmla="*/ 1 h 8"/>
                  <a:gd name="T26" fmla="*/ 0 w 66"/>
                  <a:gd name="T27" fmla="*/ 1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6" h="8">
                    <a:moveTo>
                      <a:pt x="3" y="2"/>
                    </a:moveTo>
                    <a:cubicBezTo>
                      <a:pt x="4" y="3"/>
                      <a:pt x="8" y="3"/>
                      <a:pt x="10" y="3"/>
                    </a:cubicBezTo>
                    <a:cubicBezTo>
                      <a:pt x="14" y="3"/>
                      <a:pt x="18" y="3"/>
                      <a:pt x="22" y="4"/>
                    </a:cubicBezTo>
                    <a:cubicBezTo>
                      <a:pt x="24" y="4"/>
                      <a:pt x="27" y="4"/>
                      <a:pt x="29" y="3"/>
                    </a:cubicBezTo>
                    <a:cubicBezTo>
                      <a:pt x="33" y="3"/>
                      <a:pt x="37" y="2"/>
                      <a:pt x="41" y="2"/>
                    </a:cubicBezTo>
                    <a:cubicBezTo>
                      <a:pt x="45" y="2"/>
                      <a:pt x="49" y="1"/>
                      <a:pt x="53" y="1"/>
                    </a:cubicBezTo>
                    <a:cubicBezTo>
                      <a:pt x="55" y="1"/>
                      <a:pt x="58" y="0"/>
                      <a:pt x="60" y="1"/>
                    </a:cubicBezTo>
                    <a:cubicBezTo>
                      <a:pt x="61" y="1"/>
                      <a:pt x="66" y="1"/>
                      <a:pt x="66" y="2"/>
                    </a:cubicBezTo>
                    <a:cubicBezTo>
                      <a:pt x="66" y="6"/>
                      <a:pt x="56" y="5"/>
                      <a:pt x="54" y="6"/>
                    </a:cubicBezTo>
                    <a:cubicBezTo>
                      <a:pt x="46" y="7"/>
                      <a:pt x="38" y="8"/>
                      <a:pt x="30" y="8"/>
                    </a:cubicBezTo>
                    <a:cubicBezTo>
                      <a:pt x="25" y="8"/>
                      <a:pt x="20" y="7"/>
                      <a:pt x="14" y="7"/>
                    </a:cubicBezTo>
                    <a:cubicBezTo>
                      <a:pt x="12" y="7"/>
                      <a:pt x="10" y="7"/>
                      <a:pt x="8" y="7"/>
                    </a:cubicBezTo>
                    <a:cubicBezTo>
                      <a:pt x="6" y="7"/>
                      <a:pt x="5" y="6"/>
                      <a:pt x="3" y="6"/>
                    </a:cubicBezTo>
                    <a:cubicBezTo>
                      <a:pt x="1" y="5"/>
                      <a:pt x="1" y="4"/>
                      <a:pt x="0" y="3"/>
                    </a:cubicBezTo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808">
                <a:extLst>
                  <a:ext uri="{FF2B5EF4-FFF2-40B4-BE49-F238E27FC236}">
                    <a16:creationId xmlns:a16="http://schemas.microsoft.com/office/drawing/2014/main" xmlns="" id="{5E84FB5D-6FCD-B449-B4DC-88D449EC9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3" y="2677"/>
                <a:ext cx="6" cy="2"/>
              </a:xfrm>
              <a:custGeom>
                <a:avLst/>
                <a:gdLst>
                  <a:gd name="T0" fmla="*/ 0 w 14"/>
                  <a:gd name="T1" fmla="*/ 0 h 6"/>
                  <a:gd name="T2" fmla="*/ 1 w 14"/>
                  <a:gd name="T3" fmla="*/ 0 h 6"/>
                  <a:gd name="T4" fmla="*/ 1 w 14"/>
                  <a:gd name="T5" fmla="*/ 0 h 6"/>
                  <a:gd name="T6" fmla="*/ 0 w 14"/>
                  <a:gd name="T7" fmla="*/ 0 h 6"/>
                  <a:gd name="T8" fmla="*/ 0 w 14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6">
                    <a:moveTo>
                      <a:pt x="2" y="3"/>
                    </a:moveTo>
                    <a:cubicBezTo>
                      <a:pt x="4" y="1"/>
                      <a:pt x="7" y="0"/>
                      <a:pt x="10" y="1"/>
                    </a:cubicBezTo>
                    <a:cubicBezTo>
                      <a:pt x="11" y="1"/>
                      <a:pt x="13" y="3"/>
                      <a:pt x="14" y="4"/>
                    </a:cubicBezTo>
                    <a:cubicBezTo>
                      <a:pt x="13" y="6"/>
                      <a:pt x="9" y="5"/>
                      <a:pt x="7" y="5"/>
                    </a:cubicBezTo>
                    <a:cubicBezTo>
                      <a:pt x="5" y="5"/>
                      <a:pt x="2" y="3"/>
                      <a:pt x="0" y="4"/>
                    </a:cubicBezTo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809">
                <a:extLst>
                  <a:ext uri="{FF2B5EF4-FFF2-40B4-BE49-F238E27FC236}">
                    <a16:creationId xmlns:a16="http://schemas.microsoft.com/office/drawing/2014/main" xmlns="" id="{EE77144D-8DF7-B144-B27C-5F0A1FB3C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4" y="2676"/>
                <a:ext cx="9" cy="2"/>
              </a:xfrm>
              <a:custGeom>
                <a:avLst/>
                <a:gdLst>
                  <a:gd name="T0" fmla="*/ 0 w 19"/>
                  <a:gd name="T1" fmla="*/ 0 h 5"/>
                  <a:gd name="T2" fmla="*/ 0 w 19"/>
                  <a:gd name="T3" fmla="*/ 0 h 5"/>
                  <a:gd name="T4" fmla="*/ 1 w 19"/>
                  <a:gd name="T5" fmla="*/ 0 h 5"/>
                  <a:gd name="T6" fmla="*/ 2 w 19"/>
                  <a:gd name="T7" fmla="*/ 0 h 5"/>
                  <a:gd name="T8" fmla="*/ 2 w 19"/>
                  <a:gd name="T9" fmla="*/ 0 h 5"/>
                  <a:gd name="T10" fmla="*/ 1 w 19"/>
                  <a:gd name="T11" fmla="*/ 0 h 5"/>
                  <a:gd name="T12" fmla="*/ 0 w 19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3" y="1"/>
                      <a:pt x="8" y="0"/>
                      <a:pt x="12" y="0"/>
                    </a:cubicBezTo>
                    <a:cubicBezTo>
                      <a:pt x="14" y="0"/>
                      <a:pt x="18" y="2"/>
                      <a:pt x="19" y="4"/>
                    </a:cubicBezTo>
                    <a:cubicBezTo>
                      <a:pt x="18" y="4"/>
                      <a:pt x="18" y="4"/>
                      <a:pt x="17" y="5"/>
                    </a:cubicBezTo>
                    <a:cubicBezTo>
                      <a:pt x="15" y="5"/>
                      <a:pt x="13" y="4"/>
                      <a:pt x="12" y="4"/>
                    </a:cubicBezTo>
                    <a:cubicBezTo>
                      <a:pt x="8" y="4"/>
                      <a:pt x="4" y="3"/>
                      <a:pt x="0" y="4"/>
                    </a:cubicBezTo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810">
                <a:extLst>
                  <a:ext uri="{FF2B5EF4-FFF2-40B4-BE49-F238E27FC236}">
                    <a16:creationId xmlns:a16="http://schemas.microsoft.com/office/drawing/2014/main" xmlns="" id="{4772D6E5-1B5A-F34E-A543-BEEA39661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" y="2728"/>
                <a:ext cx="15" cy="14"/>
              </a:xfrm>
              <a:custGeom>
                <a:avLst/>
                <a:gdLst>
                  <a:gd name="T0" fmla="*/ 0 w 34"/>
                  <a:gd name="T1" fmla="*/ 0 h 35"/>
                  <a:gd name="T2" fmla="*/ 3 w 34"/>
                  <a:gd name="T3" fmla="*/ 2 h 35"/>
                  <a:gd name="T4" fmla="*/ 1 w 34"/>
                  <a:gd name="T5" fmla="*/ 0 h 3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" h="35">
                    <a:moveTo>
                      <a:pt x="2" y="0"/>
                    </a:moveTo>
                    <a:cubicBezTo>
                      <a:pt x="0" y="13"/>
                      <a:pt x="19" y="35"/>
                      <a:pt x="33" y="33"/>
                    </a:cubicBezTo>
                    <a:cubicBezTo>
                      <a:pt x="34" y="23"/>
                      <a:pt x="13" y="8"/>
                      <a:pt x="8" y="1"/>
                    </a:cubicBezTo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811">
                <a:extLst>
                  <a:ext uri="{FF2B5EF4-FFF2-40B4-BE49-F238E27FC236}">
                    <a16:creationId xmlns:a16="http://schemas.microsoft.com/office/drawing/2014/main" xmlns="" id="{B0773064-F73E-8B4A-8572-F6497E038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" y="2546"/>
                <a:ext cx="40" cy="37"/>
              </a:xfrm>
              <a:custGeom>
                <a:avLst/>
                <a:gdLst>
                  <a:gd name="T0" fmla="*/ 1 w 95"/>
                  <a:gd name="T1" fmla="*/ 6 h 87"/>
                  <a:gd name="T2" fmla="*/ 2 w 95"/>
                  <a:gd name="T3" fmla="*/ 7 h 87"/>
                  <a:gd name="T4" fmla="*/ 3 w 95"/>
                  <a:gd name="T5" fmla="*/ 7 h 87"/>
                  <a:gd name="T6" fmla="*/ 5 w 95"/>
                  <a:gd name="T7" fmla="*/ 6 h 87"/>
                  <a:gd name="T8" fmla="*/ 6 w 95"/>
                  <a:gd name="T9" fmla="*/ 6 h 87"/>
                  <a:gd name="T10" fmla="*/ 7 w 95"/>
                  <a:gd name="T11" fmla="*/ 5 h 87"/>
                  <a:gd name="T12" fmla="*/ 6 w 95"/>
                  <a:gd name="T13" fmla="*/ 5 h 87"/>
                  <a:gd name="T14" fmla="*/ 5 w 95"/>
                  <a:gd name="T15" fmla="*/ 5 h 87"/>
                  <a:gd name="T16" fmla="*/ 6 w 95"/>
                  <a:gd name="T17" fmla="*/ 5 h 87"/>
                  <a:gd name="T18" fmla="*/ 7 w 95"/>
                  <a:gd name="T19" fmla="*/ 4 h 87"/>
                  <a:gd name="T20" fmla="*/ 6 w 95"/>
                  <a:gd name="T21" fmla="*/ 4 h 87"/>
                  <a:gd name="T22" fmla="*/ 7 w 95"/>
                  <a:gd name="T23" fmla="*/ 4 h 87"/>
                  <a:gd name="T24" fmla="*/ 6 w 95"/>
                  <a:gd name="T25" fmla="*/ 4 h 87"/>
                  <a:gd name="T26" fmla="*/ 6 w 95"/>
                  <a:gd name="T27" fmla="*/ 3 h 87"/>
                  <a:gd name="T28" fmla="*/ 4 w 95"/>
                  <a:gd name="T29" fmla="*/ 3 h 87"/>
                  <a:gd name="T30" fmla="*/ 5 w 95"/>
                  <a:gd name="T31" fmla="*/ 3 h 87"/>
                  <a:gd name="T32" fmla="*/ 4 w 95"/>
                  <a:gd name="T33" fmla="*/ 3 h 87"/>
                  <a:gd name="T34" fmla="*/ 5 w 95"/>
                  <a:gd name="T35" fmla="*/ 3 h 87"/>
                  <a:gd name="T36" fmla="*/ 4 w 95"/>
                  <a:gd name="T37" fmla="*/ 3 h 87"/>
                  <a:gd name="T38" fmla="*/ 5 w 95"/>
                  <a:gd name="T39" fmla="*/ 2 h 87"/>
                  <a:gd name="T40" fmla="*/ 4 w 95"/>
                  <a:gd name="T41" fmla="*/ 1 h 87"/>
                  <a:gd name="T42" fmla="*/ 4 w 95"/>
                  <a:gd name="T43" fmla="*/ 1 h 87"/>
                  <a:gd name="T44" fmla="*/ 3 w 95"/>
                  <a:gd name="T45" fmla="*/ 0 h 87"/>
                  <a:gd name="T46" fmla="*/ 5 w 95"/>
                  <a:gd name="T47" fmla="*/ 0 h 87"/>
                  <a:gd name="T48" fmla="*/ 2 w 95"/>
                  <a:gd name="T49" fmla="*/ 0 h 87"/>
                  <a:gd name="T50" fmla="*/ 1 w 95"/>
                  <a:gd name="T51" fmla="*/ 1 h 87"/>
                  <a:gd name="T52" fmla="*/ 0 w 95"/>
                  <a:gd name="T53" fmla="*/ 1 h 87"/>
                  <a:gd name="T54" fmla="*/ 1 w 95"/>
                  <a:gd name="T55" fmla="*/ 1 h 87"/>
                  <a:gd name="T56" fmla="*/ 1 w 95"/>
                  <a:gd name="T57" fmla="*/ 1 h 87"/>
                  <a:gd name="T58" fmla="*/ 1 w 95"/>
                  <a:gd name="T59" fmla="*/ 1 h 87"/>
                  <a:gd name="T60" fmla="*/ 0 w 95"/>
                  <a:gd name="T61" fmla="*/ 2 h 87"/>
                  <a:gd name="T62" fmla="*/ 1 w 95"/>
                  <a:gd name="T63" fmla="*/ 3 h 87"/>
                  <a:gd name="T64" fmla="*/ 1 w 95"/>
                  <a:gd name="T65" fmla="*/ 3 h 87"/>
                  <a:gd name="T66" fmla="*/ 2 w 95"/>
                  <a:gd name="T67" fmla="*/ 3 h 87"/>
                  <a:gd name="T68" fmla="*/ 1 w 95"/>
                  <a:gd name="T69" fmla="*/ 3 h 87"/>
                  <a:gd name="T70" fmla="*/ 1 w 95"/>
                  <a:gd name="T71" fmla="*/ 4 h 87"/>
                  <a:gd name="T72" fmla="*/ 1 w 95"/>
                  <a:gd name="T73" fmla="*/ 4 h 87"/>
                  <a:gd name="T74" fmla="*/ 1 w 95"/>
                  <a:gd name="T75" fmla="*/ 4 h 87"/>
                  <a:gd name="T76" fmla="*/ 1 w 95"/>
                  <a:gd name="T77" fmla="*/ 4 h 87"/>
                  <a:gd name="T78" fmla="*/ 1 w 95"/>
                  <a:gd name="T79" fmla="*/ 4 h 87"/>
                  <a:gd name="T80" fmla="*/ 2 w 95"/>
                  <a:gd name="T81" fmla="*/ 5 h 87"/>
                  <a:gd name="T82" fmla="*/ 1 w 95"/>
                  <a:gd name="T83" fmla="*/ 5 h 87"/>
                  <a:gd name="T84" fmla="*/ 2 w 95"/>
                  <a:gd name="T85" fmla="*/ 6 h 87"/>
                  <a:gd name="T86" fmla="*/ 1 w 95"/>
                  <a:gd name="T87" fmla="*/ 6 h 87"/>
                  <a:gd name="T88" fmla="*/ 2 w 95"/>
                  <a:gd name="T89" fmla="*/ 6 h 87"/>
                  <a:gd name="T90" fmla="*/ 2 w 95"/>
                  <a:gd name="T91" fmla="*/ 6 h 87"/>
                  <a:gd name="T92" fmla="*/ 1 w 95"/>
                  <a:gd name="T93" fmla="*/ 6 h 8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95" h="87">
                    <a:moveTo>
                      <a:pt x="20" y="84"/>
                    </a:moveTo>
                    <a:cubicBezTo>
                      <a:pt x="21" y="84"/>
                      <a:pt x="25" y="85"/>
                      <a:pt x="26" y="86"/>
                    </a:cubicBezTo>
                    <a:cubicBezTo>
                      <a:pt x="31" y="87"/>
                      <a:pt x="36" y="87"/>
                      <a:pt x="40" y="86"/>
                    </a:cubicBezTo>
                    <a:cubicBezTo>
                      <a:pt x="47" y="86"/>
                      <a:pt x="53" y="84"/>
                      <a:pt x="59" y="82"/>
                    </a:cubicBezTo>
                    <a:cubicBezTo>
                      <a:pt x="66" y="79"/>
                      <a:pt x="73" y="76"/>
                      <a:pt x="79" y="71"/>
                    </a:cubicBezTo>
                    <a:cubicBezTo>
                      <a:pt x="85" y="68"/>
                      <a:pt x="91" y="65"/>
                      <a:pt x="95" y="59"/>
                    </a:cubicBezTo>
                    <a:cubicBezTo>
                      <a:pt x="92" y="62"/>
                      <a:pt x="87" y="63"/>
                      <a:pt x="84" y="65"/>
                    </a:cubicBezTo>
                    <a:cubicBezTo>
                      <a:pt x="81" y="67"/>
                      <a:pt x="79" y="68"/>
                      <a:pt x="76" y="69"/>
                    </a:cubicBezTo>
                    <a:cubicBezTo>
                      <a:pt x="81" y="68"/>
                      <a:pt x="83" y="63"/>
                      <a:pt x="86" y="59"/>
                    </a:cubicBezTo>
                    <a:cubicBezTo>
                      <a:pt x="89" y="56"/>
                      <a:pt x="92" y="53"/>
                      <a:pt x="95" y="49"/>
                    </a:cubicBezTo>
                    <a:cubicBezTo>
                      <a:pt x="90" y="52"/>
                      <a:pt x="85" y="54"/>
                      <a:pt x="80" y="54"/>
                    </a:cubicBezTo>
                    <a:cubicBezTo>
                      <a:pt x="83" y="55"/>
                      <a:pt x="88" y="51"/>
                      <a:pt x="88" y="47"/>
                    </a:cubicBezTo>
                    <a:cubicBezTo>
                      <a:pt x="85" y="48"/>
                      <a:pt x="84" y="48"/>
                      <a:pt x="81" y="47"/>
                    </a:cubicBezTo>
                    <a:cubicBezTo>
                      <a:pt x="82" y="47"/>
                      <a:pt x="84" y="46"/>
                      <a:pt x="85" y="45"/>
                    </a:cubicBezTo>
                    <a:cubicBezTo>
                      <a:pt x="75" y="44"/>
                      <a:pt x="64" y="46"/>
                      <a:pt x="54" y="43"/>
                    </a:cubicBezTo>
                    <a:cubicBezTo>
                      <a:pt x="59" y="43"/>
                      <a:pt x="66" y="41"/>
                      <a:pt x="69" y="37"/>
                    </a:cubicBezTo>
                    <a:cubicBezTo>
                      <a:pt x="65" y="37"/>
                      <a:pt x="60" y="39"/>
                      <a:pt x="57" y="36"/>
                    </a:cubicBezTo>
                    <a:cubicBezTo>
                      <a:pt x="58" y="35"/>
                      <a:pt x="60" y="35"/>
                      <a:pt x="61" y="35"/>
                    </a:cubicBezTo>
                    <a:cubicBezTo>
                      <a:pt x="58" y="35"/>
                      <a:pt x="56" y="34"/>
                      <a:pt x="54" y="33"/>
                    </a:cubicBezTo>
                    <a:cubicBezTo>
                      <a:pt x="62" y="34"/>
                      <a:pt x="70" y="28"/>
                      <a:pt x="76" y="24"/>
                    </a:cubicBezTo>
                    <a:cubicBezTo>
                      <a:pt x="67" y="24"/>
                      <a:pt x="59" y="21"/>
                      <a:pt x="52" y="16"/>
                    </a:cubicBezTo>
                    <a:cubicBezTo>
                      <a:pt x="53" y="16"/>
                      <a:pt x="55" y="16"/>
                      <a:pt x="56" y="16"/>
                    </a:cubicBezTo>
                    <a:cubicBezTo>
                      <a:pt x="55" y="14"/>
                      <a:pt x="45" y="11"/>
                      <a:pt x="46" y="8"/>
                    </a:cubicBezTo>
                    <a:cubicBezTo>
                      <a:pt x="47" y="4"/>
                      <a:pt x="58" y="3"/>
                      <a:pt x="61" y="2"/>
                    </a:cubicBezTo>
                    <a:cubicBezTo>
                      <a:pt x="52" y="0"/>
                      <a:pt x="40" y="1"/>
                      <a:pt x="32" y="4"/>
                    </a:cubicBezTo>
                    <a:cubicBezTo>
                      <a:pt x="27" y="6"/>
                      <a:pt x="24" y="9"/>
                      <a:pt x="19" y="9"/>
                    </a:cubicBezTo>
                    <a:cubicBezTo>
                      <a:pt x="14" y="9"/>
                      <a:pt x="9" y="8"/>
                      <a:pt x="4" y="9"/>
                    </a:cubicBezTo>
                    <a:cubicBezTo>
                      <a:pt x="7" y="11"/>
                      <a:pt x="11" y="11"/>
                      <a:pt x="14" y="13"/>
                    </a:cubicBezTo>
                    <a:cubicBezTo>
                      <a:pt x="12" y="12"/>
                      <a:pt x="10" y="13"/>
                      <a:pt x="9" y="14"/>
                    </a:cubicBezTo>
                    <a:cubicBezTo>
                      <a:pt x="10" y="14"/>
                      <a:pt x="10" y="15"/>
                      <a:pt x="11" y="15"/>
                    </a:cubicBezTo>
                    <a:cubicBezTo>
                      <a:pt x="10" y="21"/>
                      <a:pt x="4" y="21"/>
                      <a:pt x="0" y="23"/>
                    </a:cubicBezTo>
                    <a:cubicBezTo>
                      <a:pt x="2" y="26"/>
                      <a:pt x="7" y="29"/>
                      <a:pt x="10" y="31"/>
                    </a:cubicBezTo>
                    <a:cubicBezTo>
                      <a:pt x="13" y="33"/>
                      <a:pt x="15" y="34"/>
                      <a:pt x="18" y="35"/>
                    </a:cubicBezTo>
                    <a:cubicBezTo>
                      <a:pt x="20" y="35"/>
                      <a:pt x="21" y="35"/>
                      <a:pt x="22" y="36"/>
                    </a:cubicBezTo>
                    <a:cubicBezTo>
                      <a:pt x="18" y="38"/>
                      <a:pt x="14" y="39"/>
                      <a:pt x="10" y="39"/>
                    </a:cubicBezTo>
                    <a:cubicBezTo>
                      <a:pt x="13" y="42"/>
                      <a:pt x="17" y="45"/>
                      <a:pt x="20" y="48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7" y="47"/>
                      <a:pt x="17" y="47"/>
                      <a:pt x="17" y="48"/>
                    </a:cubicBezTo>
                    <a:cubicBezTo>
                      <a:pt x="18" y="49"/>
                      <a:pt x="20" y="49"/>
                      <a:pt x="20" y="51"/>
                    </a:cubicBezTo>
                    <a:cubicBezTo>
                      <a:pt x="18" y="51"/>
                      <a:pt x="15" y="51"/>
                      <a:pt x="13" y="51"/>
                    </a:cubicBezTo>
                    <a:cubicBezTo>
                      <a:pt x="16" y="56"/>
                      <a:pt x="24" y="59"/>
                      <a:pt x="28" y="62"/>
                    </a:cubicBezTo>
                    <a:cubicBezTo>
                      <a:pt x="23" y="64"/>
                      <a:pt x="18" y="61"/>
                      <a:pt x="13" y="63"/>
                    </a:cubicBezTo>
                    <a:cubicBezTo>
                      <a:pt x="16" y="66"/>
                      <a:pt x="20" y="69"/>
                      <a:pt x="23" y="73"/>
                    </a:cubicBezTo>
                    <a:cubicBezTo>
                      <a:pt x="21" y="73"/>
                      <a:pt x="20" y="73"/>
                      <a:pt x="18" y="73"/>
                    </a:cubicBezTo>
                    <a:cubicBezTo>
                      <a:pt x="19" y="75"/>
                      <a:pt x="21" y="75"/>
                      <a:pt x="23" y="76"/>
                    </a:cubicBezTo>
                    <a:cubicBezTo>
                      <a:pt x="20" y="76"/>
                      <a:pt x="22" y="79"/>
                      <a:pt x="23" y="81"/>
                    </a:cubicBezTo>
                    <a:cubicBezTo>
                      <a:pt x="22" y="81"/>
                      <a:pt x="20" y="81"/>
                      <a:pt x="19" y="81"/>
                    </a:cubicBezTo>
                  </a:path>
                </a:pathLst>
              </a:custGeom>
              <a:solidFill>
                <a:srgbClr val="996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812">
                <a:extLst>
                  <a:ext uri="{FF2B5EF4-FFF2-40B4-BE49-F238E27FC236}">
                    <a16:creationId xmlns:a16="http://schemas.microsoft.com/office/drawing/2014/main" xmlns="" id="{766AE679-0308-D74A-910C-6CEF429FB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571"/>
                <a:ext cx="15" cy="37"/>
              </a:xfrm>
              <a:custGeom>
                <a:avLst/>
                <a:gdLst>
                  <a:gd name="T0" fmla="*/ 0 w 36"/>
                  <a:gd name="T1" fmla="*/ 1 h 88"/>
                  <a:gd name="T2" fmla="*/ 0 w 36"/>
                  <a:gd name="T3" fmla="*/ 3 h 88"/>
                  <a:gd name="T4" fmla="*/ 2 w 36"/>
                  <a:gd name="T5" fmla="*/ 5 h 88"/>
                  <a:gd name="T6" fmla="*/ 1 w 36"/>
                  <a:gd name="T7" fmla="*/ 4 h 88"/>
                  <a:gd name="T8" fmla="*/ 1 w 36"/>
                  <a:gd name="T9" fmla="*/ 4 h 88"/>
                  <a:gd name="T10" fmla="*/ 1 w 36"/>
                  <a:gd name="T11" fmla="*/ 4 h 88"/>
                  <a:gd name="T12" fmla="*/ 2 w 36"/>
                  <a:gd name="T13" fmla="*/ 4 h 88"/>
                  <a:gd name="T14" fmla="*/ 2 w 36"/>
                  <a:gd name="T15" fmla="*/ 4 h 88"/>
                  <a:gd name="T16" fmla="*/ 3 w 36"/>
                  <a:gd name="T17" fmla="*/ 7 h 88"/>
                  <a:gd name="T18" fmla="*/ 2 w 36"/>
                  <a:gd name="T19" fmla="*/ 4 h 88"/>
                  <a:gd name="T20" fmla="*/ 3 w 36"/>
                  <a:gd name="T21" fmla="*/ 5 h 88"/>
                  <a:gd name="T22" fmla="*/ 3 w 36"/>
                  <a:gd name="T23" fmla="*/ 4 h 88"/>
                  <a:gd name="T24" fmla="*/ 2 w 36"/>
                  <a:gd name="T25" fmla="*/ 3 h 88"/>
                  <a:gd name="T26" fmla="*/ 3 w 36"/>
                  <a:gd name="T27" fmla="*/ 3 h 88"/>
                  <a:gd name="T28" fmla="*/ 2 w 36"/>
                  <a:gd name="T29" fmla="*/ 2 h 88"/>
                  <a:gd name="T30" fmla="*/ 1 w 36"/>
                  <a:gd name="T31" fmla="*/ 0 h 88"/>
                  <a:gd name="T32" fmla="*/ 1 w 36"/>
                  <a:gd name="T33" fmla="*/ 1 h 88"/>
                  <a:gd name="T34" fmla="*/ 1 w 36"/>
                  <a:gd name="T35" fmla="*/ 2 h 88"/>
                  <a:gd name="T36" fmla="*/ 1 w 36"/>
                  <a:gd name="T37" fmla="*/ 1 h 88"/>
                  <a:gd name="T38" fmla="*/ 1 w 36"/>
                  <a:gd name="T39" fmla="*/ 2 h 88"/>
                  <a:gd name="T40" fmla="*/ 1 w 36"/>
                  <a:gd name="T41" fmla="*/ 2 h 88"/>
                  <a:gd name="T42" fmla="*/ 1 w 36"/>
                  <a:gd name="T43" fmla="*/ 2 h 88"/>
                  <a:gd name="T44" fmla="*/ 0 w 36"/>
                  <a:gd name="T45" fmla="*/ 1 h 8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36" h="88">
                    <a:moveTo>
                      <a:pt x="0" y="20"/>
                    </a:moveTo>
                    <a:cubicBezTo>
                      <a:pt x="4" y="29"/>
                      <a:pt x="4" y="37"/>
                      <a:pt x="6" y="47"/>
                    </a:cubicBezTo>
                    <a:cubicBezTo>
                      <a:pt x="8" y="59"/>
                      <a:pt x="17" y="62"/>
                      <a:pt x="24" y="70"/>
                    </a:cubicBezTo>
                    <a:cubicBezTo>
                      <a:pt x="17" y="67"/>
                      <a:pt x="14" y="58"/>
                      <a:pt x="13" y="51"/>
                    </a:cubicBezTo>
                    <a:cubicBezTo>
                      <a:pt x="15" y="53"/>
                      <a:pt x="17" y="55"/>
                      <a:pt x="19" y="56"/>
                    </a:cubicBezTo>
                    <a:cubicBezTo>
                      <a:pt x="18" y="55"/>
                      <a:pt x="17" y="53"/>
                      <a:pt x="17" y="52"/>
                    </a:cubicBezTo>
                    <a:cubicBezTo>
                      <a:pt x="19" y="53"/>
                      <a:pt x="21" y="56"/>
                      <a:pt x="23" y="57"/>
                    </a:cubicBezTo>
                    <a:cubicBezTo>
                      <a:pt x="22" y="56"/>
                      <a:pt x="22" y="53"/>
                      <a:pt x="22" y="51"/>
                    </a:cubicBezTo>
                    <a:cubicBezTo>
                      <a:pt x="33" y="59"/>
                      <a:pt x="31" y="76"/>
                      <a:pt x="33" y="88"/>
                    </a:cubicBezTo>
                    <a:cubicBezTo>
                      <a:pt x="30" y="76"/>
                      <a:pt x="35" y="63"/>
                      <a:pt x="31" y="51"/>
                    </a:cubicBezTo>
                    <a:cubicBezTo>
                      <a:pt x="33" y="54"/>
                      <a:pt x="34" y="58"/>
                      <a:pt x="35" y="61"/>
                    </a:cubicBezTo>
                    <a:cubicBezTo>
                      <a:pt x="34" y="59"/>
                      <a:pt x="31" y="51"/>
                      <a:pt x="36" y="53"/>
                    </a:cubicBezTo>
                    <a:cubicBezTo>
                      <a:pt x="36" y="47"/>
                      <a:pt x="32" y="43"/>
                      <a:pt x="31" y="38"/>
                    </a:cubicBezTo>
                    <a:cubicBezTo>
                      <a:pt x="32" y="39"/>
                      <a:pt x="33" y="40"/>
                      <a:pt x="34" y="42"/>
                    </a:cubicBezTo>
                    <a:cubicBezTo>
                      <a:pt x="29" y="35"/>
                      <a:pt x="26" y="30"/>
                      <a:pt x="24" y="22"/>
                    </a:cubicBezTo>
                    <a:cubicBezTo>
                      <a:pt x="22" y="15"/>
                      <a:pt x="22" y="7"/>
                      <a:pt x="19" y="0"/>
                    </a:cubicBezTo>
                    <a:cubicBezTo>
                      <a:pt x="19" y="4"/>
                      <a:pt x="19" y="8"/>
                      <a:pt x="19" y="11"/>
                    </a:cubicBezTo>
                    <a:cubicBezTo>
                      <a:pt x="18" y="17"/>
                      <a:pt x="20" y="22"/>
                      <a:pt x="19" y="28"/>
                    </a:cubicBezTo>
                    <a:cubicBezTo>
                      <a:pt x="19" y="24"/>
                      <a:pt x="16" y="19"/>
                      <a:pt x="14" y="15"/>
                    </a:cubicBezTo>
                    <a:cubicBezTo>
                      <a:pt x="12" y="18"/>
                      <a:pt x="13" y="20"/>
                      <a:pt x="14" y="23"/>
                    </a:cubicBezTo>
                    <a:cubicBezTo>
                      <a:pt x="13" y="22"/>
                      <a:pt x="12" y="22"/>
                      <a:pt x="11" y="21"/>
                    </a:cubicBezTo>
                    <a:cubicBezTo>
                      <a:pt x="11" y="24"/>
                      <a:pt x="12" y="27"/>
                      <a:pt x="13" y="29"/>
                    </a:cubicBezTo>
                    <a:cubicBezTo>
                      <a:pt x="9" y="26"/>
                      <a:pt x="4" y="22"/>
                      <a:pt x="1" y="18"/>
                    </a:cubicBezTo>
                  </a:path>
                </a:pathLst>
              </a:custGeom>
              <a:solidFill>
                <a:srgbClr val="996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813">
                <a:extLst>
                  <a:ext uri="{FF2B5EF4-FFF2-40B4-BE49-F238E27FC236}">
                    <a16:creationId xmlns:a16="http://schemas.microsoft.com/office/drawing/2014/main" xmlns="" id="{FD3C3AAE-4398-6C4F-9D22-CA0E58C3F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" y="2575"/>
                <a:ext cx="21" cy="35"/>
              </a:xfrm>
              <a:custGeom>
                <a:avLst/>
                <a:gdLst>
                  <a:gd name="T0" fmla="*/ 4 w 48"/>
                  <a:gd name="T1" fmla="*/ 2 h 83"/>
                  <a:gd name="T2" fmla="*/ 3 w 48"/>
                  <a:gd name="T3" fmla="*/ 4 h 83"/>
                  <a:gd name="T4" fmla="*/ 1 w 48"/>
                  <a:gd name="T5" fmla="*/ 6 h 83"/>
                  <a:gd name="T6" fmla="*/ 2 w 48"/>
                  <a:gd name="T7" fmla="*/ 5 h 83"/>
                  <a:gd name="T8" fmla="*/ 2 w 48"/>
                  <a:gd name="T9" fmla="*/ 5 h 83"/>
                  <a:gd name="T10" fmla="*/ 2 w 48"/>
                  <a:gd name="T11" fmla="*/ 5 h 83"/>
                  <a:gd name="T12" fmla="*/ 1 w 48"/>
                  <a:gd name="T13" fmla="*/ 5 h 83"/>
                  <a:gd name="T14" fmla="*/ 1 w 48"/>
                  <a:gd name="T15" fmla="*/ 5 h 83"/>
                  <a:gd name="T16" fmla="*/ 0 w 48"/>
                  <a:gd name="T17" fmla="*/ 6 h 83"/>
                  <a:gd name="T18" fmla="*/ 1 w 48"/>
                  <a:gd name="T19" fmla="*/ 5 h 83"/>
                  <a:gd name="T20" fmla="*/ 0 w 48"/>
                  <a:gd name="T21" fmla="*/ 5 h 83"/>
                  <a:gd name="T22" fmla="*/ 0 w 48"/>
                  <a:gd name="T23" fmla="*/ 5 h 83"/>
                  <a:gd name="T24" fmla="*/ 0 w 48"/>
                  <a:gd name="T25" fmla="*/ 5 h 83"/>
                  <a:gd name="T26" fmla="*/ 0 w 48"/>
                  <a:gd name="T27" fmla="*/ 3 h 83"/>
                  <a:gd name="T28" fmla="*/ 0 w 48"/>
                  <a:gd name="T29" fmla="*/ 4 h 83"/>
                  <a:gd name="T30" fmla="*/ 1 w 48"/>
                  <a:gd name="T31" fmla="*/ 2 h 83"/>
                  <a:gd name="T32" fmla="*/ 3 w 48"/>
                  <a:gd name="T33" fmla="*/ 0 h 83"/>
                  <a:gd name="T34" fmla="*/ 2 w 48"/>
                  <a:gd name="T35" fmla="*/ 1 h 83"/>
                  <a:gd name="T36" fmla="*/ 3 w 48"/>
                  <a:gd name="T37" fmla="*/ 1 h 83"/>
                  <a:gd name="T38" fmla="*/ 3 w 48"/>
                  <a:gd name="T39" fmla="*/ 1 h 83"/>
                  <a:gd name="T40" fmla="*/ 3 w 48"/>
                  <a:gd name="T41" fmla="*/ 1 h 83"/>
                  <a:gd name="T42" fmla="*/ 3 w 48"/>
                  <a:gd name="T43" fmla="*/ 2 h 83"/>
                  <a:gd name="T44" fmla="*/ 4 w 48"/>
                  <a:gd name="T45" fmla="*/ 0 h 83"/>
                  <a:gd name="T46" fmla="*/ 4 w 48"/>
                  <a:gd name="T47" fmla="*/ 2 h 83"/>
                  <a:gd name="T48" fmla="*/ 4 w 48"/>
                  <a:gd name="T49" fmla="*/ 1 h 83"/>
                  <a:gd name="T50" fmla="*/ 4 w 48"/>
                  <a:gd name="T51" fmla="*/ 2 h 83"/>
                  <a:gd name="T52" fmla="*/ 4 w 48"/>
                  <a:gd name="T53" fmla="*/ 2 h 83"/>
                  <a:gd name="T54" fmla="*/ 4 w 48"/>
                  <a:gd name="T55" fmla="*/ 2 h 8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" h="83">
                    <a:moveTo>
                      <a:pt x="47" y="23"/>
                    </a:moveTo>
                    <a:cubicBezTo>
                      <a:pt x="44" y="33"/>
                      <a:pt x="42" y="46"/>
                      <a:pt x="36" y="55"/>
                    </a:cubicBezTo>
                    <a:cubicBezTo>
                      <a:pt x="31" y="65"/>
                      <a:pt x="18" y="72"/>
                      <a:pt x="15" y="83"/>
                    </a:cubicBezTo>
                    <a:cubicBezTo>
                      <a:pt x="17" y="77"/>
                      <a:pt x="22" y="71"/>
                      <a:pt x="23" y="65"/>
                    </a:cubicBezTo>
                    <a:cubicBezTo>
                      <a:pt x="21" y="67"/>
                      <a:pt x="20" y="70"/>
                      <a:pt x="18" y="72"/>
                    </a:cubicBezTo>
                    <a:cubicBezTo>
                      <a:pt x="18" y="71"/>
                      <a:pt x="18" y="69"/>
                      <a:pt x="18" y="68"/>
                    </a:cubicBezTo>
                    <a:cubicBezTo>
                      <a:pt x="18" y="69"/>
                      <a:pt x="16" y="70"/>
                      <a:pt x="16" y="71"/>
                    </a:cubicBezTo>
                    <a:cubicBezTo>
                      <a:pt x="15" y="68"/>
                      <a:pt x="16" y="64"/>
                      <a:pt x="15" y="61"/>
                    </a:cubicBezTo>
                    <a:cubicBezTo>
                      <a:pt x="13" y="67"/>
                      <a:pt x="10" y="73"/>
                      <a:pt x="7" y="78"/>
                    </a:cubicBezTo>
                    <a:cubicBezTo>
                      <a:pt x="6" y="74"/>
                      <a:pt x="6" y="68"/>
                      <a:pt x="8" y="63"/>
                    </a:cubicBezTo>
                    <a:cubicBezTo>
                      <a:pt x="8" y="65"/>
                      <a:pt x="7" y="67"/>
                      <a:pt x="7" y="68"/>
                    </a:cubicBezTo>
                    <a:cubicBezTo>
                      <a:pt x="6" y="68"/>
                      <a:pt x="6" y="67"/>
                      <a:pt x="6" y="66"/>
                    </a:cubicBezTo>
                    <a:cubicBezTo>
                      <a:pt x="5" y="68"/>
                      <a:pt x="5" y="71"/>
                      <a:pt x="3" y="73"/>
                    </a:cubicBezTo>
                    <a:cubicBezTo>
                      <a:pt x="0" y="64"/>
                      <a:pt x="3" y="55"/>
                      <a:pt x="3" y="46"/>
                    </a:cubicBezTo>
                    <a:cubicBezTo>
                      <a:pt x="3" y="49"/>
                      <a:pt x="2" y="54"/>
                      <a:pt x="3" y="57"/>
                    </a:cubicBezTo>
                    <a:cubicBezTo>
                      <a:pt x="2" y="46"/>
                      <a:pt x="3" y="36"/>
                      <a:pt x="9" y="26"/>
                    </a:cubicBezTo>
                    <a:cubicBezTo>
                      <a:pt x="15" y="17"/>
                      <a:pt x="24" y="11"/>
                      <a:pt x="30" y="2"/>
                    </a:cubicBezTo>
                    <a:cubicBezTo>
                      <a:pt x="29" y="7"/>
                      <a:pt x="25" y="12"/>
                      <a:pt x="24" y="17"/>
                    </a:cubicBezTo>
                    <a:cubicBezTo>
                      <a:pt x="26" y="14"/>
                      <a:pt x="29" y="13"/>
                      <a:pt x="31" y="11"/>
                    </a:cubicBezTo>
                    <a:cubicBezTo>
                      <a:pt x="31" y="14"/>
                      <a:pt x="30" y="16"/>
                      <a:pt x="30" y="18"/>
                    </a:cubicBezTo>
                    <a:cubicBezTo>
                      <a:pt x="31" y="17"/>
                      <a:pt x="32" y="17"/>
                      <a:pt x="33" y="16"/>
                    </a:cubicBezTo>
                    <a:cubicBezTo>
                      <a:pt x="34" y="18"/>
                      <a:pt x="34" y="20"/>
                      <a:pt x="33" y="22"/>
                    </a:cubicBezTo>
                    <a:cubicBezTo>
                      <a:pt x="39" y="19"/>
                      <a:pt x="46" y="5"/>
                      <a:pt x="48" y="0"/>
                    </a:cubicBezTo>
                    <a:cubicBezTo>
                      <a:pt x="47" y="8"/>
                      <a:pt x="44" y="17"/>
                      <a:pt x="40" y="24"/>
                    </a:cubicBezTo>
                    <a:cubicBezTo>
                      <a:pt x="42" y="22"/>
                      <a:pt x="44" y="20"/>
                      <a:pt x="45" y="18"/>
                    </a:cubicBezTo>
                    <a:cubicBezTo>
                      <a:pt x="44" y="20"/>
                      <a:pt x="44" y="21"/>
                      <a:pt x="44" y="22"/>
                    </a:cubicBezTo>
                    <a:cubicBezTo>
                      <a:pt x="45" y="22"/>
                      <a:pt x="45" y="21"/>
                      <a:pt x="46" y="21"/>
                    </a:cubicBezTo>
                    <a:cubicBezTo>
                      <a:pt x="46" y="23"/>
                      <a:pt x="46" y="25"/>
                      <a:pt x="45" y="27"/>
                    </a:cubicBezTo>
                  </a:path>
                </a:pathLst>
              </a:custGeom>
              <a:solidFill>
                <a:srgbClr val="996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814">
                <a:extLst>
                  <a:ext uri="{FF2B5EF4-FFF2-40B4-BE49-F238E27FC236}">
                    <a16:creationId xmlns:a16="http://schemas.microsoft.com/office/drawing/2014/main" xmlns="" id="{E885A8C4-86E8-9341-8E5A-330D75B2D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8" y="3215"/>
                <a:ext cx="62" cy="23"/>
              </a:xfrm>
              <a:custGeom>
                <a:avLst/>
                <a:gdLst>
                  <a:gd name="T0" fmla="*/ 0 w 147"/>
                  <a:gd name="T1" fmla="*/ 3 h 54"/>
                  <a:gd name="T2" fmla="*/ 1 w 147"/>
                  <a:gd name="T3" fmla="*/ 0 h 54"/>
                  <a:gd name="T4" fmla="*/ 5 w 147"/>
                  <a:gd name="T5" fmla="*/ 0 h 54"/>
                  <a:gd name="T6" fmla="*/ 8 w 147"/>
                  <a:gd name="T7" fmla="*/ 0 h 54"/>
                  <a:gd name="T8" fmla="*/ 9 w 147"/>
                  <a:gd name="T9" fmla="*/ 0 h 54"/>
                  <a:gd name="T10" fmla="*/ 11 w 147"/>
                  <a:gd name="T11" fmla="*/ 1 h 54"/>
                  <a:gd name="T12" fmla="*/ 11 w 147"/>
                  <a:gd name="T13" fmla="*/ 3 h 54"/>
                  <a:gd name="T14" fmla="*/ 11 w 147"/>
                  <a:gd name="T15" fmla="*/ 4 h 54"/>
                  <a:gd name="T16" fmla="*/ 11 w 147"/>
                  <a:gd name="T17" fmla="*/ 3 h 54"/>
                  <a:gd name="T18" fmla="*/ 9 w 147"/>
                  <a:gd name="T19" fmla="*/ 3 h 54"/>
                  <a:gd name="T20" fmla="*/ 5 w 147"/>
                  <a:gd name="T21" fmla="*/ 2 h 54"/>
                  <a:gd name="T22" fmla="*/ 2 w 147"/>
                  <a:gd name="T23" fmla="*/ 2 h 54"/>
                  <a:gd name="T24" fmla="*/ 0 w 147"/>
                  <a:gd name="T25" fmla="*/ 3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47" h="54">
                    <a:moveTo>
                      <a:pt x="0" y="43"/>
                    </a:moveTo>
                    <a:cubicBezTo>
                      <a:pt x="4" y="33"/>
                      <a:pt x="6" y="13"/>
                      <a:pt x="16" y="8"/>
                    </a:cubicBezTo>
                    <a:cubicBezTo>
                      <a:pt x="30" y="0"/>
                      <a:pt x="47" y="1"/>
                      <a:pt x="62" y="0"/>
                    </a:cubicBezTo>
                    <a:cubicBezTo>
                      <a:pt x="77" y="0"/>
                      <a:pt x="91" y="1"/>
                      <a:pt x="106" y="3"/>
                    </a:cubicBezTo>
                    <a:cubicBezTo>
                      <a:pt x="112" y="3"/>
                      <a:pt x="119" y="5"/>
                      <a:pt x="125" y="6"/>
                    </a:cubicBezTo>
                    <a:cubicBezTo>
                      <a:pt x="131" y="7"/>
                      <a:pt x="138" y="7"/>
                      <a:pt x="142" y="11"/>
                    </a:cubicBezTo>
                    <a:cubicBezTo>
                      <a:pt x="147" y="16"/>
                      <a:pt x="145" y="27"/>
                      <a:pt x="145" y="34"/>
                    </a:cubicBezTo>
                    <a:cubicBezTo>
                      <a:pt x="145" y="40"/>
                      <a:pt x="146" y="47"/>
                      <a:pt x="146" y="54"/>
                    </a:cubicBezTo>
                    <a:cubicBezTo>
                      <a:pt x="143" y="51"/>
                      <a:pt x="142" y="46"/>
                      <a:pt x="140" y="43"/>
                    </a:cubicBezTo>
                    <a:cubicBezTo>
                      <a:pt x="135" y="37"/>
                      <a:pt x="126" y="34"/>
                      <a:pt x="119" y="34"/>
                    </a:cubicBezTo>
                    <a:cubicBezTo>
                      <a:pt x="99" y="31"/>
                      <a:pt x="81" y="24"/>
                      <a:pt x="61" y="25"/>
                    </a:cubicBezTo>
                    <a:cubicBezTo>
                      <a:pt x="48" y="25"/>
                      <a:pt x="35" y="25"/>
                      <a:pt x="22" y="29"/>
                    </a:cubicBezTo>
                    <a:cubicBezTo>
                      <a:pt x="14" y="31"/>
                      <a:pt x="9" y="36"/>
                      <a:pt x="3" y="40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815">
                <a:extLst>
                  <a:ext uri="{FF2B5EF4-FFF2-40B4-BE49-F238E27FC236}">
                    <a16:creationId xmlns:a16="http://schemas.microsoft.com/office/drawing/2014/main" xmlns="" id="{A583E511-D59F-BD4F-B72D-F6C21A285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1" y="3271"/>
                <a:ext cx="12" cy="31"/>
              </a:xfrm>
              <a:custGeom>
                <a:avLst/>
                <a:gdLst>
                  <a:gd name="T0" fmla="*/ 2 w 30"/>
                  <a:gd name="T1" fmla="*/ 0 h 74"/>
                  <a:gd name="T2" fmla="*/ 2 w 30"/>
                  <a:gd name="T3" fmla="*/ 1 h 74"/>
                  <a:gd name="T4" fmla="*/ 2 w 30"/>
                  <a:gd name="T5" fmla="*/ 2 h 74"/>
                  <a:gd name="T6" fmla="*/ 2 w 30"/>
                  <a:gd name="T7" fmla="*/ 3 h 74"/>
                  <a:gd name="T8" fmla="*/ 1 w 30"/>
                  <a:gd name="T9" fmla="*/ 5 h 74"/>
                  <a:gd name="T10" fmla="*/ 0 w 30"/>
                  <a:gd name="T11" fmla="*/ 5 h 74"/>
                  <a:gd name="T12" fmla="*/ 0 w 30"/>
                  <a:gd name="T13" fmla="*/ 5 h 74"/>
                  <a:gd name="T14" fmla="*/ 0 w 30"/>
                  <a:gd name="T15" fmla="*/ 4 h 74"/>
                  <a:gd name="T16" fmla="*/ 1 w 30"/>
                  <a:gd name="T17" fmla="*/ 4 h 74"/>
                  <a:gd name="T18" fmla="*/ 2 w 30"/>
                  <a:gd name="T19" fmla="*/ 0 h 7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74">
                    <a:moveTo>
                      <a:pt x="29" y="1"/>
                    </a:moveTo>
                    <a:cubicBezTo>
                      <a:pt x="27" y="6"/>
                      <a:pt x="28" y="12"/>
                      <a:pt x="28" y="16"/>
                    </a:cubicBezTo>
                    <a:cubicBezTo>
                      <a:pt x="27" y="22"/>
                      <a:pt x="26" y="27"/>
                      <a:pt x="26" y="32"/>
                    </a:cubicBezTo>
                    <a:cubicBezTo>
                      <a:pt x="26" y="38"/>
                      <a:pt x="26" y="42"/>
                      <a:pt x="23" y="47"/>
                    </a:cubicBezTo>
                    <a:cubicBezTo>
                      <a:pt x="19" y="53"/>
                      <a:pt x="16" y="59"/>
                      <a:pt x="11" y="64"/>
                    </a:cubicBezTo>
                    <a:cubicBezTo>
                      <a:pt x="10" y="66"/>
                      <a:pt x="8" y="69"/>
                      <a:pt x="6" y="71"/>
                    </a:cubicBezTo>
                    <a:cubicBezTo>
                      <a:pt x="4" y="73"/>
                      <a:pt x="2" y="72"/>
                      <a:pt x="0" y="74"/>
                    </a:cubicBezTo>
                    <a:cubicBezTo>
                      <a:pt x="1" y="69"/>
                      <a:pt x="4" y="65"/>
                      <a:pt x="5" y="60"/>
                    </a:cubicBezTo>
                    <a:cubicBezTo>
                      <a:pt x="6" y="57"/>
                      <a:pt x="8" y="54"/>
                      <a:pt x="11" y="51"/>
                    </a:cubicBezTo>
                    <a:cubicBezTo>
                      <a:pt x="23" y="39"/>
                      <a:pt x="30" y="18"/>
                      <a:pt x="28" y="0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9" name="Freeform 816">
                <a:extLst>
                  <a:ext uri="{FF2B5EF4-FFF2-40B4-BE49-F238E27FC236}">
                    <a16:creationId xmlns:a16="http://schemas.microsoft.com/office/drawing/2014/main" xmlns="" id="{F501C943-AA4D-F949-9940-4AED71E04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1" y="3300"/>
                <a:ext cx="11" cy="20"/>
              </a:xfrm>
              <a:custGeom>
                <a:avLst/>
                <a:gdLst>
                  <a:gd name="T0" fmla="*/ 0 w 26"/>
                  <a:gd name="T1" fmla="*/ 4 h 47"/>
                  <a:gd name="T2" fmla="*/ 1 w 26"/>
                  <a:gd name="T3" fmla="*/ 3 h 47"/>
                  <a:gd name="T4" fmla="*/ 1 w 26"/>
                  <a:gd name="T5" fmla="*/ 2 h 47"/>
                  <a:gd name="T6" fmla="*/ 2 w 26"/>
                  <a:gd name="T7" fmla="*/ 0 h 47"/>
                  <a:gd name="T8" fmla="*/ 1 w 26"/>
                  <a:gd name="T9" fmla="*/ 2 h 47"/>
                  <a:gd name="T10" fmla="*/ 1 w 26"/>
                  <a:gd name="T11" fmla="*/ 3 h 47"/>
                  <a:gd name="T12" fmla="*/ 0 w 26"/>
                  <a:gd name="T13" fmla="*/ 3 h 47"/>
                  <a:gd name="T14" fmla="*/ 0 w 26"/>
                  <a:gd name="T15" fmla="*/ 4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47">
                    <a:moveTo>
                      <a:pt x="1" y="46"/>
                    </a:moveTo>
                    <a:cubicBezTo>
                      <a:pt x="4" y="43"/>
                      <a:pt x="6" y="38"/>
                      <a:pt x="9" y="34"/>
                    </a:cubicBezTo>
                    <a:cubicBezTo>
                      <a:pt x="12" y="30"/>
                      <a:pt x="14" y="25"/>
                      <a:pt x="17" y="20"/>
                    </a:cubicBezTo>
                    <a:cubicBezTo>
                      <a:pt x="21" y="14"/>
                      <a:pt x="24" y="7"/>
                      <a:pt x="26" y="0"/>
                    </a:cubicBezTo>
                    <a:cubicBezTo>
                      <a:pt x="26" y="7"/>
                      <a:pt x="20" y="16"/>
                      <a:pt x="17" y="22"/>
                    </a:cubicBezTo>
                    <a:cubicBezTo>
                      <a:pt x="15" y="26"/>
                      <a:pt x="14" y="31"/>
                      <a:pt x="12" y="34"/>
                    </a:cubicBezTo>
                    <a:cubicBezTo>
                      <a:pt x="11" y="37"/>
                      <a:pt x="9" y="38"/>
                      <a:pt x="7" y="40"/>
                    </a:cubicBezTo>
                    <a:cubicBezTo>
                      <a:pt x="4" y="42"/>
                      <a:pt x="3" y="44"/>
                      <a:pt x="0" y="47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817">
                <a:extLst>
                  <a:ext uri="{FF2B5EF4-FFF2-40B4-BE49-F238E27FC236}">
                    <a16:creationId xmlns:a16="http://schemas.microsoft.com/office/drawing/2014/main" xmlns="" id="{46CF8044-CD52-1D48-A70D-B4D1C9B26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8" y="3312"/>
                <a:ext cx="17" cy="16"/>
              </a:xfrm>
              <a:custGeom>
                <a:avLst/>
                <a:gdLst>
                  <a:gd name="T0" fmla="*/ 0 w 40"/>
                  <a:gd name="T1" fmla="*/ 3 h 39"/>
                  <a:gd name="T2" fmla="*/ 0 w 40"/>
                  <a:gd name="T3" fmla="*/ 2 h 39"/>
                  <a:gd name="T4" fmla="*/ 1 w 40"/>
                  <a:gd name="T5" fmla="*/ 2 h 39"/>
                  <a:gd name="T6" fmla="*/ 3 w 40"/>
                  <a:gd name="T7" fmla="*/ 0 h 39"/>
                  <a:gd name="T8" fmla="*/ 3 w 40"/>
                  <a:gd name="T9" fmla="*/ 1 h 39"/>
                  <a:gd name="T10" fmla="*/ 1 w 40"/>
                  <a:gd name="T11" fmla="*/ 2 h 39"/>
                  <a:gd name="T12" fmla="*/ 0 w 40"/>
                  <a:gd name="T13" fmla="*/ 3 h 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1" y="39"/>
                    </a:moveTo>
                    <a:cubicBezTo>
                      <a:pt x="0" y="36"/>
                      <a:pt x="3" y="34"/>
                      <a:pt x="4" y="33"/>
                    </a:cubicBezTo>
                    <a:cubicBezTo>
                      <a:pt x="8" y="30"/>
                      <a:pt x="11" y="27"/>
                      <a:pt x="15" y="24"/>
                    </a:cubicBezTo>
                    <a:cubicBezTo>
                      <a:pt x="23" y="16"/>
                      <a:pt x="33" y="9"/>
                      <a:pt x="40" y="0"/>
                    </a:cubicBezTo>
                    <a:cubicBezTo>
                      <a:pt x="37" y="3"/>
                      <a:pt x="35" y="9"/>
                      <a:pt x="31" y="12"/>
                    </a:cubicBezTo>
                    <a:cubicBezTo>
                      <a:pt x="28" y="17"/>
                      <a:pt x="24" y="20"/>
                      <a:pt x="19" y="23"/>
                    </a:cubicBezTo>
                    <a:cubicBezTo>
                      <a:pt x="13" y="28"/>
                      <a:pt x="7" y="34"/>
                      <a:pt x="1" y="39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818">
                <a:extLst>
                  <a:ext uri="{FF2B5EF4-FFF2-40B4-BE49-F238E27FC236}">
                    <a16:creationId xmlns:a16="http://schemas.microsoft.com/office/drawing/2014/main" xmlns="" id="{FFE3981A-AF01-3442-84C3-1EC17EB8E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6" y="3299"/>
                <a:ext cx="8" cy="7"/>
              </a:xfrm>
              <a:custGeom>
                <a:avLst/>
                <a:gdLst>
                  <a:gd name="T0" fmla="*/ 1 w 19"/>
                  <a:gd name="T1" fmla="*/ 1 h 15"/>
                  <a:gd name="T2" fmla="*/ 0 w 19"/>
                  <a:gd name="T3" fmla="*/ 0 h 15"/>
                  <a:gd name="T4" fmla="*/ 1 w 19"/>
                  <a:gd name="T5" fmla="*/ 0 h 15"/>
                  <a:gd name="T6" fmla="*/ 1 w 19"/>
                  <a:gd name="T7" fmla="*/ 1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9" y="15"/>
                    </a:moveTo>
                    <a:cubicBezTo>
                      <a:pt x="13" y="14"/>
                      <a:pt x="5" y="4"/>
                      <a:pt x="0" y="0"/>
                    </a:cubicBezTo>
                    <a:cubicBezTo>
                      <a:pt x="3" y="2"/>
                      <a:pt x="7" y="3"/>
                      <a:pt x="9" y="5"/>
                    </a:cubicBezTo>
                    <a:cubicBezTo>
                      <a:pt x="12" y="8"/>
                      <a:pt x="15" y="11"/>
                      <a:pt x="18" y="13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819">
                <a:extLst>
                  <a:ext uri="{FF2B5EF4-FFF2-40B4-BE49-F238E27FC236}">
                    <a16:creationId xmlns:a16="http://schemas.microsoft.com/office/drawing/2014/main" xmlns="" id="{364337B1-5183-E346-8E2D-9C87B2D96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" y="3298"/>
                <a:ext cx="4" cy="4"/>
              </a:xfrm>
              <a:custGeom>
                <a:avLst/>
                <a:gdLst>
                  <a:gd name="T0" fmla="*/ 0 w 11"/>
                  <a:gd name="T1" fmla="*/ 1 h 8"/>
                  <a:gd name="T2" fmla="*/ 0 w 11"/>
                  <a:gd name="T3" fmla="*/ 0 h 8"/>
                  <a:gd name="T4" fmla="*/ 0 w 11"/>
                  <a:gd name="T5" fmla="*/ 1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0" y="7"/>
                    </a:moveTo>
                    <a:cubicBezTo>
                      <a:pt x="7" y="5"/>
                      <a:pt x="3" y="3"/>
                      <a:pt x="0" y="0"/>
                    </a:cubicBezTo>
                    <a:cubicBezTo>
                      <a:pt x="2" y="4"/>
                      <a:pt x="9" y="4"/>
                      <a:pt x="11" y="8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820">
                <a:extLst>
                  <a:ext uri="{FF2B5EF4-FFF2-40B4-BE49-F238E27FC236}">
                    <a16:creationId xmlns:a16="http://schemas.microsoft.com/office/drawing/2014/main" xmlns="" id="{9BF2DF5C-6B77-C644-A5CB-EEFE55A9A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3311"/>
                <a:ext cx="6" cy="3"/>
              </a:xfrm>
              <a:custGeom>
                <a:avLst/>
                <a:gdLst>
                  <a:gd name="T0" fmla="*/ 1 w 14"/>
                  <a:gd name="T1" fmla="*/ 0 h 7"/>
                  <a:gd name="T2" fmla="*/ 0 w 14"/>
                  <a:gd name="T3" fmla="*/ 0 h 7"/>
                  <a:gd name="T4" fmla="*/ 1 w 14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14" y="7"/>
                    </a:moveTo>
                    <a:cubicBezTo>
                      <a:pt x="10" y="4"/>
                      <a:pt x="2" y="6"/>
                      <a:pt x="0" y="0"/>
                    </a:cubicBezTo>
                    <a:cubicBezTo>
                      <a:pt x="4" y="0"/>
                      <a:pt x="8" y="6"/>
                      <a:pt x="12" y="7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821">
                <a:extLst>
                  <a:ext uri="{FF2B5EF4-FFF2-40B4-BE49-F238E27FC236}">
                    <a16:creationId xmlns:a16="http://schemas.microsoft.com/office/drawing/2014/main" xmlns="" id="{7D7D231E-9F7A-8844-AAE5-21D8137FF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1" y="3309"/>
                <a:ext cx="4" cy="3"/>
              </a:xfrm>
              <a:custGeom>
                <a:avLst/>
                <a:gdLst>
                  <a:gd name="T0" fmla="*/ 1 w 9"/>
                  <a:gd name="T1" fmla="*/ 0 h 7"/>
                  <a:gd name="T2" fmla="*/ 0 w 9"/>
                  <a:gd name="T3" fmla="*/ 0 h 7"/>
                  <a:gd name="T4" fmla="*/ 1 w 9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cubicBezTo>
                      <a:pt x="6" y="6"/>
                      <a:pt x="1" y="3"/>
                      <a:pt x="0" y="0"/>
                    </a:cubicBezTo>
                    <a:cubicBezTo>
                      <a:pt x="3" y="1"/>
                      <a:pt x="6" y="4"/>
                      <a:pt x="8" y="6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822">
                <a:extLst>
                  <a:ext uri="{FF2B5EF4-FFF2-40B4-BE49-F238E27FC236}">
                    <a16:creationId xmlns:a16="http://schemas.microsoft.com/office/drawing/2014/main" xmlns="" id="{BCF16557-2BD1-2B41-B93B-BFC91D5BA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3298"/>
                <a:ext cx="3" cy="2"/>
              </a:xfrm>
              <a:custGeom>
                <a:avLst/>
                <a:gdLst>
                  <a:gd name="T0" fmla="*/ 1 w 6"/>
                  <a:gd name="T1" fmla="*/ 1 h 3"/>
                  <a:gd name="T2" fmla="*/ 0 w 6"/>
                  <a:gd name="T3" fmla="*/ 0 h 3"/>
                  <a:gd name="T4" fmla="*/ 1 w 6"/>
                  <a:gd name="T5" fmla="*/ 1 h 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2"/>
                      <a:pt x="2" y="1"/>
                      <a:pt x="0" y="0"/>
                    </a:cubicBezTo>
                    <a:cubicBezTo>
                      <a:pt x="2" y="1"/>
                      <a:pt x="3" y="2"/>
                      <a:pt x="5" y="2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6" name="Freeform 823">
                <a:extLst>
                  <a:ext uri="{FF2B5EF4-FFF2-40B4-BE49-F238E27FC236}">
                    <a16:creationId xmlns:a16="http://schemas.microsoft.com/office/drawing/2014/main" xmlns="" id="{A26B0E2D-EB30-D64A-B482-8FBE0A513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9" y="3270"/>
                <a:ext cx="7" cy="3"/>
              </a:xfrm>
              <a:custGeom>
                <a:avLst/>
                <a:gdLst>
                  <a:gd name="T0" fmla="*/ 0 w 17"/>
                  <a:gd name="T1" fmla="*/ 0 h 6"/>
                  <a:gd name="T2" fmla="*/ 1 w 17"/>
                  <a:gd name="T3" fmla="*/ 1 h 6"/>
                  <a:gd name="T4" fmla="*/ 1 w 17"/>
                  <a:gd name="T5" fmla="*/ 1 h 6"/>
                  <a:gd name="T6" fmla="*/ 0 w 17"/>
                  <a:gd name="T7" fmla="*/ 1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6">
                    <a:moveTo>
                      <a:pt x="0" y="0"/>
                    </a:moveTo>
                    <a:cubicBezTo>
                      <a:pt x="1" y="5"/>
                      <a:pt x="12" y="6"/>
                      <a:pt x="17" y="6"/>
                    </a:cubicBezTo>
                    <a:cubicBezTo>
                      <a:pt x="14" y="5"/>
                      <a:pt x="12" y="4"/>
                      <a:pt x="9" y="3"/>
                    </a:cubicBezTo>
                    <a:cubicBezTo>
                      <a:pt x="7" y="3"/>
                      <a:pt x="3" y="3"/>
                      <a:pt x="2" y="1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824">
                <a:extLst>
                  <a:ext uri="{FF2B5EF4-FFF2-40B4-BE49-F238E27FC236}">
                    <a16:creationId xmlns:a16="http://schemas.microsoft.com/office/drawing/2014/main" xmlns="" id="{DD1C9F7E-9E36-E443-98CA-C0B3618A87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0" y="3268"/>
                <a:ext cx="4" cy="1"/>
              </a:xfrm>
              <a:custGeom>
                <a:avLst/>
                <a:gdLst>
                  <a:gd name="T0" fmla="*/ 0 w 9"/>
                  <a:gd name="T1" fmla="*/ 0 h 3"/>
                  <a:gd name="T2" fmla="*/ 1 w 9"/>
                  <a:gd name="T3" fmla="*/ 0 h 3"/>
                  <a:gd name="T4" fmla="*/ 0 w 9"/>
                  <a:gd name="T5" fmla="*/ 0 h 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3">
                    <a:moveTo>
                      <a:pt x="0" y="0"/>
                    </a:moveTo>
                    <a:cubicBezTo>
                      <a:pt x="2" y="2"/>
                      <a:pt x="6" y="3"/>
                      <a:pt x="9" y="3"/>
                    </a:cubicBezTo>
                    <a:cubicBezTo>
                      <a:pt x="7" y="1"/>
                      <a:pt x="4" y="0"/>
                      <a:pt x="2" y="0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825">
                <a:extLst>
                  <a:ext uri="{FF2B5EF4-FFF2-40B4-BE49-F238E27FC236}">
                    <a16:creationId xmlns:a16="http://schemas.microsoft.com/office/drawing/2014/main" xmlns="" id="{217BDF43-8233-9B45-BA8E-9CC0B677A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3305"/>
                <a:ext cx="3" cy="2"/>
              </a:xfrm>
              <a:custGeom>
                <a:avLst/>
                <a:gdLst>
                  <a:gd name="T0" fmla="*/ 0 w 9"/>
                  <a:gd name="T1" fmla="*/ 0 h 5"/>
                  <a:gd name="T2" fmla="*/ 0 w 9"/>
                  <a:gd name="T3" fmla="*/ 0 h 5"/>
                  <a:gd name="T4" fmla="*/ 0 w 9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cubicBezTo>
                      <a:pt x="6" y="4"/>
                      <a:pt x="3" y="2"/>
                      <a:pt x="0" y="0"/>
                    </a:cubicBezTo>
                    <a:cubicBezTo>
                      <a:pt x="1" y="2"/>
                      <a:pt x="4" y="4"/>
                      <a:pt x="6" y="4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826">
                <a:extLst>
                  <a:ext uri="{FF2B5EF4-FFF2-40B4-BE49-F238E27FC236}">
                    <a16:creationId xmlns:a16="http://schemas.microsoft.com/office/drawing/2014/main" xmlns="" id="{2C03E209-AECB-EF44-9F58-E28BB5E31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" y="3300"/>
                <a:ext cx="4" cy="2"/>
              </a:xfrm>
              <a:custGeom>
                <a:avLst/>
                <a:gdLst>
                  <a:gd name="T0" fmla="*/ 1 w 9"/>
                  <a:gd name="T1" fmla="*/ 1 h 4"/>
                  <a:gd name="T2" fmla="*/ 0 w 9"/>
                  <a:gd name="T3" fmla="*/ 0 h 4"/>
                  <a:gd name="T4" fmla="*/ 0 w 9"/>
                  <a:gd name="T5" fmla="*/ 1 h 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cubicBezTo>
                      <a:pt x="7" y="3"/>
                      <a:pt x="3" y="0"/>
                      <a:pt x="0" y="0"/>
                    </a:cubicBezTo>
                    <a:cubicBezTo>
                      <a:pt x="1" y="2"/>
                      <a:pt x="4" y="4"/>
                      <a:pt x="6" y="4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0" name="Freeform 827">
                <a:extLst>
                  <a:ext uri="{FF2B5EF4-FFF2-40B4-BE49-F238E27FC236}">
                    <a16:creationId xmlns:a16="http://schemas.microsoft.com/office/drawing/2014/main" xmlns="" id="{5DB6EE07-47F5-1B49-BBDA-9FBEC3CD3C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7" y="2810"/>
                <a:ext cx="15" cy="22"/>
              </a:xfrm>
              <a:custGeom>
                <a:avLst/>
                <a:gdLst>
                  <a:gd name="T0" fmla="*/ 2 w 15"/>
                  <a:gd name="T1" fmla="*/ 0 h 22"/>
                  <a:gd name="T2" fmla="*/ 0 w 15"/>
                  <a:gd name="T3" fmla="*/ 22 h 22"/>
                  <a:gd name="T4" fmla="*/ 13 w 15"/>
                  <a:gd name="T5" fmla="*/ 22 h 22"/>
                  <a:gd name="T6" fmla="*/ 15 w 15"/>
                  <a:gd name="T7" fmla="*/ 0 h 22"/>
                  <a:gd name="T8" fmla="*/ 2 w 15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22">
                    <a:moveTo>
                      <a:pt x="2" y="0"/>
                    </a:moveTo>
                    <a:lnTo>
                      <a:pt x="0" y="22"/>
                    </a:lnTo>
                    <a:lnTo>
                      <a:pt x="13" y="22"/>
                    </a:lnTo>
                    <a:lnTo>
                      <a:pt x="1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8A1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828">
                <a:extLst>
                  <a:ext uri="{FF2B5EF4-FFF2-40B4-BE49-F238E27FC236}">
                    <a16:creationId xmlns:a16="http://schemas.microsoft.com/office/drawing/2014/main" xmlns="" id="{44B4CE16-9850-3349-8994-DD52345D31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9" y="2810"/>
                <a:ext cx="10" cy="15"/>
              </a:xfrm>
              <a:custGeom>
                <a:avLst/>
                <a:gdLst>
                  <a:gd name="T0" fmla="*/ 2 w 22"/>
                  <a:gd name="T1" fmla="*/ 1 h 34"/>
                  <a:gd name="T2" fmla="*/ 1 w 22"/>
                  <a:gd name="T3" fmla="*/ 0 h 34"/>
                  <a:gd name="T4" fmla="*/ 1 w 22"/>
                  <a:gd name="T5" fmla="*/ 1 h 34"/>
                  <a:gd name="T6" fmla="*/ 1 w 22"/>
                  <a:gd name="T7" fmla="*/ 3 h 34"/>
                  <a:gd name="T8" fmla="*/ 0 w 22"/>
                  <a:gd name="T9" fmla="*/ 2 h 34"/>
                  <a:gd name="T10" fmla="*/ 1 w 22"/>
                  <a:gd name="T11" fmla="*/ 3 h 34"/>
                  <a:gd name="T12" fmla="*/ 1 w 22"/>
                  <a:gd name="T13" fmla="*/ 1 h 34"/>
                  <a:gd name="T14" fmla="*/ 1 w 22"/>
                  <a:gd name="T15" fmla="*/ 0 h 34"/>
                  <a:gd name="T16" fmla="*/ 1 w 22"/>
                  <a:gd name="T17" fmla="*/ 0 h 34"/>
                  <a:gd name="T18" fmla="*/ 2 w 22"/>
                  <a:gd name="T19" fmla="*/ 1 h 34"/>
                  <a:gd name="T20" fmla="*/ 2 w 22"/>
                  <a:gd name="T21" fmla="*/ 1 h 34"/>
                  <a:gd name="T22" fmla="*/ 2 w 22"/>
                  <a:gd name="T23" fmla="*/ 0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2" h="34">
                    <a:moveTo>
                      <a:pt x="19" y="8"/>
                    </a:moveTo>
                    <a:cubicBezTo>
                      <a:pt x="22" y="2"/>
                      <a:pt x="11" y="0"/>
                      <a:pt x="8" y="2"/>
                    </a:cubicBezTo>
                    <a:cubicBezTo>
                      <a:pt x="0" y="6"/>
                      <a:pt x="8" y="12"/>
                      <a:pt x="11" y="16"/>
                    </a:cubicBezTo>
                    <a:cubicBezTo>
                      <a:pt x="14" y="18"/>
                      <a:pt x="19" y="26"/>
                      <a:pt x="13" y="30"/>
                    </a:cubicBezTo>
                    <a:cubicBezTo>
                      <a:pt x="9" y="32"/>
                      <a:pt x="4" y="25"/>
                      <a:pt x="3" y="22"/>
                    </a:cubicBezTo>
                    <a:cubicBezTo>
                      <a:pt x="2" y="28"/>
                      <a:pt x="9" y="34"/>
                      <a:pt x="14" y="31"/>
                    </a:cubicBezTo>
                    <a:cubicBezTo>
                      <a:pt x="19" y="29"/>
                      <a:pt x="20" y="20"/>
                      <a:pt x="16" y="16"/>
                    </a:cubicBezTo>
                    <a:cubicBezTo>
                      <a:pt x="14" y="14"/>
                      <a:pt x="3" y="7"/>
                      <a:pt x="11" y="6"/>
                    </a:cubicBezTo>
                    <a:cubicBezTo>
                      <a:pt x="12" y="5"/>
                      <a:pt x="15" y="5"/>
                      <a:pt x="16" y="6"/>
                    </a:cubicBezTo>
                    <a:cubicBezTo>
                      <a:pt x="18" y="7"/>
                      <a:pt x="17" y="7"/>
                      <a:pt x="18" y="9"/>
                    </a:cubicBezTo>
                    <a:cubicBezTo>
                      <a:pt x="19" y="13"/>
                      <a:pt x="21" y="13"/>
                      <a:pt x="20" y="8"/>
                    </a:cubicBezTo>
                    <a:cubicBezTo>
                      <a:pt x="20" y="8"/>
                      <a:pt x="20" y="7"/>
                      <a:pt x="20" y="7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829">
                <a:extLst>
                  <a:ext uri="{FF2B5EF4-FFF2-40B4-BE49-F238E27FC236}">
                    <a16:creationId xmlns:a16="http://schemas.microsoft.com/office/drawing/2014/main" xmlns="" id="{4F6CB60E-D43B-3448-B92E-94E518C9BB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" y="2822"/>
                <a:ext cx="12" cy="6"/>
              </a:xfrm>
              <a:custGeom>
                <a:avLst/>
                <a:gdLst>
                  <a:gd name="T0" fmla="*/ 0 w 27"/>
                  <a:gd name="T1" fmla="*/ 0 h 13"/>
                  <a:gd name="T2" fmla="*/ 0 w 27"/>
                  <a:gd name="T3" fmla="*/ 0 h 13"/>
                  <a:gd name="T4" fmla="*/ 1 w 27"/>
                  <a:gd name="T5" fmla="*/ 0 h 13"/>
                  <a:gd name="T6" fmla="*/ 2 w 27"/>
                  <a:gd name="T7" fmla="*/ 0 h 13"/>
                  <a:gd name="T8" fmla="*/ 2 w 27"/>
                  <a:gd name="T9" fmla="*/ 0 h 13"/>
                  <a:gd name="T10" fmla="*/ 2 w 27"/>
                  <a:gd name="T11" fmla="*/ 0 h 13"/>
                  <a:gd name="T12" fmla="*/ 1 w 27"/>
                  <a:gd name="T13" fmla="*/ 0 h 13"/>
                  <a:gd name="T14" fmla="*/ 0 w 27"/>
                  <a:gd name="T15" fmla="*/ 0 h 13"/>
                  <a:gd name="T16" fmla="*/ 0 w 27"/>
                  <a:gd name="T17" fmla="*/ 0 h 13"/>
                  <a:gd name="T18" fmla="*/ 0 w 27"/>
                  <a:gd name="T19" fmla="*/ 0 h 13"/>
                  <a:gd name="T20" fmla="*/ 1 w 27"/>
                  <a:gd name="T21" fmla="*/ 1 h 13"/>
                  <a:gd name="T22" fmla="*/ 2 w 27"/>
                  <a:gd name="T23" fmla="*/ 0 h 13"/>
                  <a:gd name="T24" fmla="*/ 2 w 27"/>
                  <a:gd name="T25" fmla="*/ 1 h 13"/>
                  <a:gd name="T26" fmla="*/ 1 w 27"/>
                  <a:gd name="T27" fmla="*/ 1 h 13"/>
                  <a:gd name="T28" fmla="*/ 0 w 27"/>
                  <a:gd name="T29" fmla="*/ 1 h 13"/>
                  <a:gd name="T30" fmla="*/ 0 w 27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7" h="13">
                    <a:moveTo>
                      <a:pt x="0" y="0"/>
                    </a:moveTo>
                    <a:cubicBezTo>
                      <a:pt x="1" y="1"/>
                      <a:pt x="3" y="2"/>
                      <a:pt x="4" y="3"/>
                    </a:cubicBezTo>
                    <a:cubicBezTo>
                      <a:pt x="6" y="3"/>
                      <a:pt x="8" y="4"/>
                      <a:pt x="9" y="4"/>
                    </a:cubicBezTo>
                    <a:cubicBezTo>
                      <a:pt x="12" y="4"/>
                      <a:pt x="14" y="5"/>
                      <a:pt x="17" y="4"/>
                    </a:cubicBezTo>
                    <a:cubicBezTo>
                      <a:pt x="20" y="4"/>
                      <a:pt x="25" y="3"/>
                      <a:pt x="27" y="1"/>
                    </a:cubicBezTo>
                    <a:cubicBezTo>
                      <a:pt x="27" y="3"/>
                      <a:pt x="24" y="5"/>
                      <a:pt x="22" y="5"/>
                    </a:cubicBezTo>
                    <a:cubicBezTo>
                      <a:pt x="20" y="6"/>
                      <a:pt x="17" y="6"/>
                      <a:pt x="15" y="6"/>
                    </a:cubicBezTo>
                    <a:cubicBezTo>
                      <a:pt x="12" y="6"/>
                      <a:pt x="9" y="5"/>
                      <a:pt x="7" y="4"/>
                    </a:cubicBezTo>
                    <a:cubicBezTo>
                      <a:pt x="4" y="4"/>
                      <a:pt x="3" y="2"/>
                      <a:pt x="1" y="1"/>
                    </a:cubicBezTo>
                    <a:cubicBezTo>
                      <a:pt x="1" y="3"/>
                      <a:pt x="4" y="6"/>
                      <a:pt x="5" y="7"/>
                    </a:cubicBezTo>
                    <a:cubicBezTo>
                      <a:pt x="8" y="9"/>
                      <a:pt x="11" y="11"/>
                      <a:pt x="15" y="11"/>
                    </a:cubicBezTo>
                    <a:cubicBezTo>
                      <a:pt x="20" y="11"/>
                      <a:pt x="24" y="6"/>
                      <a:pt x="26" y="2"/>
                    </a:cubicBezTo>
                    <a:cubicBezTo>
                      <a:pt x="26" y="5"/>
                      <a:pt x="23" y="9"/>
                      <a:pt x="20" y="11"/>
                    </a:cubicBezTo>
                    <a:cubicBezTo>
                      <a:pt x="17" y="13"/>
                      <a:pt x="14" y="13"/>
                      <a:pt x="11" y="12"/>
                    </a:cubicBezTo>
                    <a:cubicBezTo>
                      <a:pt x="8" y="11"/>
                      <a:pt x="6" y="10"/>
                      <a:pt x="5" y="8"/>
                    </a:cubicBezTo>
                    <a:cubicBezTo>
                      <a:pt x="3" y="6"/>
                      <a:pt x="2" y="3"/>
                      <a:pt x="1" y="1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830">
                <a:extLst>
                  <a:ext uri="{FF2B5EF4-FFF2-40B4-BE49-F238E27FC236}">
                    <a16:creationId xmlns:a16="http://schemas.microsoft.com/office/drawing/2014/main" xmlns="" id="{08F75BCF-236E-414E-ADFA-9D38DD276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" y="2827"/>
                <a:ext cx="1" cy="5"/>
              </a:xfrm>
              <a:custGeom>
                <a:avLst/>
                <a:gdLst>
                  <a:gd name="T0" fmla="*/ 0 w 3"/>
                  <a:gd name="T1" fmla="*/ 0 h 12"/>
                  <a:gd name="T2" fmla="*/ 0 w 3"/>
                  <a:gd name="T3" fmla="*/ 1 h 12"/>
                  <a:gd name="T4" fmla="*/ 0 w 3"/>
                  <a:gd name="T5" fmla="*/ 1 h 12"/>
                  <a:gd name="T6" fmla="*/ 0 w 3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12">
                    <a:moveTo>
                      <a:pt x="0" y="0"/>
                    </a:moveTo>
                    <a:cubicBezTo>
                      <a:pt x="0" y="3"/>
                      <a:pt x="1" y="9"/>
                      <a:pt x="1" y="12"/>
                    </a:cubicBezTo>
                    <a:cubicBezTo>
                      <a:pt x="1" y="12"/>
                      <a:pt x="2" y="12"/>
                      <a:pt x="3" y="12"/>
                    </a:cubicBezTo>
                    <a:cubicBezTo>
                      <a:pt x="3" y="9"/>
                      <a:pt x="2" y="3"/>
                      <a:pt x="2" y="0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831">
                <a:extLst>
                  <a:ext uri="{FF2B5EF4-FFF2-40B4-BE49-F238E27FC236}">
                    <a16:creationId xmlns:a16="http://schemas.microsoft.com/office/drawing/2014/main" xmlns="" id="{1BA9B353-09A3-A449-9EEE-52544CAFC8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2827"/>
                <a:ext cx="5" cy="2"/>
              </a:xfrm>
              <a:custGeom>
                <a:avLst/>
                <a:gdLst>
                  <a:gd name="T0" fmla="*/ 0 w 13"/>
                  <a:gd name="T1" fmla="*/ 0 h 6"/>
                  <a:gd name="T2" fmla="*/ 0 w 13"/>
                  <a:gd name="T3" fmla="*/ 0 h 6"/>
                  <a:gd name="T4" fmla="*/ 1 w 13"/>
                  <a:gd name="T5" fmla="*/ 0 h 6"/>
                  <a:gd name="T6" fmla="*/ 0 w 13"/>
                  <a:gd name="T7" fmla="*/ 0 h 6"/>
                  <a:gd name="T8" fmla="*/ 0 w 13"/>
                  <a:gd name="T9" fmla="*/ 0 h 6"/>
                  <a:gd name="T10" fmla="*/ 0 w 13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6">
                    <a:moveTo>
                      <a:pt x="1" y="0"/>
                    </a:moveTo>
                    <a:cubicBezTo>
                      <a:pt x="2" y="3"/>
                      <a:pt x="5" y="3"/>
                      <a:pt x="7" y="3"/>
                    </a:cubicBezTo>
                    <a:cubicBezTo>
                      <a:pt x="9" y="3"/>
                      <a:pt x="10" y="2"/>
                      <a:pt x="11" y="1"/>
                    </a:cubicBezTo>
                    <a:cubicBezTo>
                      <a:pt x="13" y="3"/>
                      <a:pt x="8" y="6"/>
                      <a:pt x="6" y="6"/>
                    </a:cubicBezTo>
                    <a:cubicBezTo>
                      <a:pt x="5" y="6"/>
                      <a:pt x="3" y="6"/>
                      <a:pt x="2" y="4"/>
                    </a:cubicBezTo>
                    <a:cubicBezTo>
                      <a:pt x="1" y="4"/>
                      <a:pt x="0" y="2"/>
                      <a:pt x="1" y="1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832">
                <a:extLst>
                  <a:ext uri="{FF2B5EF4-FFF2-40B4-BE49-F238E27FC236}">
                    <a16:creationId xmlns:a16="http://schemas.microsoft.com/office/drawing/2014/main" xmlns="" id="{9ABF1614-70C9-7D49-AEC3-EB374C8E3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1" y="2829"/>
                <a:ext cx="6" cy="2"/>
              </a:xfrm>
              <a:custGeom>
                <a:avLst/>
                <a:gdLst>
                  <a:gd name="T0" fmla="*/ 1 w 12"/>
                  <a:gd name="T1" fmla="*/ 0 h 4"/>
                  <a:gd name="T2" fmla="*/ 2 w 12"/>
                  <a:gd name="T3" fmla="*/ 1 h 4"/>
                  <a:gd name="T4" fmla="*/ 2 w 12"/>
                  <a:gd name="T5" fmla="*/ 0 h 4"/>
                  <a:gd name="T6" fmla="*/ 2 w 12"/>
                  <a:gd name="T7" fmla="*/ 1 h 4"/>
                  <a:gd name="T8" fmla="*/ 1 w 12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2" y="0"/>
                    </a:moveTo>
                    <a:cubicBezTo>
                      <a:pt x="4" y="1"/>
                      <a:pt x="8" y="2"/>
                      <a:pt x="10" y="1"/>
                    </a:cubicBezTo>
                    <a:cubicBezTo>
                      <a:pt x="10" y="1"/>
                      <a:pt x="11" y="0"/>
                      <a:pt x="12" y="0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9" y="3"/>
                      <a:pt x="0" y="4"/>
                      <a:pt x="2" y="0"/>
                    </a:cubicBezTo>
                  </a:path>
                </a:pathLst>
              </a:custGeom>
              <a:solidFill>
                <a:srgbClr val="34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833">
                <a:extLst>
                  <a:ext uri="{FF2B5EF4-FFF2-40B4-BE49-F238E27FC236}">
                    <a16:creationId xmlns:a16="http://schemas.microsoft.com/office/drawing/2014/main" xmlns="" id="{D032BC27-37F1-AE4F-80E8-4108F52C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9" y="2735"/>
                <a:ext cx="41" cy="88"/>
              </a:xfrm>
              <a:custGeom>
                <a:avLst/>
                <a:gdLst>
                  <a:gd name="T0" fmla="*/ 0 w 98"/>
                  <a:gd name="T1" fmla="*/ 3 h 208"/>
                  <a:gd name="T2" fmla="*/ 3 w 98"/>
                  <a:gd name="T3" fmla="*/ 6 h 208"/>
                  <a:gd name="T4" fmla="*/ 5 w 98"/>
                  <a:gd name="T5" fmla="*/ 8 h 208"/>
                  <a:gd name="T6" fmla="*/ 5 w 98"/>
                  <a:gd name="T7" fmla="*/ 11 h 208"/>
                  <a:gd name="T8" fmla="*/ 6 w 98"/>
                  <a:gd name="T9" fmla="*/ 14 h 208"/>
                  <a:gd name="T10" fmla="*/ 7 w 98"/>
                  <a:gd name="T11" fmla="*/ 16 h 208"/>
                  <a:gd name="T12" fmla="*/ 7 w 98"/>
                  <a:gd name="T13" fmla="*/ 14 h 208"/>
                  <a:gd name="T14" fmla="*/ 7 w 98"/>
                  <a:gd name="T15" fmla="*/ 13 h 208"/>
                  <a:gd name="T16" fmla="*/ 5 w 98"/>
                  <a:gd name="T17" fmla="*/ 8 h 208"/>
                  <a:gd name="T18" fmla="*/ 5 w 98"/>
                  <a:gd name="T19" fmla="*/ 6 h 208"/>
                  <a:gd name="T20" fmla="*/ 3 w 98"/>
                  <a:gd name="T21" fmla="*/ 5 h 208"/>
                  <a:gd name="T22" fmla="*/ 1 w 98"/>
                  <a:gd name="T23" fmla="*/ 4 h 208"/>
                  <a:gd name="T24" fmla="*/ 1 w 98"/>
                  <a:gd name="T25" fmla="*/ 3 h 208"/>
                  <a:gd name="T26" fmla="*/ 0 w 98"/>
                  <a:gd name="T27" fmla="*/ 0 h 208"/>
                  <a:gd name="T28" fmla="*/ 0 w 98"/>
                  <a:gd name="T29" fmla="*/ 3 h 20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8" h="208">
                    <a:moveTo>
                      <a:pt x="0" y="42"/>
                    </a:moveTo>
                    <a:cubicBezTo>
                      <a:pt x="11" y="54"/>
                      <a:pt x="23" y="66"/>
                      <a:pt x="35" y="76"/>
                    </a:cubicBezTo>
                    <a:cubicBezTo>
                      <a:pt x="44" y="85"/>
                      <a:pt x="57" y="91"/>
                      <a:pt x="62" y="102"/>
                    </a:cubicBezTo>
                    <a:cubicBezTo>
                      <a:pt x="69" y="115"/>
                      <a:pt x="71" y="128"/>
                      <a:pt x="73" y="142"/>
                    </a:cubicBezTo>
                    <a:cubicBezTo>
                      <a:pt x="75" y="157"/>
                      <a:pt x="80" y="170"/>
                      <a:pt x="84" y="184"/>
                    </a:cubicBezTo>
                    <a:cubicBezTo>
                      <a:pt x="86" y="191"/>
                      <a:pt x="90" y="200"/>
                      <a:pt x="91" y="208"/>
                    </a:cubicBezTo>
                    <a:cubicBezTo>
                      <a:pt x="93" y="203"/>
                      <a:pt x="94" y="197"/>
                      <a:pt x="95" y="192"/>
                    </a:cubicBezTo>
                    <a:cubicBezTo>
                      <a:pt x="98" y="183"/>
                      <a:pt x="97" y="183"/>
                      <a:pt x="92" y="174"/>
                    </a:cubicBezTo>
                    <a:cubicBezTo>
                      <a:pt x="81" y="152"/>
                      <a:pt x="74" y="132"/>
                      <a:pt x="70" y="109"/>
                    </a:cubicBezTo>
                    <a:cubicBezTo>
                      <a:pt x="69" y="101"/>
                      <a:pt x="69" y="91"/>
                      <a:pt x="64" y="85"/>
                    </a:cubicBezTo>
                    <a:cubicBezTo>
                      <a:pt x="58" y="78"/>
                      <a:pt x="47" y="72"/>
                      <a:pt x="40" y="66"/>
                    </a:cubicBezTo>
                    <a:cubicBezTo>
                      <a:pt x="34" y="61"/>
                      <a:pt x="26" y="57"/>
                      <a:pt x="20" y="53"/>
                    </a:cubicBezTo>
                    <a:cubicBezTo>
                      <a:pt x="14" y="48"/>
                      <a:pt x="12" y="40"/>
                      <a:pt x="10" y="33"/>
                    </a:cubicBezTo>
                    <a:cubicBezTo>
                      <a:pt x="8" y="24"/>
                      <a:pt x="11" y="6"/>
                      <a:pt x="6" y="0"/>
                    </a:cubicBezTo>
                    <a:cubicBezTo>
                      <a:pt x="6" y="15"/>
                      <a:pt x="5" y="28"/>
                      <a:pt x="0" y="41"/>
                    </a:cubicBezTo>
                  </a:path>
                </a:pathLst>
              </a:custGeom>
              <a:solidFill>
                <a:srgbClr val="F5E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7" name="Freeform 834">
                <a:extLst>
                  <a:ext uri="{FF2B5EF4-FFF2-40B4-BE49-F238E27FC236}">
                    <a16:creationId xmlns:a16="http://schemas.microsoft.com/office/drawing/2014/main" xmlns="" id="{A1C95C7E-DAE6-5B41-87FB-A99C330D1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3877"/>
                <a:ext cx="5" cy="5"/>
              </a:xfrm>
              <a:custGeom>
                <a:avLst/>
                <a:gdLst>
                  <a:gd name="T0" fmla="*/ 0 w 11"/>
                  <a:gd name="T1" fmla="*/ 0 h 12"/>
                  <a:gd name="T2" fmla="*/ 0 w 11"/>
                  <a:gd name="T3" fmla="*/ 1 h 12"/>
                  <a:gd name="T4" fmla="*/ 0 w 11"/>
                  <a:gd name="T5" fmla="*/ 0 h 12"/>
                  <a:gd name="T6" fmla="*/ 1 w 11"/>
                  <a:gd name="T7" fmla="*/ 0 h 12"/>
                  <a:gd name="T8" fmla="*/ 0 w 11"/>
                  <a:gd name="T9" fmla="*/ 0 h 12"/>
                  <a:gd name="T10" fmla="*/ 0 w 1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1" y="0"/>
                    </a:moveTo>
                    <a:cubicBezTo>
                      <a:pt x="1" y="4"/>
                      <a:pt x="0" y="8"/>
                      <a:pt x="0" y="12"/>
                    </a:cubicBezTo>
                    <a:cubicBezTo>
                      <a:pt x="2" y="10"/>
                      <a:pt x="4" y="8"/>
                      <a:pt x="6" y="7"/>
                    </a:cubicBezTo>
                    <a:cubicBezTo>
                      <a:pt x="8" y="6"/>
                      <a:pt x="10" y="6"/>
                      <a:pt x="11" y="5"/>
                    </a:cubicBezTo>
                    <a:cubicBezTo>
                      <a:pt x="11" y="4"/>
                      <a:pt x="8" y="3"/>
                      <a:pt x="7" y="3"/>
                    </a:cubicBezTo>
                    <a:cubicBezTo>
                      <a:pt x="5" y="2"/>
                      <a:pt x="3" y="2"/>
                      <a:pt x="2" y="1"/>
                    </a:cubicBezTo>
                  </a:path>
                </a:pathLst>
              </a:custGeom>
              <a:solidFill>
                <a:srgbClr val="5C36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8" name="Freeform 835">
                <a:extLst>
                  <a:ext uri="{FF2B5EF4-FFF2-40B4-BE49-F238E27FC236}">
                    <a16:creationId xmlns:a16="http://schemas.microsoft.com/office/drawing/2014/main" xmlns="" id="{95E5B527-3756-1B48-B0B1-956D29EB6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3" y="3852"/>
                <a:ext cx="35" cy="25"/>
              </a:xfrm>
              <a:custGeom>
                <a:avLst/>
                <a:gdLst>
                  <a:gd name="T0" fmla="*/ 0 w 82"/>
                  <a:gd name="T1" fmla="*/ 0 h 61"/>
                  <a:gd name="T2" fmla="*/ 0 w 82"/>
                  <a:gd name="T3" fmla="*/ 2 h 61"/>
                  <a:gd name="T4" fmla="*/ 2 w 82"/>
                  <a:gd name="T5" fmla="*/ 3 h 61"/>
                  <a:gd name="T6" fmla="*/ 4 w 82"/>
                  <a:gd name="T7" fmla="*/ 3 h 61"/>
                  <a:gd name="T8" fmla="*/ 6 w 82"/>
                  <a:gd name="T9" fmla="*/ 4 h 61"/>
                  <a:gd name="T10" fmla="*/ 3 w 82"/>
                  <a:gd name="T11" fmla="*/ 3 h 61"/>
                  <a:gd name="T12" fmla="*/ 2 w 82"/>
                  <a:gd name="T13" fmla="*/ 2 h 61"/>
                  <a:gd name="T14" fmla="*/ 1 w 82"/>
                  <a:gd name="T15" fmla="*/ 1 h 61"/>
                  <a:gd name="T16" fmla="*/ 0 w 82"/>
                  <a:gd name="T17" fmla="*/ 0 h 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2" h="61">
                    <a:moveTo>
                      <a:pt x="2" y="0"/>
                    </a:moveTo>
                    <a:cubicBezTo>
                      <a:pt x="0" y="7"/>
                      <a:pt x="5" y="19"/>
                      <a:pt x="8" y="25"/>
                    </a:cubicBezTo>
                    <a:cubicBezTo>
                      <a:pt x="12" y="33"/>
                      <a:pt x="18" y="38"/>
                      <a:pt x="27" y="41"/>
                    </a:cubicBezTo>
                    <a:cubicBezTo>
                      <a:pt x="36" y="44"/>
                      <a:pt x="45" y="48"/>
                      <a:pt x="54" y="50"/>
                    </a:cubicBezTo>
                    <a:cubicBezTo>
                      <a:pt x="63" y="53"/>
                      <a:pt x="73" y="61"/>
                      <a:pt x="82" y="61"/>
                    </a:cubicBezTo>
                    <a:cubicBezTo>
                      <a:pt x="70" y="57"/>
                      <a:pt x="57" y="46"/>
                      <a:pt x="45" y="40"/>
                    </a:cubicBezTo>
                    <a:cubicBezTo>
                      <a:pt x="38" y="37"/>
                      <a:pt x="29" y="34"/>
                      <a:pt x="23" y="29"/>
                    </a:cubicBezTo>
                    <a:cubicBezTo>
                      <a:pt x="18" y="25"/>
                      <a:pt x="13" y="21"/>
                      <a:pt x="9" y="16"/>
                    </a:cubicBezTo>
                    <a:cubicBezTo>
                      <a:pt x="6" y="13"/>
                      <a:pt x="4" y="3"/>
                      <a:pt x="1" y="1"/>
                    </a:cubicBezTo>
                  </a:path>
                </a:pathLst>
              </a:custGeom>
              <a:solidFill>
                <a:srgbClr val="5C36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9" name="Freeform 836">
                <a:extLst>
                  <a:ext uri="{FF2B5EF4-FFF2-40B4-BE49-F238E27FC236}">
                    <a16:creationId xmlns:a16="http://schemas.microsoft.com/office/drawing/2014/main" xmlns="" id="{9024BCB8-CFE8-8647-9D61-89BF275D6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1" y="3862"/>
                <a:ext cx="10" cy="7"/>
              </a:xfrm>
              <a:custGeom>
                <a:avLst/>
                <a:gdLst>
                  <a:gd name="T0" fmla="*/ 2 w 24"/>
                  <a:gd name="T1" fmla="*/ 0 h 17"/>
                  <a:gd name="T2" fmla="*/ 2 w 24"/>
                  <a:gd name="T3" fmla="*/ 1 h 17"/>
                  <a:gd name="T4" fmla="*/ 0 w 24"/>
                  <a:gd name="T5" fmla="*/ 0 h 17"/>
                  <a:gd name="T6" fmla="*/ 1 w 24"/>
                  <a:gd name="T7" fmla="*/ 0 h 17"/>
                  <a:gd name="T8" fmla="*/ 2 w 24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24" y="0"/>
                    </a:moveTo>
                    <a:cubicBezTo>
                      <a:pt x="24" y="6"/>
                      <a:pt x="23" y="11"/>
                      <a:pt x="24" y="17"/>
                    </a:cubicBezTo>
                    <a:cubicBezTo>
                      <a:pt x="20" y="9"/>
                      <a:pt x="6" y="11"/>
                      <a:pt x="0" y="7"/>
                    </a:cubicBezTo>
                    <a:cubicBezTo>
                      <a:pt x="3" y="9"/>
                      <a:pt x="9" y="6"/>
                      <a:pt x="12" y="5"/>
                    </a:cubicBezTo>
                    <a:cubicBezTo>
                      <a:pt x="16" y="4"/>
                      <a:pt x="20" y="3"/>
                      <a:pt x="24" y="1"/>
                    </a:cubicBezTo>
                  </a:path>
                </a:pathLst>
              </a:custGeom>
              <a:solidFill>
                <a:srgbClr val="5C36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0" name="Freeform 837">
                <a:extLst>
                  <a:ext uri="{FF2B5EF4-FFF2-40B4-BE49-F238E27FC236}">
                    <a16:creationId xmlns:a16="http://schemas.microsoft.com/office/drawing/2014/main" xmlns="" id="{225F8EF3-88DE-B046-874B-857609995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9" y="3831"/>
                <a:ext cx="27" cy="27"/>
              </a:xfrm>
              <a:custGeom>
                <a:avLst/>
                <a:gdLst>
                  <a:gd name="T0" fmla="*/ 0 w 63"/>
                  <a:gd name="T1" fmla="*/ 5 h 64"/>
                  <a:gd name="T2" fmla="*/ 2 w 63"/>
                  <a:gd name="T3" fmla="*/ 4 h 64"/>
                  <a:gd name="T4" fmla="*/ 4 w 63"/>
                  <a:gd name="T5" fmla="*/ 3 h 64"/>
                  <a:gd name="T6" fmla="*/ 4 w 63"/>
                  <a:gd name="T7" fmla="*/ 0 h 64"/>
                  <a:gd name="T8" fmla="*/ 3 w 63"/>
                  <a:gd name="T9" fmla="*/ 3 h 64"/>
                  <a:gd name="T10" fmla="*/ 2 w 63"/>
                  <a:gd name="T11" fmla="*/ 4 h 64"/>
                  <a:gd name="T12" fmla="*/ 0 w 63"/>
                  <a:gd name="T13" fmla="*/ 5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64">
                    <a:moveTo>
                      <a:pt x="0" y="64"/>
                    </a:moveTo>
                    <a:cubicBezTo>
                      <a:pt x="8" y="61"/>
                      <a:pt x="19" y="61"/>
                      <a:pt x="29" y="58"/>
                    </a:cubicBezTo>
                    <a:cubicBezTo>
                      <a:pt x="36" y="56"/>
                      <a:pt x="43" y="53"/>
                      <a:pt x="50" y="48"/>
                    </a:cubicBezTo>
                    <a:cubicBezTo>
                      <a:pt x="63" y="39"/>
                      <a:pt x="54" y="12"/>
                      <a:pt x="49" y="0"/>
                    </a:cubicBezTo>
                    <a:cubicBezTo>
                      <a:pt x="48" y="18"/>
                      <a:pt x="56" y="33"/>
                      <a:pt x="39" y="46"/>
                    </a:cubicBezTo>
                    <a:cubicBezTo>
                      <a:pt x="33" y="50"/>
                      <a:pt x="26" y="54"/>
                      <a:pt x="20" y="56"/>
                    </a:cubicBezTo>
                    <a:cubicBezTo>
                      <a:pt x="14" y="59"/>
                      <a:pt x="5" y="60"/>
                      <a:pt x="1" y="64"/>
                    </a:cubicBezTo>
                  </a:path>
                </a:pathLst>
              </a:custGeom>
              <a:solidFill>
                <a:srgbClr val="5C36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1" name="Freeform 838">
                <a:extLst>
                  <a:ext uri="{FF2B5EF4-FFF2-40B4-BE49-F238E27FC236}">
                    <a16:creationId xmlns:a16="http://schemas.microsoft.com/office/drawing/2014/main" xmlns="" id="{0EA7D6AC-F1F3-A742-B182-333FA90AF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4" y="3832"/>
                <a:ext cx="38" cy="15"/>
              </a:xfrm>
              <a:custGeom>
                <a:avLst/>
                <a:gdLst>
                  <a:gd name="T0" fmla="*/ 0 w 89"/>
                  <a:gd name="T1" fmla="*/ 0 h 35"/>
                  <a:gd name="T2" fmla="*/ 5 w 89"/>
                  <a:gd name="T3" fmla="*/ 3 h 35"/>
                  <a:gd name="T4" fmla="*/ 7 w 89"/>
                  <a:gd name="T5" fmla="*/ 0 h 35"/>
                  <a:gd name="T6" fmla="*/ 5 w 89"/>
                  <a:gd name="T7" fmla="*/ 2 h 35"/>
                  <a:gd name="T8" fmla="*/ 0 w 8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0" y="2"/>
                    </a:moveTo>
                    <a:cubicBezTo>
                      <a:pt x="0" y="2"/>
                      <a:pt x="39" y="0"/>
                      <a:pt x="66" y="35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8"/>
                      <a:pt x="72" y="24"/>
                      <a:pt x="66" y="22"/>
                    </a:cubicBezTo>
                    <a:cubicBezTo>
                      <a:pt x="59" y="20"/>
                      <a:pt x="39" y="0"/>
                      <a:pt x="0" y="2"/>
                    </a:cubicBezTo>
                    <a:close/>
                  </a:path>
                </a:pathLst>
              </a:custGeom>
              <a:solidFill>
                <a:srgbClr val="B780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2" name="Freeform 839">
                <a:extLst>
                  <a:ext uri="{FF2B5EF4-FFF2-40B4-BE49-F238E27FC236}">
                    <a16:creationId xmlns:a16="http://schemas.microsoft.com/office/drawing/2014/main" xmlns="" id="{839CEF70-A65D-6C43-B5DF-0F7B451CC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9" y="3844"/>
                <a:ext cx="35" cy="14"/>
              </a:xfrm>
              <a:custGeom>
                <a:avLst/>
                <a:gdLst>
                  <a:gd name="T0" fmla="*/ 0 w 83"/>
                  <a:gd name="T1" fmla="*/ 1 h 31"/>
                  <a:gd name="T2" fmla="*/ 1 w 83"/>
                  <a:gd name="T3" fmla="*/ 3 h 31"/>
                  <a:gd name="T4" fmla="*/ 6 w 83"/>
                  <a:gd name="T5" fmla="*/ 0 h 31"/>
                  <a:gd name="T6" fmla="*/ 3 w 83"/>
                  <a:gd name="T7" fmla="*/ 1 h 31"/>
                  <a:gd name="T8" fmla="*/ 0 w 83"/>
                  <a:gd name="T9" fmla="*/ 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" h="31">
                    <a:moveTo>
                      <a:pt x="0" y="10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41" y="5"/>
                      <a:pt x="83" y="2"/>
                    </a:cubicBezTo>
                    <a:cubicBezTo>
                      <a:pt x="83" y="2"/>
                      <a:pt x="54" y="0"/>
                      <a:pt x="36" y="10"/>
                    </a:cubicBezTo>
                    <a:cubicBezTo>
                      <a:pt x="18" y="20"/>
                      <a:pt x="11" y="20"/>
                      <a:pt x="0" y="10"/>
                    </a:cubicBezTo>
                    <a:close/>
                  </a:path>
                </a:pathLst>
              </a:custGeom>
              <a:solidFill>
                <a:srgbClr val="B780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3" name="Line 840">
                <a:extLst>
                  <a:ext uri="{FF2B5EF4-FFF2-40B4-BE49-F238E27FC236}">
                    <a16:creationId xmlns:a16="http://schemas.microsoft.com/office/drawing/2014/main" xmlns="" id="{15E7677C-6377-C84C-83F1-C1F20D4F2C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2815"/>
                <a:ext cx="31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4" name="Line 841">
                <a:extLst>
                  <a:ext uri="{FF2B5EF4-FFF2-40B4-BE49-F238E27FC236}">
                    <a16:creationId xmlns:a16="http://schemas.microsoft.com/office/drawing/2014/main" xmlns="" id="{D8606BDF-6FFE-CD4E-BFA7-1374A55D65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2" y="2820"/>
                <a:ext cx="31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5" name="Line 842">
                <a:extLst>
                  <a:ext uri="{FF2B5EF4-FFF2-40B4-BE49-F238E27FC236}">
                    <a16:creationId xmlns:a16="http://schemas.microsoft.com/office/drawing/2014/main" xmlns="" id="{1ACF6FC4-7146-414E-BB7E-B91AF4232C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2828"/>
                <a:ext cx="31" cy="1"/>
              </a:xfrm>
              <a:prstGeom prst="line">
                <a:avLst/>
              </a:prstGeom>
              <a:noFill/>
              <a:ln w="158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843">
                <a:extLst>
                  <a:ext uri="{FF2B5EF4-FFF2-40B4-BE49-F238E27FC236}">
                    <a16:creationId xmlns:a16="http://schemas.microsoft.com/office/drawing/2014/main" xmlns="" id="{249D8D53-E55B-7241-833D-5CC241929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4" y="3221"/>
                <a:ext cx="21" cy="17"/>
              </a:xfrm>
              <a:custGeom>
                <a:avLst/>
                <a:gdLst>
                  <a:gd name="T0" fmla="*/ 0 w 51"/>
                  <a:gd name="T1" fmla="*/ 0 h 40"/>
                  <a:gd name="T2" fmla="*/ 0 w 51"/>
                  <a:gd name="T3" fmla="*/ 3 h 40"/>
                  <a:gd name="T4" fmla="*/ 2 w 51"/>
                  <a:gd name="T5" fmla="*/ 3 h 40"/>
                  <a:gd name="T6" fmla="*/ 3 w 51"/>
                  <a:gd name="T7" fmla="*/ 3 h 40"/>
                  <a:gd name="T8" fmla="*/ 1 w 51"/>
                  <a:gd name="T9" fmla="*/ 0 h 40"/>
                  <a:gd name="T10" fmla="*/ 0 w 51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" h="40">
                    <a:moveTo>
                      <a:pt x="0" y="0"/>
                    </a:moveTo>
                    <a:cubicBezTo>
                      <a:pt x="0" y="13"/>
                      <a:pt x="0" y="26"/>
                      <a:pt x="0" y="38"/>
                    </a:cubicBezTo>
                    <a:cubicBezTo>
                      <a:pt x="8" y="39"/>
                      <a:pt x="15" y="40"/>
                      <a:pt x="22" y="39"/>
                    </a:cubicBezTo>
                    <a:cubicBezTo>
                      <a:pt x="27" y="39"/>
                      <a:pt x="39" y="39"/>
                      <a:pt x="43" y="35"/>
                    </a:cubicBezTo>
                    <a:cubicBezTo>
                      <a:pt x="51" y="24"/>
                      <a:pt x="18" y="6"/>
                      <a:pt x="11" y="3"/>
                    </a:cubicBezTo>
                    <a:cubicBezTo>
                      <a:pt x="8" y="2"/>
                      <a:pt x="4" y="2"/>
                      <a:pt x="1" y="0"/>
                    </a:cubicBezTo>
                  </a:path>
                </a:pathLst>
              </a:custGeom>
              <a:solidFill>
                <a:srgbClr val="D9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844">
                <a:extLst>
                  <a:ext uri="{FF2B5EF4-FFF2-40B4-BE49-F238E27FC236}">
                    <a16:creationId xmlns:a16="http://schemas.microsoft.com/office/drawing/2014/main" xmlns="" id="{C74B6FA5-BCDB-B543-A838-F085C44FC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7" y="3038"/>
                <a:ext cx="55" cy="111"/>
              </a:xfrm>
              <a:custGeom>
                <a:avLst/>
                <a:gdLst>
                  <a:gd name="T0" fmla="*/ 2 w 128"/>
                  <a:gd name="T1" fmla="*/ 20 h 262"/>
                  <a:gd name="T2" fmla="*/ 3 w 128"/>
                  <a:gd name="T3" fmla="*/ 19 h 262"/>
                  <a:gd name="T4" fmla="*/ 4 w 128"/>
                  <a:gd name="T5" fmla="*/ 17 h 262"/>
                  <a:gd name="T6" fmla="*/ 6 w 128"/>
                  <a:gd name="T7" fmla="*/ 15 h 262"/>
                  <a:gd name="T8" fmla="*/ 6 w 128"/>
                  <a:gd name="T9" fmla="*/ 12 h 262"/>
                  <a:gd name="T10" fmla="*/ 7 w 128"/>
                  <a:gd name="T11" fmla="*/ 10 h 262"/>
                  <a:gd name="T12" fmla="*/ 9 w 128"/>
                  <a:gd name="T13" fmla="*/ 4 h 262"/>
                  <a:gd name="T14" fmla="*/ 9 w 128"/>
                  <a:gd name="T15" fmla="*/ 2 h 262"/>
                  <a:gd name="T16" fmla="*/ 10 w 128"/>
                  <a:gd name="T17" fmla="*/ 0 h 262"/>
                  <a:gd name="T18" fmla="*/ 9 w 128"/>
                  <a:gd name="T19" fmla="*/ 2 h 262"/>
                  <a:gd name="T20" fmla="*/ 8 w 128"/>
                  <a:gd name="T21" fmla="*/ 5 h 262"/>
                  <a:gd name="T22" fmla="*/ 6 w 128"/>
                  <a:gd name="T23" fmla="*/ 10 h 262"/>
                  <a:gd name="T24" fmla="*/ 5 w 128"/>
                  <a:gd name="T25" fmla="*/ 12 h 262"/>
                  <a:gd name="T26" fmla="*/ 4 w 128"/>
                  <a:gd name="T27" fmla="*/ 14 h 262"/>
                  <a:gd name="T28" fmla="*/ 3 w 128"/>
                  <a:gd name="T29" fmla="*/ 16 h 262"/>
                  <a:gd name="T30" fmla="*/ 2 w 128"/>
                  <a:gd name="T31" fmla="*/ 16 h 262"/>
                  <a:gd name="T32" fmla="*/ 1 w 128"/>
                  <a:gd name="T33" fmla="*/ 16 h 262"/>
                  <a:gd name="T34" fmla="*/ 0 w 128"/>
                  <a:gd name="T35" fmla="*/ 16 h 262"/>
                  <a:gd name="T36" fmla="*/ 2 w 128"/>
                  <a:gd name="T37" fmla="*/ 17 h 262"/>
                  <a:gd name="T38" fmla="*/ 1 w 128"/>
                  <a:gd name="T39" fmla="*/ 19 h 26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8" h="262">
                    <a:moveTo>
                      <a:pt x="20" y="262"/>
                    </a:moveTo>
                    <a:cubicBezTo>
                      <a:pt x="25" y="259"/>
                      <a:pt x="29" y="251"/>
                      <a:pt x="33" y="246"/>
                    </a:cubicBezTo>
                    <a:cubicBezTo>
                      <a:pt x="38" y="238"/>
                      <a:pt x="44" y="231"/>
                      <a:pt x="49" y="223"/>
                    </a:cubicBezTo>
                    <a:cubicBezTo>
                      <a:pt x="56" y="214"/>
                      <a:pt x="64" y="204"/>
                      <a:pt x="70" y="194"/>
                    </a:cubicBezTo>
                    <a:cubicBezTo>
                      <a:pt x="76" y="183"/>
                      <a:pt x="79" y="169"/>
                      <a:pt x="83" y="158"/>
                    </a:cubicBezTo>
                    <a:cubicBezTo>
                      <a:pt x="87" y="150"/>
                      <a:pt x="92" y="142"/>
                      <a:pt x="94" y="133"/>
                    </a:cubicBezTo>
                    <a:cubicBezTo>
                      <a:pt x="99" y="106"/>
                      <a:pt x="103" y="78"/>
                      <a:pt x="108" y="50"/>
                    </a:cubicBezTo>
                    <a:cubicBezTo>
                      <a:pt x="110" y="40"/>
                      <a:pt x="115" y="31"/>
                      <a:pt x="119" y="21"/>
                    </a:cubicBezTo>
                    <a:cubicBezTo>
                      <a:pt x="122" y="16"/>
                      <a:pt x="128" y="6"/>
                      <a:pt x="127" y="0"/>
                    </a:cubicBezTo>
                    <a:cubicBezTo>
                      <a:pt x="124" y="8"/>
                      <a:pt x="116" y="17"/>
                      <a:pt x="111" y="26"/>
                    </a:cubicBezTo>
                    <a:cubicBezTo>
                      <a:pt x="104" y="38"/>
                      <a:pt x="101" y="52"/>
                      <a:pt x="97" y="66"/>
                    </a:cubicBezTo>
                    <a:cubicBezTo>
                      <a:pt x="91" y="89"/>
                      <a:pt x="88" y="114"/>
                      <a:pt x="77" y="135"/>
                    </a:cubicBezTo>
                    <a:cubicBezTo>
                      <a:pt x="72" y="145"/>
                      <a:pt x="66" y="153"/>
                      <a:pt x="62" y="163"/>
                    </a:cubicBezTo>
                    <a:cubicBezTo>
                      <a:pt x="58" y="170"/>
                      <a:pt x="58" y="178"/>
                      <a:pt x="55" y="185"/>
                    </a:cubicBezTo>
                    <a:cubicBezTo>
                      <a:pt x="51" y="195"/>
                      <a:pt x="44" y="204"/>
                      <a:pt x="35" y="207"/>
                    </a:cubicBezTo>
                    <a:cubicBezTo>
                      <a:pt x="32" y="208"/>
                      <a:pt x="26" y="211"/>
                      <a:pt x="23" y="211"/>
                    </a:cubicBezTo>
                    <a:cubicBezTo>
                      <a:pt x="21" y="210"/>
                      <a:pt x="18" y="206"/>
                      <a:pt x="15" y="205"/>
                    </a:cubicBezTo>
                    <a:cubicBezTo>
                      <a:pt x="12" y="203"/>
                      <a:pt x="0" y="199"/>
                      <a:pt x="5" y="206"/>
                    </a:cubicBezTo>
                    <a:cubicBezTo>
                      <a:pt x="8" y="212"/>
                      <a:pt x="17" y="212"/>
                      <a:pt x="20" y="220"/>
                    </a:cubicBezTo>
                    <a:cubicBezTo>
                      <a:pt x="24" y="231"/>
                      <a:pt x="19" y="246"/>
                      <a:pt x="19" y="258"/>
                    </a:cubicBezTo>
                  </a:path>
                </a:pathLst>
              </a:custGeom>
              <a:solidFill>
                <a:srgbClr val="D9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8" name="Freeform 845">
                <a:extLst>
                  <a:ext uri="{FF2B5EF4-FFF2-40B4-BE49-F238E27FC236}">
                    <a16:creationId xmlns:a16="http://schemas.microsoft.com/office/drawing/2014/main" xmlns="" id="{7687E42B-95AD-7B4A-A55E-4EB345F0C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" y="3077"/>
                <a:ext cx="16" cy="27"/>
              </a:xfrm>
              <a:custGeom>
                <a:avLst/>
                <a:gdLst>
                  <a:gd name="T0" fmla="*/ 3 w 36"/>
                  <a:gd name="T1" fmla="*/ 0 h 64"/>
                  <a:gd name="T2" fmla="*/ 2 w 36"/>
                  <a:gd name="T3" fmla="*/ 1 h 64"/>
                  <a:gd name="T4" fmla="*/ 2 w 36"/>
                  <a:gd name="T5" fmla="*/ 2 h 64"/>
                  <a:gd name="T6" fmla="*/ 1 w 36"/>
                  <a:gd name="T7" fmla="*/ 3 h 64"/>
                  <a:gd name="T8" fmla="*/ 1 w 36"/>
                  <a:gd name="T9" fmla="*/ 4 h 64"/>
                  <a:gd name="T10" fmla="*/ 0 w 36"/>
                  <a:gd name="T11" fmla="*/ 5 h 64"/>
                  <a:gd name="T12" fmla="*/ 0 w 36"/>
                  <a:gd name="T13" fmla="*/ 5 h 64"/>
                  <a:gd name="T14" fmla="*/ 2 w 36"/>
                  <a:gd name="T15" fmla="*/ 3 h 64"/>
                  <a:gd name="T16" fmla="*/ 3 w 36"/>
                  <a:gd name="T17" fmla="*/ 0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64">
                    <a:moveTo>
                      <a:pt x="33" y="2"/>
                    </a:moveTo>
                    <a:cubicBezTo>
                      <a:pt x="33" y="7"/>
                      <a:pt x="26" y="6"/>
                      <a:pt x="24" y="10"/>
                    </a:cubicBezTo>
                    <a:cubicBezTo>
                      <a:pt x="23" y="13"/>
                      <a:pt x="23" y="20"/>
                      <a:pt x="22" y="24"/>
                    </a:cubicBezTo>
                    <a:cubicBezTo>
                      <a:pt x="20" y="32"/>
                      <a:pt x="18" y="39"/>
                      <a:pt x="14" y="46"/>
                    </a:cubicBezTo>
                    <a:cubicBezTo>
                      <a:pt x="13" y="49"/>
                      <a:pt x="12" y="51"/>
                      <a:pt x="10" y="54"/>
                    </a:cubicBezTo>
                    <a:cubicBezTo>
                      <a:pt x="8" y="56"/>
                      <a:pt x="4" y="57"/>
                      <a:pt x="3" y="59"/>
                    </a:cubicBezTo>
                    <a:cubicBezTo>
                      <a:pt x="0" y="64"/>
                      <a:pt x="2" y="64"/>
                      <a:pt x="7" y="63"/>
                    </a:cubicBezTo>
                    <a:cubicBezTo>
                      <a:pt x="17" y="61"/>
                      <a:pt x="25" y="49"/>
                      <a:pt x="28" y="40"/>
                    </a:cubicBezTo>
                    <a:cubicBezTo>
                      <a:pt x="32" y="28"/>
                      <a:pt x="27" y="10"/>
                      <a:pt x="36" y="0"/>
                    </a:cubicBezTo>
                  </a:path>
                </a:pathLst>
              </a:custGeom>
              <a:solidFill>
                <a:srgbClr val="D9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9" name="Freeform 846">
                <a:extLst>
                  <a:ext uri="{FF2B5EF4-FFF2-40B4-BE49-F238E27FC236}">
                    <a16:creationId xmlns:a16="http://schemas.microsoft.com/office/drawing/2014/main" xmlns="" id="{6363121C-4520-924D-BEB1-073BA3B96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9" y="3206"/>
                <a:ext cx="18" cy="66"/>
              </a:xfrm>
              <a:custGeom>
                <a:avLst/>
                <a:gdLst>
                  <a:gd name="T0" fmla="*/ 0 w 43"/>
                  <a:gd name="T1" fmla="*/ 0 h 156"/>
                  <a:gd name="T2" fmla="*/ 1 w 43"/>
                  <a:gd name="T3" fmla="*/ 3 h 156"/>
                  <a:gd name="T4" fmla="*/ 2 w 43"/>
                  <a:gd name="T5" fmla="*/ 5 h 156"/>
                  <a:gd name="T6" fmla="*/ 3 w 43"/>
                  <a:gd name="T7" fmla="*/ 6 h 156"/>
                  <a:gd name="T8" fmla="*/ 3 w 43"/>
                  <a:gd name="T9" fmla="*/ 7 h 156"/>
                  <a:gd name="T10" fmla="*/ 2 w 43"/>
                  <a:gd name="T11" fmla="*/ 8 h 156"/>
                  <a:gd name="T12" fmla="*/ 2 w 43"/>
                  <a:gd name="T13" fmla="*/ 10 h 156"/>
                  <a:gd name="T14" fmla="*/ 2 w 43"/>
                  <a:gd name="T15" fmla="*/ 12 h 156"/>
                  <a:gd name="T16" fmla="*/ 1 w 43"/>
                  <a:gd name="T17" fmla="*/ 8 h 156"/>
                  <a:gd name="T18" fmla="*/ 2 w 43"/>
                  <a:gd name="T19" fmla="*/ 6 h 156"/>
                  <a:gd name="T20" fmla="*/ 2 w 43"/>
                  <a:gd name="T21" fmla="*/ 5 h 156"/>
                  <a:gd name="T22" fmla="*/ 1 w 43"/>
                  <a:gd name="T23" fmla="*/ 4 h 156"/>
                  <a:gd name="T24" fmla="*/ 0 w 43"/>
                  <a:gd name="T25" fmla="*/ 0 h 15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3" h="156">
                    <a:moveTo>
                      <a:pt x="0" y="0"/>
                    </a:moveTo>
                    <a:cubicBezTo>
                      <a:pt x="6" y="11"/>
                      <a:pt x="8" y="26"/>
                      <a:pt x="14" y="38"/>
                    </a:cubicBezTo>
                    <a:cubicBezTo>
                      <a:pt x="19" y="48"/>
                      <a:pt x="25" y="57"/>
                      <a:pt x="30" y="66"/>
                    </a:cubicBezTo>
                    <a:cubicBezTo>
                      <a:pt x="33" y="72"/>
                      <a:pt x="39" y="76"/>
                      <a:pt x="41" y="82"/>
                    </a:cubicBezTo>
                    <a:cubicBezTo>
                      <a:pt x="43" y="88"/>
                      <a:pt x="42" y="86"/>
                      <a:pt x="37" y="89"/>
                    </a:cubicBezTo>
                    <a:cubicBezTo>
                      <a:pt x="29" y="93"/>
                      <a:pt x="30" y="101"/>
                      <a:pt x="29" y="110"/>
                    </a:cubicBezTo>
                    <a:cubicBezTo>
                      <a:pt x="27" y="118"/>
                      <a:pt x="25" y="125"/>
                      <a:pt x="24" y="132"/>
                    </a:cubicBezTo>
                    <a:cubicBezTo>
                      <a:pt x="23" y="140"/>
                      <a:pt x="24" y="149"/>
                      <a:pt x="22" y="156"/>
                    </a:cubicBezTo>
                    <a:cubicBezTo>
                      <a:pt x="19" y="140"/>
                      <a:pt x="19" y="124"/>
                      <a:pt x="19" y="109"/>
                    </a:cubicBezTo>
                    <a:cubicBezTo>
                      <a:pt x="19" y="99"/>
                      <a:pt x="27" y="90"/>
                      <a:pt x="28" y="81"/>
                    </a:cubicBezTo>
                    <a:cubicBezTo>
                      <a:pt x="28" y="77"/>
                      <a:pt x="24" y="72"/>
                      <a:pt x="22" y="69"/>
                    </a:cubicBezTo>
                    <a:cubicBezTo>
                      <a:pt x="20" y="64"/>
                      <a:pt x="19" y="59"/>
                      <a:pt x="17" y="54"/>
                    </a:cubicBezTo>
                    <a:cubicBezTo>
                      <a:pt x="10" y="38"/>
                      <a:pt x="5" y="25"/>
                      <a:pt x="2" y="7"/>
                    </a:cubicBezTo>
                  </a:path>
                </a:pathLst>
              </a:custGeom>
              <a:solidFill>
                <a:srgbClr val="D9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0" name="Freeform 847">
                <a:extLst>
                  <a:ext uri="{FF2B5EF4-FFF2-40B4-BE49-F238E27FC236}">
                    <a16:creationId xmlns:a16="http://schemas.microsoft.com/office/drawing/2014/main" xmlns="" id="{4F7FD49C-79E3-1446-A389-D703C4FFB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6" y="3308"/>
                <a:ext cx="20" cy="83"/>
              </a:xfrm>
              <a:custGeom>
                <a:avLst/>
                <a:gdLst>
                  <a:gd name="T0" fmla="*/ 0 w 46"/>
                  <a:gd name="T1" fmla="*/ 0 h 195"/>
                  <a:gd name="T2" fmla="*/ 0 w 46"/>
                  <a:gd name="T3" fmla="*/ 1 h 195"/>
                  <a:gd name="T4" fmla="*/ 1 w 46"/>
                  <a:gd name="T5" fmla="*/ 4 h 195"/>
                  <a:gd name="T6" fmla="*/ 3 w 46"/>
                  <a:gd name="T7" fmla="*/ 8 h 195"/>
                  <a:gd name="T8" fmla="*/ 3 w 46"/>
                  <a:gd name="T9" fmla="*/ 10 h 195"/>
                  <a:gd name="T10" fmla="*/ 3 w 46"/>
                  <a:gd name="T11" fmla="*/ 13 h 195"/>
                  <a:gd name="T12" fmla="*/ 4 w 46"/>
                  <a:gd name="T13" fmla="*/ 15 h 195"/>
                  <a:gd name="T14" fmla="*/ 3 w 46"/>
                  <a:gd name="T15" fmla="*/ 14 h 195"/>
                  <a:gd name="T16" fmla="*/ 2 w 46"/>
                  <a:gd name="T17" fmla="*/ 11 h 195"/>
                  <a:gd name="T18" fmla="*/ 1 w 46"/>
                  <a:gd name="T19" fmla="*/ 8 h 195"/>
                  <a:gd name="T20" fmla="*/ 0 w 46"/>
                  <a:gd name="T21" fmla="*/ 4 h 195"/>
                  <a:gd name="T22" fmla="*/ 0 w 46"/>
                  <a:gd name="T23" fmla="*/ 0 h 19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6" h="195">
                    <a:moveTo>
                      <a:pt x="2" y="0"/>
                    </a:moveTo>
                    <a:cubicBezTo>
                      <a:pt x="1" y="6"/>
                      <a:pt x="6" y="13"/>
                      <a:pt x="8" y="19"/>
                    </a:cubicBezTo>
                    <a:cubicBezTo>
                      <a:pt x="11" y="29"/>
                      <a:pt x="13" y="39"/>
                      <a:pt x="16" y="49"/>
                    </a:cubicBezTo>
                    <a:cubicBezTo>
                      <a:pt x="22" y="67"/>
                      <a:pt x="24" y="85"/>
                      <a:pt x="30" y="104"/>
                    </a:cubicBezTo>
                    <a:cubicBezTo>
                      <a:pt x="32" y="113"/>
                      <a:pt x="33" y="122"/>
                      <a:pt x="34" y="132"/>
                    </a:cubicBezTo>
                    <a:cubicBezTo>
                      <a:pt x="35" y="143"/>
                      <a:pt x="39" y="154"/>
                      <a:pt x="41" y="165"/>
                    </a:cubicBezTo>
                    <a:cubicBezTo>
                      <a:pt x="43" y="174"/>
                      <a:pt x="44" y="185"/>
                      <a:pt x="46" y="195"/>
                    </a:cubicBezTo>
                    <a:cubicBezTo>
                      <a:pt x="39" y="193"/>
                      <a:pt x="35" y="181"/>
                      <a:pt x="33" y="176"/>
                    </a:cubicBezTo>
                    <a:cubicBezTo>
                      <a:pt x="29" y="166"/>
                      <a:pt x="27" y="159"/>
                      <a:pt x="21" y="151"/>
                    </a:cubicBezTo>
                    <a:cubicBezTo>
                      <a:pt x="12" y="139"/>
                      <a:pt x="13" y="114"/>
                      <a:pt x="11" y="99"/>
                    </a:cubicBezTo>
                    <a:cubicBezTo>
                      <a:pt x="10" y="83"/>
                      <a:pt x="8" y="67"/>
                      <a:pt x="6" y="51"/>
                    </a:cubicBezTo>
                    <a:cubicBezTo>
                      <a:pt x="4" y="36"/>
                      <a:pt x="6" y="16"/>
                      <a:pt x="0" y="2"/>
                    </a:cubicBezTo>
                  </a:path>
                </a:pathLst>
              </a:custGeom>
              <a:solidFill>
                <a:srgbClr val="D9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1" name="Freeform 848">
                <a:extLst>
                  <a:ext uri="{FF2B5EF4-FFF2-40B4-BE49-F238E27FC236}">
                    <a16:creationId xmlns:a16="http://schemas.microsoft.com/office/drawing/2014/main" xmlns="" id="{5280E063-FC37-E742-878E-872D334BE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797"/>
                <a:ext cx="43" cy="103"/>
              </a:xfrm>
              <a:custGeom>
                <a:avLst/>
                <a:gdLst>
                  <a:gd name="T0" fmla="*/ 0 w 102"/>
                  <a:gd name="T1" fmla="*/ 19 h 243"/>
                  <a:gd name="T2" fmla="*/ 8 w 102"/>
                  <a:gd name="T3" fmla="*/ 0 h 243"/>
                  <a:gd name="T4" fmla="*/ 0 w 102"/>
                  <a:gd name="T5" fmla="*/ 15 h 243"/>
                  <a:gd name="T6" fmla="*/ 0 w 102"/>
                  <a:gd name="T7" fmla="*/ 19 h 2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2" h="243">
                    <a:moveTo>
                      <a:pt x="0" y="243"/>
                    </a:moveTo>
                    <a:cubicBezTo>
                      <a:pt x="0" y="243"/>
                      <a:pt x="85" y="27"/>
                      <a:pt x="102" y="0"/>
                    </a:cubicBezTo>
                    <a:cubicBezTo>
                      <a:pt x="102" y="0"/>
                      <a:pt x="33" y="135"/>
                      <a:pt x="1" y="201"/>
                    </a:cubicBez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D9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849">
                <a:extLst>
                  <a:ext uri="{FF2B5EF4-FFF2-40B4-BE49-F238E27FC236}">
                    <a16:creationId xmlns:a16="http://schemas.microsoft.com/office/drawing/2014/main" xmlns="" id="{63F8B514-932C-E845-8390-DBAC48AEF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7" y="2859"/>
                <a:ext cx="30" cy="34"/>
              </a:xfrm>
              <a:custGeom>
                <a:avLst/>
                <a:gdLst>
                  <a:gd name="T0" fmla="*/ 1 w 71"/>
                  <a:gd name="T1" fmla="*/ 2 h 81"/>
                  <a:gd name="T2" fmla="*/ 3 w 71"/>
                  <a:gd name="T3" fmla="*/ 1 h 81"/>
                  <a:gd name="T4" fmla="*/ 5 w 71"/>
                  <a:gd name="T5" fmla="*/ 6 h 81"/>
                  <a:gd name="T6" fmla="*/ 1 w 71"/>
                  <a:gd name="T7" fmla="*/ 2 h 8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1" h="81">
                    <a:moveTo>
                      <a:pt x="9" y="30"/>
                    </a:moveTo>
                    <a:cubicBezTo>
                      <a:pt x="0" y="13"/>
                      <a:pt x="28" y="10"/>
                      <a:pt x="37" y="17"/>
                    </a:cubicBezTo>
                    <a:cubicBezTo>
                      <a:pt x="53" y="29"/>
                      <a:pt x="71" y="62"/>
                      <a:pt x="71" y="81"/>
                    </a:cubicBezTo>
                    <a:cubicBezTo>
                      <a:pt x="67" y="77"/>
                      <a:pt x="29" y="0"/>
                      <a:pt x="12" y="30"/>
                    </a:cubicBezTo>
                  </a:path>
                </a:pathLst>
              </a:custGeom>
              <a:solidFill>
                <a:srgbClr val="D9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850">
                <a:extLst>
                  <a:ext uri="{FF2B5EF4-FFF2-40B4-BE49-F238E27FC236}">
                    <a16:creationId xmlns:a16="http://schemas.microsoft.com/office/drawing/2014/main" xmlns="" id="{B3C474D2-3D09-7A4A-94FF-3E5B38715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" y="2894"/>
                <a:ext cx="12" cy="19"/>
              </a:xfrm>
              <a:custGeom>
                <a:avLst/>
                <a:gdLst>
                  <a:gd name="T0" fmla="*/ 0 w 28"/>
                  <a:gd name="T1" fmla="*/ 1 h 46"/>
                  <a:gd name="T2" fmla="*/ 1 w 28"/>
                  <a:gd name="T3" fmla="*/ 1 h 46"/>
                  <a:gd name="T4" fmla="*/ 2 w 28"/>
                  <a:gd name="T5" fmla="*/ 3 h 46"/>
                  <a:gd name="T6" fmla="*/ 0 w 28"/>
                  <a:gd name="T7" fmla="*/ 1 h 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8" h="46">
                    <a:moveTo>
                      <a:pt x="0" y="10"/>
                    </a:moveTo>
                    <a:cubicBezTo>
                      <a:pt x="1" y="0"/>
                      <a:pt x="10" y="10"/>
                      <a:pt x="13" y="14"/>
                    </a:cubicBezTo>
                    <a:cubicBezTo>
                      <a:pt x="20" y="22"/>
                      <a:pt x="28" y="35"/>
                      <a:pt x="27" y="46"/>
                    </a:cubicBezTo>
                    <a:cubicBezTo>
                      <a:pt x="22" y="37"/>
                      <a:pt x="14" y="10"/>
                      <a:pt x="2" y="11"/>
                    </a:cubicBezTo>
                  </a:path>
                </a:pathLst>
              </a:custGeom>
              <a:solidFill>
                <a:srgbClr val="D9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851">
                <a:extLst>
                  <a:ext uri="{FF2B5EF4-FFF2-40B4-BE49-F238E27FC236}">
                    <a16:creationId xmlns:a16="http://schemas.microsoft.com/office/drawing/2014/main" xmlns="" id="{2881F23C-6EEC-1943-A55A-A475B0EEE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9" y="2996"/>
                <a:ext cx="31" cy="7"/>
              </a:xfrm>
              <a:custGeom>
                <a:avLst/>
                <a:gdLst>
                  <a:gd name="T0" fmla="*/ 0 w 72"/>
                  <a:gd name="T1" fmla="*/ 0 h 16"/>
                  <a:gd name="T2" fmla="*/ 2 w 72"/>
                  <a:gd name="T3" fmla="*/ 1 h 16"/>
                  <a:gd name="T4" fmla="*/ 3 w 72"/>
                  <a:gd name="T5" fmla="*/ 1 h 16"/>
                  <a:gd name="T6" fmla="*/ 6 w 72"/>
                  <a:gd name="T7" fmla="*/ 0 h 16"/>
                  <a:gd name="T8" fmla="*/ 3 w 72"/>
                  <a:gd name="T9" fmla="*/ 1 h 16"/>
                  <a:gd name="T10" fmla="*/ 1 w 72"/>
                  <a:gd name="T11" fmla="*/ 0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2" h="16">
                    <a:moveTo>
                      <a:pt x="0" y="3"/>
                    </a:moveTo>
                    <a:cubicBezTo>
                      <a:pt x="7" y="11"/>
                      <a:pt x="16" y="8"/>
                      <a:pt x="25" y="10"/>
                    </a:cubicBezTo>
                    <a:cubicBezTo>
                      <a:pt x="33" y="13"/>
                      <a:pt x="35" y="14"/>
                      <a:pt x="44" y="14"/>
                    </a:cubicBezTo>
                    <a:cubicBezTo>
                      <a:pt x="58" y="14"/>
                      <a:pt x="69" y="16"/>
                      <a:pt x="72" y="0"/>
                    </a:cubicBezTo>
                    <a:cubicBezTo>
                      <a:pt x="60" y="0"/>
                      <a:pt x="55" y="11"/>
                      <a:pt x="40" y="8"/>
                    </a:cubicBezTo>
                    <a:cubicBezTo>
                      <a:pt x="31" y="6"/>
                      <a:pt x="22" y="3"/>
                      <a:pt x="12" y="3"/>
                    </a:cubicBezTo>
                  </a:path>
                </a:pathLst>
              </a:custGeom>
              <a:solidFill>
                <a:srgbClr val="D9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852">
                <a:extLst>
                  <a:ext uri="{FF2B5EF4-FFF2-40B4-BE49-F238E27FC236}">
                    <a16:creationId xmlns:a16="http://schemas.microsoft.com/office/drawing/2014/main" xmlns="" id="{A9F7C7C4-EC72-D44D-8A1B-20345086E1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835"/>
                <a:ext cx="25" cy="66"/>
              </a:xfrm>
              <a:custGeom>
                <a:avLst/>
                <a:gdLst>
                  <a:gd name="T0" fmla="*/ 0 w 60"/>
                  <a:gd name="T1" fmla="*/ 5 h 156"/>
                  <a:gd name="T2" fmla="*/ 0 w 60"/>
                  <a:gd name="T3" fmla="*/ 7 h 156"/>
                  <a:gd name="T4" fmla="*/ 0 w 60"/>
                  <a:gd name="T5" fmla="*/ 8 h 156"/>
                  <a:gd name="T6" fmla="*/ 0 w 60"/>
                  <a:gd name="T7" fmla="*/ 12 h 156"/>
                  <a:gd name="T8" fmla="*/ 2 w 60"/>
                  <a:gd name="T9" fmla="*/ 5 h 156"/>
                  <a:gd name="T10" fmla="*/ 3 w 60"/>
                  <a:gd name="T11" fmla="*/ 2 h 156"/>
                  <a:gd name="T12" fmla="*/ 4 w 60"/>
                  <a:gd name="T13" fmla="*/ 0 h 156"/>
                  <a:gd name="T14" fmla="*/ 2 w 60"/>
                  <a:gd name="T15" fmla="*/ 3 h 156"/>
                  <a:gd name="T16" fmla="*/ 1 w 60"/>
                  <a:gd name="T17" fmla="*/ 5 h 156"/>
                  <a:gd name="T18" fmla="*/ 0 w 60"/>
                  <a:gd name="T19" fmla="*/ 6 h 156"/>
                  <a:gd name="T20" fmla="*/ 0 w 60"/>
                  <a:gd name="T21" fmla="*/ 5 h 1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0" h="156">
                    <a:moveTo>
                      <a:pt x="5" y="59"/>
                    </a:moveTo>
                    <a:cubicBezTo>
                      <a:pt x="0" y="64"/>
                      <a:pt x="1" y="82"/>
                      <a:pt x="1" y="90"/>
                    </a:cubicBezTo>
                    <a:cubicBezTo>
                      <a:pt x="1" y="97"/>
                      <a:pt x="0" y="104"/>
                      <a:pt x="0" y="111"/>
                    </a:cubicBezTo>
                    <a:cubicBezTo>
                      <a:pt x="0" y="126"/>
                      <a:pt x="2" y="142"/>
                      <a:pt x="0" y="156"/>
                    </a:cubicBezTo>
                    <a:cubicBezTo>
                      <a:pt x="11" y="126"/>
                      <a:pt x="19" y="96"/>
                      <a:pt x="31" y="67"/>
                    </a:cubicBezTo>
                    <a:cubicBezTo>
                      <a:pt x="37" y="54"/>
                      <a:pt x="44" y="41"/>
                      <a:pt x="49" y="28"/>
                    </a:cubicBezTo>
                    <a:cubicBezTo>
                      <a:pt x="52" y="19"/>
                      <a:pt x="60" y="10"/>
                      <a:pt x="59" y="0"/>
                    </a:cubicBezTo>
                    <a:cubicBezTo>
                      <a:pt x="48" y="11"/>
                      <a:pt x="40" y="27"/>
                      <a:pt x="32" y="40"/>
                    </a:cubicBezTo>
                    <a:cubicBezTo>
                      <a:pt x="28" y="47"/>
                      <a:pt x="23" y="53"/>
                      <a:pt x="19" y="60"/>
                    </a:cubicBezTo>
                    <a:cubicBezTo>
                      <a:pt x="16" y="66"/>
                      <a:pt x="13" y="73"/>
                      <a:pt x="7" y="76"/>
                    </a:cubicBezTo>
                    <a:cubicBezTo>
                      <a:pt x="2" y="73"/>
                      <a:pt x="7" y="64"/>
                      <a:pt x="6" y="59"/>
                    </a:cubicBezTo>
                  </a:path>
                </a:pathLst>
              </a:custGeom>
              <a:solidFill>
                <a:srgbClr val="E5E4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853">
                <a:extLst>
                  <a:ext uri="{FF2B5EF4-FFF2-40B4-BE49-F238E27FC236}">
                    <a16:creationId xmlns:a16="http://schemas.microsoft.com/office/drawing/2014/main" xmlns="" id="{7B5F785F-8685-FE4F-95F2-046F77BB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5" y="2836"/>
                <a:ext cx="24" cy="132"/>
              </a:xfrm>
              <a:custGeom>
                <a:avLst/>
                <a:gdLst>
                  <a:gd name="T0" fmla="*/ 4 w 56"/>
                  <a:gd name="T1" fmla="*/ 0 h 312"/>
                  <a:gd name="T2" fmla="*/ 2 w 56"/>
                  <a:gd name="T3" fmla="*/ 6 h 312"/>
                  <a:gd name="T4" fmla="*/ 1 w 56"/>
                  <a:gd name="T5" fmla="*/ 12 h 312"/>
                  <a:gd name="T6" fmla="*/ 0 w 56"/>
                  <a:gd name="T7" fmla="*/ 18 h 312"/>
                  <a:gd name="T8" fmla="*/ 0 w 56"/>
                  <a:gd name="T9" fmla="*/ 21 h 312"/>
                  <a:gd name="T10" fmla="*/ 0 w 56"/>
                  <a:gd name="T11" fmla="*/ 24 h 312"/>
                  <a:gd name="T12" fmla="*/ 0 w 56"/>
                  <a:gd name="T13" fmla="*/ 20 h 312"/>
                  <a:gd name="T14" fmla="*/ 1 w 56"/>
                  <a:gd name="T15" fmla="*/ 15 h 312"/>
                  <a:gd name="T16" fmla="*/ 3 w 56"/>
                  <a:gd name="T17" fmla="*/ 8 h 312"/>
                  <a:gd name="T18" fmla="*/ 4 w 56"/>
                  <a:gd name="T19" fmla="*/ 0 h 3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6" h="312">
                    <a:moveTo>
                      <a:pt x="50" y="0"/>
                    </a:moveTo>
                    <a:cubicBezTo>
                      <a:pt x="37" y="22"/>
                      <a:pt x="34" y="55"/>
                      <a:pt x="29" y="80"/>
                    </a:cubicBezTo>
                    <a:cubicBezTo>
                      <a:pt x="24" y="106"/>
                      <a:pt x="19" y="132"/>
                      <a:pt x="14" y="158"/>
                    </a:cubicBezTo>
                    <a:cubicBezTo>
                      <a:pt x="9" y="186"/>
                      <a:pt x="3" y="212"/>
                      <a:pt x="3" y="241"/>
                    </a:cubicBezTo>
                    <a:cubicBezTo>
                      <a:pt x="2" y="252"/>
                      <a:pt x="1" y="263"/>
                      <a:pt x="1" y="275"/>
                    </a:cubicBezTo>
                    <a:cubicBezTo>
                      <a:pt x="1" y="287"/>
                      <a:pt x="5" y="300"/>
                      <a:pt x="5" y="312"/>
                    </a:cubicBezTo>
                    <a:cubicBezTo>
                      <a:pt x="0" y="297"/>
                      <a:pt x="2" y="279"/>
                      <a:pt x="5" y="263"/>
                    </a:cubicBezTo>
                    <a:cubicBezTo>
                      <a:pt x="8" y="243"/>
                      <a:pt x="9" y="222"/>
                      <a:pt x="13" y="202"/>
                    </a:cubicBezTo>
                    <a:cubicBezTo>
                      <a:pt x="19" y="172"/>
                      <a:pt x="27" y="143"/>
                      <a:pt x="35" y="113"/>
                    </a:cubicBezTo>
                    <a:cubicBezTo>
                      <a:pt x="45" y="77"/>
                      <a:pt x="53" y="38"/>
                      <a:pt x="56" y="1"/>
                    </a:cubicBezTo>
                  </a:path>
                </a:pathLst>
              </a:custGeom>
              <a:solidFill>
                <a:srgbClr val="E5E4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854">
                <a:extLst>
                  <a:ext uri="{FF2B5EF4-FFF2-40B4-BE49-F238E27FC236}">
                    <a16:creationId xmlns:a16="http://schemas.microsoft.com/office/drawing/2014/main" xmlns="" id="{9C6F3437-75EB-3944-9272-7EEBD2630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1" y="2783"/>
                <a:ext cx="6" cy="24"/>
              </a:xfrm>
              <a:custGeom>
                <a:avLst/>
                <a:gdLst>
                  <a:gd name="T0" fmla="*/ 1 w 13"/>
                  <a:gd name="T1" fmla="*/ 0 h 56"/>
                  <a:gd name="T2" fmla="*/ 0 w 13"/>
                  <a:gd name="T3" fmla="*/ 4 h 56"/>
                  <a:gd name="T4" fmla="*/ 0 w 13"/>
                  <a:gd name="T5" fmla="*/ 4 h 56"/>
                  <a:gd name="T6" fmla="*/ 1 w 13"/>
                  <a:gd name="T7" fmla="*/ 0 h 5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56">
                    <a:moveTo>
                      <a:pt x="11" y="3"/>
                    </a:moveTo>
                    <a:cubicBezTo>
                      <a:pt x="10" y="21"/>
                      <a:pt x="6" y="40"/>
                      <a:pt x="0" y="56"/>
                    </a:cubicBezTo>
                    <a:cubicBezTo>
                      <a:pt x="2" y="56"/>
                      <a:pt x="5" y="55"/>
                      <a:pt x="7" y="54"/>
                    </a:cubicBezTo>
                    <a:cubicBezTo>
                      <a:pt x="11" y="37"/>
                      <a:pt x="13" y="18"/>
                      <a:pt x="13" y="0"/>
                    </a:cubicBezTo>
                  </a:path>
                </a:pathLst>
              </a:custGeom>
              <a:solidFill>
                <a:srgbClr val="E5E4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855">
                <a:extLst>
                  <a:ext uri="{FF2B5EF4-FFF2-40B4-BE49-F238E27FC236}">
                    <a16:creationId xmlns:a16="http://schemas.microsoft.com/office/drawing/2014/main" xmlns="" id="{413819B2-EE62-0647-A0CC-A6E533579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6" y="3006"/>
                <a:ext cx="38" cy="21"/>
              </a:xfrm>
              <a:custGeom>
                <a:avLst/>
                <a:gdLst>
                  <a:gd name="T0" fmla="*/ 1 w 89"/>
                  <a:gd name="T1" fmla="*/ 4 h 48"/>
                  <a:gd name="T2" fmla="*/ 2 w 89"/>
                  <a:gd name="T3" fmla="*/ 1 h 48"/>
                  <a:gd name="T4" fmla="*/ 7 w 89"/>
                  <a:gd name="T5" fmla="*/ 0 h 48"/>
                  <a:gd name="T6" fmla="*/ 7 w 89"/>
                  <a:gd name="T7" fmla="*/ 0 h 48"/>
                  <a:gd name="T8" fmla="*/ 1 w 89"/>
                  <a:gd name="T9" fmla="*/ 4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" h="48">
                    <a:moveTo>
                      <a:pt x="16" y="47"/>
                    </a:moveTo>
                    <a:cubicBezTo>
                      <a:pt x="10" y="31"/>
                      <a:pt x="5" y="26"/>
                      <a:pt x="24" y="17"/>
                    </a:cubicBezTo>
                    <a:cubicBezTo>
                      <a:pt x="44" y="8"/>
                      <a:pt x="65" y="6"/>
                      <a:pt x="86" y="0"/>
                    </a:cubicBezTo>
                    <a:cubicBezTo>
                      <a:pt x="87" y="1"/>
                      <a:pt x="88" y="2"/>
                      <a:pt x="89" y="3"/>
                    </a:cubicBezTo>
                    <a:cubicBezTo>
                      <a:pt x="75" y="2"/>
                      <a:pt x="0" y="27"/>
                      <a:pt x="11" y="48"/>
                    </a:cubicBezTo>
                  </a:path>
                </a:pathLst>
              </a:custGeom>
              <a:solidFill>
                <a:srgbClr val="E5E4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856">
                <a:extLst>
                  <a:ext uri="{FF2B5EF4-FFF2-40B4-BE49-F238E27FC236}">
                    <a16:creationId xmlns:a16="http://schemas.microsoft.com/office/drawing/2014/main" xmlns="" id="{E6264102-5B90-284E-8A24-7D8E679E8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" y="3052"/>
                <a:ext cx="32" cy="134"/>
              </a:xfrm>
              <a:custGeom>
                <a:avLst/>
                <a:gdLst>
                  <a:gd name="T0" fmla="*/ 5 w 76"/>
                  <a:gd name="T1" fmla="*/ 24 h 315"/>
                  <a:gd name="T2" fmla="*/ 3 w 76"/>
                  <a:gd name="T3" fmla="*/ 16 h 315"/>
                  <a:gd name="T4" fmla="*/ 2 w 76"/>
                  <a:gd name="T5" fmla="*/ 9 h 315"/>
                  <a:gd name="T6" fmla="*/ 0 w 76"/>
                  <a:gd name="T7" fmla="*/ 4 h 315"/>
                  <a:gd name="T8" fmla="*/ 0 w 76"/>
                  <a:gd name="T9" fmla="*/ 0 h 315"/>
                  <a:gd name="T10" fmla="*/ 5 w 76"/>
                  <a:gd name="T11" fmla="*/ 18 h 315"/>
                  <a:gd name="T12" fmla="*/ 5 w 76"/>
                  <a:gd name="T13" fmla="*/ 21 h 315"/>
                  <a:gd name="T14" fmla="*/ 5 w 76"/>
                  <a:gd name="T15" fmla="*/ 24 h 3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6" h="315">
                    <a:moveTo>
                      <a:pt x="75" y="313"/>
                    </a:moveTo>
                    <a:cubicBezTo>
                      <a:pt x="55" y="281"/>
                      <a:pt x="57" y="241"/>
                      <a:pt x="47" y="206"/>
                    </a:cubicBezTo>
                    <a:cubicBezTo>
                      <a:pt x="38" y="178"/>
                      <a:pt x="29" y="150"/>
                      <a:pt x="21" y="121"/>
                    </a:cubicBezTo>
                    <a:cubicBezTo>
                      <a:pt x="15" y="98"/>
                      <a:pt x="9" y="77"/>
                      <a:pt x="7" y="54"/>
                    </a:cubicBezTo>
                    <a:cubicBezTo>
                      <a:pt x="5" y="37"/>
                      <a:pt x="0" y="17"/>
                      <a:pt x="1" y="0"/>
                    </a:cubicBezTo>
                    <a:cubicBezTo>
                      <a:pt x="15" y="80"/>
                      <a:pt x="49" y="157"/>
                      <a:pt x="64" y="236"/>
                    </a:cubicBezTo>
                    <a:cubicBezTo>
                      <a:pt x="67" y="250"/>
                      <a:pt x="70" y="263"/>
                      <a:pt x="72" y="277"/>
                    </a:cubicBezTo>
                    <a:cubicBezTo>
                      <a:pt x="74" y="288"/>
                      <a:pt x="73" y="307"/>
                      <a:pt x="76" y="315"/>
                    </a:cubicBezTo>
                  </a:path>
                </a:pathLst>
              </a:custGeom>
              <a:solidFill>
                <a:srgbClr val="E5E4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857">
                <a:extLst>
                  <a:ext uri="{FF2B5EF4-FFF2-40B4-BE49-F238E27FC236}">
                    <a16:creationId xmlns:a16="http://schemas.microsoft.com/office/drawing/2014/main" xmlns="" id="{BFDA89F7-DD9F-3A40-BEBB-01760DEA3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3" y="3279"/>
                <a:ext cx="42" cy="93"/>
              </a:xfrm>
              <a:custGeom>
                <a:avLst/>
                <a:gdLst>
                  <a:gd name="T0" fmla="*/ 1 w 97"/>
                  <a:gd name="T1" fmla="*/ 0 h 219"/>
                  <a:gd name="T2" fmla="*/ 0 w 97"/>
                  <a:gd name="T3" fmla="*/ 5 h 219"/>
                  <a:gd name="T4" fmla="*/ 3 w 97"/>
                  <a:gd name="T5" fmla="*/ 9 h 219"/>
                  <a:gd name="T6" fmla="*/ 5 w 97"/>
                  <a:gd name="T7" fmla="*/ 13 h 219"/>
                  <a:gd name="T8" fmla="*/ 6 w 97"/>
                  <a:gd name="T9" fmla="*/ 15 h 219"/>
                  <a:gd name="T10" fmla="*/ 6 w 97"/>
                  <a:gd name="T11" fmla="*/ 17 h 219"/>
                  <a:gd name="T12" fmla="*/ 7 w 97"/>
                  <a:gd name="T13" fmla="*/ 17 h 219"/>
                  <a:gd name="T14" fmla="*/ 6 w 97"/>
                  <a:gd name="T15" fmla="*/ 14 h 219"/>
                  <a:gd name="T16" fmla="*/ 4 w 97"/>
                  <a:gd name="T17" fmla="*/ 9 h 219"/>
                  <a:gd name="T18" fmla="*/ 1 w 97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7" h="219">
                    <a:moveTo>
                      <a:pt x="12" y="4"/>
                    </a:moveTo>
                    <a:cubicBezTo>
                      <a:pt x="7" y="22"/>
                      <a:pt x="0" y="41"/>
                      <a:pt x="7" y="59"/>
                    </a:cubicBezTo>
                    <a:cubicBezTo>
                      <a:pt x="15" y="80"/>
                      <a:pt x="23" y="100"/>
                      <a:pt x="31" y="121"/>
                    </a:cubicBezTo>
                    <a:cubicBezTo>
                      <a:pt x="39" y="139"/>
                      <a:pt x="50" y="155"/>
                      <a:pt x="58" y="173"/>
                    </a:cubicBezTo>
                    <a:cubicBezTo>
                      <a:pt x="62" y="181"/>
                      <a:pt x="66" y="189"/>
                      <a:pt x="70" y="197"/>
                    </a:cubicBezTo>
                    <a:cubicBezTo>
                      <a:pt x="72" y="201"/>
                      <a:pt x="76" y="214"/>
                      <a:pt x="80" y="217"/>
                    </a:cubicBezTo>
                    <a:cubicBezTo>
                      <a:pt x="81" y="217"/>
                      <a:pt x="82" y="219"/>
                      <a:pt x="83" y="219"/>
                    </a:cubicBezTo>
                    <a:cubicBezTo>
                      <a:pt x="97" y="211"/>
                      <a:pt x="80" y="194"/>
                      <a:pt x="75" y="184"/>
                    </a:cubicBezTo>
                    <a:cubicBezTo>
                      <a:pt x="66" y="163"/>
                      <a:pt x="59" y="140"/>
                      <a:pt x="49" y="119"/>
                    </a:cubicBezTo>
                    <a:cubicBezTo>
                      <a:pt x="32" y="80"/>
                      <a:pt x="25" y="38"/>
                      <a:pt x="11" y="0"/>
                    </a:cubicBezTo>
                  </a:path>
                </a:pathLst>
              </a:custGeom>
              <a:solidFill>
                <a:srgbClr val="E5E4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858">
                <a:extLst>
                  <a:ext uri="{FF2B5EF4-FFF2-40B4-BE49-F238E27FC236}">
                    <a16:creationId xmlns:a16="http://schemas.microsoft.com/office/drawing/2014/main" xmlns="" id="{0817CFEC-839F-D54E-9BED-2D035E938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" y="2736"/>
                <a:ext cx="10" cy="88"/>
              </a:xfrm>
              <a:custGeom>
                <a:avLst/>
                <a:gdLst>
                  <a:gd name="T0" fmla="*/ 1 w 23"/>
                  <a:gd name="T1" fmla="*/ 0 h 210"/>
                  <a:gd name="T2" fmla="*/ 0 w 23"/>
                  <a:gd name="T3" fmla="*/ 8 h 210"/>
                  <a:gd name="T4" fmla="*/ 0 w 23"/>
                  <a:gd name="T5" fmla="*/ 16 h 210"/>
                  <a:gd name="T6" fmla="*/ 2 w 23"/>
                  <a:gd name="T7" fmla="*/ 10 h 210"/>
                  <a:gd name="T8" fmla="*/ 1 w 23"/>
                  <a:gd name="T9" fmla="*/ 0 h 2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10">
                    <a:moveTo>
                      <a:pt x="18" y="0"/>
                    </a:moveTo>
                    <a:cubicBezTo>
                      <a:pt x="5" y="28"/>
                      <a:pt x="0" y="78"/>
                      <a:pt x="3" y="108"/>
                    </a:cubicBezTo>
                    <a:cubicBezTo>
                      <a:pt x="7" y="146"/>
                      <a:pt x="8" y="173"/>
                      <a:pt x="8" y="210"/>
                    </a:cubicBezTo>
                    <a:cubicBezTo>
                      <a:pt x="7" y="181"/>
                      <a:pt x="23" y="158"/>
                      <a:pt x="23" y="130"/>
                    </a:cubicBezTo>
                    <a:cubicBezTo>
                      <a:pt x="23" y="89"/>
                      <a:pt x="9" y="42"/>
                      <a:pt x="19" y="3"/>
                    </a:cubicBezTo>
                  </a:path>
                </a:pathLst>
              </a:custGeom>
              <a:solidFill>
                <a:srgbClr val="E5E4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859">
                <a:extLst>
                  <a:ext uri="{FF2B5EF4-FFF2-40B4-BE49-F238E27FC236}">
                    <a16:creationId xmlns:a16="http://schemas.microsoft.com/office/drawing/2014/main" xmlns="" id="{5789E3C5-E49B-094E-AA53-8699E1F09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" y="2837"/>
                <a:ext cx="10" cy="138"/>
              </a:xfrm>
              <a:custGeom>
                <a:avLst/>
                <a:gdLst>
                  <a:gd name="T0" fmla="*/ 0 w 23"/>
                  <a:gd name="T1" fmla="*/ 0 h 328"/>
                  <a:gd name="T2" fmla="*/ 1 w 23"/>
                  <a:gd name="T3" fmla="*/ 13 h 328"/>
                  <a:gd name="T4" fmla="*/ 2 w 23"/>
                  <a:gd name="T5" fmla="*/ 24 h 328"/>
                  <a:gd name="T6" fmla="*/ 1 w 23"/>
                  <a:gd name="T7" fmla="*/ 9 h 328"/>
                  <a:gd name="T8" fmla="*/ 1 w 23"/>
                  <a:gd name="T9" fmla="*/ 3 h 328"/>
                  <a:gd name="T10" fmla="*/ 0 w 23"/>
                  <a:gd name="T11" fmla="*/ 0 h 3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3" h="328">
                    <a:moveTo>
                      <a:pt x="0" y="2"/>
                    </a:moveTo>
                    <a:cubicBezTo>
                      <a:pt x="0" y="59"/>
                      <a:pt x="4" y="115"/>
                      <a:pt x="9" y="171"/>
                    </a:cubicBezTo>
                    <a:cubicBezTo>
                      <a:pt x="13" y="223"/>
                      <a:pt x="9" y="279"/>
                      <a:pt x="23" y="328"/>
                    </a:cubicBezTo>
                    <a:cubicBezTo>
                      <a:pt x="22" y="259"/>
                      <a:pt x="16" y="191"/>
                      <a:pt x="16" y="122"/>
                    </a:cubicBezTo>
                    <a:cubicBezTo>
                      <a:pt x="16" y="96"/>
                      <a:pt x="14" y="71"/>
                      <a:pt x="13" y="45"/>
                    </a:cubicBezTo>
                    <a:cubicBezTo>
                      <a:pt x="13" y="32"/>
                      <a:pt x="17" y="8"/>
                      <a:pt x="4" y="0"/>
                    </a:cubicBezTo>
                  </a:path>
                </a:pathLst>
              </a:custGeom>
              <a:solidFill>
                <a:srgbClr val="E5E4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860">
                <a:extLst>
                  <a:ext uri="{FF2B5EF4-FFF2-40B4-BE49-F238E27FC236}">
                    <a16:creationId xmlns:a16="http://schemas.microsoft.com/office/drawing/2014/main" xmlns="" id="{EE5709C8-C236-884C-A80E-9733DBBC9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" y="3304"/>
                <a:ext cx="39" cy="30"/>
              </a:xfrm>
              <a:custGeom>
                <a:avLst/>
                <a:gdLst>
                  <a:gd name="T0" fmla="*/ 0 w 93"/>
                  <a:gd name="T1" fmla="*/ 4 h 71"/>
                  <a:gd name="T2" fmla="*/ 1 w 93"/>
                  <a:gd name="T3" fmla="*/ 3 h 71"/>
                  <a:gd name="T4" fmla="*/ 2 w 93"/>
                  <a:gd name="T5" fmla="*/ 3 h 71"/>
                  <a:gd name="T6" fmla="*/ 6 w 93"/>
                  <a:gd name="T7" fmla="*/ 0 h 71"/>
                  <a:gd name="T8" fmla="*/ 7 w 93"/>
                  <a:gd name="T9" fmla="*/ 3 h 71"/>
                  <a:gd name="T10" fmla="*/ 5 w 93"/>
                  <a:gd name="T11" fmla="*/ 2 h 71"/>
                  <a:gd name="T12" fmla="*/ 3 w 93"/>
                  <a:gd name="T13" fmla="*/ 3 h 71"/>
                  <a:gd name="T14" fmla="*/ 2 w 93"/>
                  <a:gd name="T15" fmla="*/ 4 h 71"/>
                  <a:gd name="T16" fmla="*/ 0 w 93"/>
                  <a:gd name="T17" fmla="*/ 5 h 71"/>
                  <a:gd name="T18" fmla="*/ 0 w 93"/>
                  <a:gd name="T19" fmla="*/ 5 h 7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3" h="71">
                    <a:moveTo>
                      <a:pt x="0" y="53"/>
                    </a:moveTo>
                    <a:cubicBezTo>
                      <a:pt x="2" y="51"/>
                      <a:pt x="15" y="49"/>
                      <a:pt x="18" y="47"/>
                    </a:cubicBezTo>
                    <a:cubicBezTo>
                      <a:pt x="22" y="44"/>
                      <a:pt x="25" y="42"/>
                      <a:pt x="27" y="38"/>
                    </a:cubicBezTo>
                    <a:cubicBezTo>
                      <a:pt x="49" y="46"/>
                      <a:pt x="69" y="17"/>
                      <a:pt x="78" y="0"/>
                    </a:cubicBezTo>
                    <a:cubicBezTo>
                      <a:pt x="83" y="11"/>
                      <a:pt x="88" y="23"/>
                      <a:pt x="93" y="33"/>
                    </a:cubicBezTo>
                    <a:cubicBezTo>
                      <a:pt x="84" y="29"/>
                      <a:pt x="79" y="22"/>
                      <a:pt x="69" y="30"/>
                    </a:cubicBezTo>
                    <a:cubicBezTo>
                      <a:pt x="62" y="36"/>
                      <a:pt x="55" y="41"/>
                      <a:pt x="46" y="45"/>
                    </a:cubicBezTo>
                    <a:cubicBezTo>
                      <a:pt x="39" y="47"/>
                      <a:pt x="33" y="47"/>
                      <a:pt x="28" y="53"/>
                    </a:cubicBezTo>
                    <a:cubicBezTo>
                      <a:pt x="24" y="58"/>
                      <a:pt x="13" y="71"/>
                      <a:pt x="6" y="71"/>
                    </a:cubicBezTo>
                    <a:cubicBezTo>
                      <a:pt x="5" y="67"/>
                      <a:pt x="4" y="62"/>
                      <a:pt x="1" y="58"/>
                    </a:cubicBezTo>
                  </a:path>
                </a:pathLst>
              </a:custGeom>
              <a:solidFill>
                <a:srgbClr val="E5E4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861">
                <a:extLst>
                  <a:ext uri="{FF2B5EF4-FFF2-40B4-BE49-F238E27FC236}">
                    <a16:creationId xmlns:a16="http://schemas.microsoft.com/office/drawing/2014/main" xmlns="" id="{C5F3498E-DDDE-D243-8452-AE8E425E5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3628"/>
                <a:ext cx="20" cy="91"/>
              </a:xfrm>
              <a:custGeom>
                <a:avLst/>
                <a:gdLst>
                  <a:gd name="T0" fmla="*/ 3 w 48"/>
                  <a:gd name="T1" fmla="*/ 17 h 214"/>
                  <a:gd name="T2" fmla="*/ 2 w 48"/>
                  <a:gd name="T3" fmla="*/ 7 h 214"/>
                  <a:gd name="T4" fmla="*/ 0 w 48"/>
                  <a:gd name="T5" fmla="*/ 0 h 214"/>
                  <a:gd name="T6" fmla="*/ 0 w 48"/>
                  <a:gd name="T7" fmla="*/ 5 h 214"/>
                  <a:gd name="T8" fmla="*/ 1 w 48"/>
                  <a:gd name="T9" fmla="*/ 7 h 214"/>
                  <a:gd name="T10" fmla="*/ 2 w 48"/>
                  <a:gd name="T11" fmla="*/ 11 h 214"/>
                  <a:gd name="T12" fmla="*/ 3 w 48"/>
                  <a:gd name="T13" fmla="*/ 16 h 2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214">
                    <a:moveTo>
                      <a:pt x="48" y="214"/>
                    </a:moveTo>
                    <a:cubicBezTo>
                      <a:pt x="37" y="171"/>
                      <a:pt x="39" y="128"/>
                      <a:pt x="30" y="86"/>
                    </a:cubicBezTo>
                    <a:cubicBezTo>
                      <a:pt x="24" y="56"/>
                      <a:pt x="8" y="29"/>
                      <a:pt x="0" y="0"/>
                    </a:cubicBezTo>
                    <a:cubicBezTo>
                      <a:pt x="0" y="22"/>
                      <a:pt x="0" y="45"/>
                      <a:pt x="1" y="67"/>
                    </a:cubicBezTo>
                    <a:cubicBezTo>
                      <a:pt x="1" y="81"/>
                      <a:pt x="0" y="84"/>
                      <a:pt x="9" y="94"/>
                    </a:cubicBezTo>
                    <a:cubicBezTo>
                      <a:pt x="19" y="105"/>
                      <a:pt x="23" y="122"/>
                      <a:pt x="27" y="136"/>
                    </a:cubicBezTo>
                    <a:cubicBezTo>
                      <a:pt x="32" y="158"/>
                      <a:pt x="45" y="185"/>
                      <a:pt x="44" y="208"/>
                    </a:cubicBezTo>
                  </a:path>
                </a:pathLst>
              </a:custGeom>
              <a:solidFill>
                <a:srgbClr val="938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862">
                <a:extLst>
                  <a:ext uri="{FF2B5EF4-FFF2-40B4-BE49-F238E27FC236}">
                    <a16:creationId xmlns:a16="http://schemas.microsoft.com/office/drawing/2014/main" xmlns="" id="{08586568-2EE3-0B46-9DAC-1EFEDC9AA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0" y="3430"/>
                <a:ext cx="55" cy="116"/>
              </a:xfrm>
              <a:custGeom>
                <a:avLst/>
                <a:gdLst>
                  <a:gd name="T0" fmla="*/ 0 w 129"/>
                  <a:gd name="T1" fmla="*/ 1 h 275"/>
                  <a:gd name="T2" fmla="*/ 1 w 129"/>
                  <a:gd name="T3" fmla="*/ 3 h 275"/>
                  <a:gd name="T4" fmla="*/ 2 w 129"/>
                  <a:gd name="T5" fmla="*/ 7 h 275"/>
                  <a:gd name="T6" fmla="*/ 3 w 129"/>
                  <a:gd name="T7" fmla="*/ 12 h 275"/>
                  <a:gd name="T8" fmla="*/ 6 w 129"/>
                  <a:gd name="T9" fmla="*/ 18 h 275"/>
                  <a:gd name="T10" fmla="*/ 8 w 129"/>
                  <a:gd name="T11" fmla="*/ 21 h 275"/>
                  <a:gd name="T12" fmla="*/ 10 w 129"/>
                  <a:gd name="T13" fmla="*/ 18 h 275"/>
                  <a:gd name="T14" fmla="*/ 7 w 129"/>
                  <a:gd name="T15" fmla="*/ 16 h 275"/>
                  <a:gd name="T16" fmla="*/ 3 w 129"/>
                  <a:gd name="T17" fmla="*/ 9 h 275"/>
                  <a:gd name="T18" fmla="*/ 1 w 129"/>
                  <a:gd name="T19" fmla="*/ 4 h 275"/>
                  <a:gd name="T20" fmla="*/ 0 w 129"/>
                  <a:gd name="T21" fmla="*/ 2 h 275"/>
                  <a:gd name="T22" fmla="*/ 0 w 129"/>
                  <a:gd name="T23" fmla="*/ 0 h 2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9" h="275">
                    <a:moveTo>
                      <a:pt x="3" y="13"/>
                    </a:moveTo>
                    <a:cubicBezTo>
                      <a:pt x="7" y="23"/>
                      <a:pt x="7" y="35"/>
                      <a:pt x="9" y="45"/>
                    </a:cubicBezTo>
                    <a:cubicBezTo>
                      <a:pt x="14" y="62"/>
                      <a:pt x="19" y="79"/>
                      <a:pt x="24" y="96"/>
                    </a:cubicBezTo>
                    <a:cubicBezTo>
                      <a:pt x="31" y="117"/>
                      <a:pt x="37" y="139"/>
                      <a:pt x="44" y="161"/>
                    </a:cubicBezTo>
                    <a:cubicBezTo>
                      <a:pt x="52" y="189"/>
                      <a:pt x="66" y="216"/>
                      <a:pt x="81" y="242"/>
                    </a:cubicBezTo>
                    <a:cubicBezTo>
                      <a:pt x="85" y="250"/>
                      <a:pt x="95" y="273"/>
                      <a:pt x="106" y="274"/>
                    </a:cubicBezTo>
                    <a:cubicBezTo>
                      <a:pt x="121" y="275"/>
                      <a:pt x="129" y="249"/>
                      <a:pt x="127" y="238"/>
                    </a:cubicBezTo>
                    <a:cubicBezTo>
                      <a:pt x="107" y="239"/>
                      <a:pt x="99" y="232"/>
                      <a:pt x="88" y="216"/>
                    </a:cubicBezTo>
                    <a:cubicBezTo>
                      <a:pt x="67" y="185"/>
                      <a:pt x="58" y="152"/>
                      <a:pt x="45" y="117"/>
                    </a:cubicBezTo>
                    <a:cubicBezTo>
                      <a:pt x="36" y="95"/>
                      <a:pt x="26" y="72"/>
                      <a:pt x="16" y="51"/>
                    </a:cubicBezTo>
                    <a:cubicBezTo>
                      <a:pt x="11" y="41"/>
                      <a:pt x="7" y="34"/>
                      <a:pt x="5" y="23"/>
                    </a:cubicBezTo>
                    <a:cubicBezTo>
                      <a:pt x="4" y="16"/>
                      <a:pt x="4" y="5"/>
                      <a:pt x="0" y="0"/>
                    </a:cubicBezTo>
                  </a:path>
                </a:pathLst>
              </a:custGeom>
              <a:solidFill>
                <a:srgbClr val="938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863">
                <a:extLst>
                  <a:ext uri="{FF2B5EF4-FFF2-40B4-BE49-F238E27FC236}">
                    <a16:creationId xmlns:a16="http://schemas.microsoft.com/office/drawing/2014/main" xmlns="" id="{C482F16B-B361-8B4F-8D2A-E43E1BCE42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2" y="3540"/>
                <a:ext cx="24" cy="120"/>
              </a:xfrm>
              <a:custGeom>
                <a:avLst/>
                <a:gdLst>
                  <a:gd name="T0" fmla="*/ 0 w 57"/>
                  <a:gd name="T1" fmla="*/ 1 h 284"/>
                  <a:gd name="T2" fmla="*/ 0 w 57"/>
                  <a:gd name="T3" fmla="*/ 10 h 284"/>
                  <a:gd name="T4" fmla="*/ 2 w 57"/>
                  <a:gd name="T5" fmla="*/ 15 h 284"/>
                  <a:gd name="T6" fmla="*/ 3 w 57"/>
                  <a:gd name="T7" fmla="*/ 19 h 284"/>
                  <a:gd name="T8" fmla="*/ 4 w 57"/>
                  <a:gd name="T9" fmla="*/ 22 h 284"/>
                  <a:gd name="T10" fmla="*/ 3 w 57"/>
                  <a:gd name="T11" fmla="*/ 19 h 284"/>
                  <a:gd name="T12" fmla="*/ 2 w 57"/>
                  <a:gd name="T13" fmla="*/ 14 h 284"/>
                  <a:gd name="T14" fmla="*/ 1 w 57"/>
                  <a:gd name="T15" fmla="*/ 8 h 284"/>
                  <a:gd name="T16" fmla="*/ 0 w 57"/>
                  <a:gd name="T17" fmla="*/ 0 h 2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284">
                    <a:moveTo>
                      <a:pt x="3" y="12"/>
                    </a:moveTo>
                    <a:cubicBezTo>
                      <a:pt x="6" y="50"/>
                      <a:pt x="0" y="94"/>
                      <a:pt x="8" y="131"/>
                    </a:cubicBezTo>
                    <a:cubicBezTo>
                      <a:pt x="13" y="154"/>
                      <a:pt x="17" y="179"/>
                      <a:pt x="25" y="201"/>
                    </a:cubicBezTo>
                    <a:cubicBezTo>
                      <a:pt x="31" y="217"/>
                      <a:pt x="37" y="232"/>
                      <a:pt x="43" y="248"/>
                    </a:cubicBezTo>
                    <a:cubicBezTo>
                      <a:pt x="47" y="259"/>
                      <a:pt x="56" y="273"/>
                      <a:pt x="57" y="284"/>
                    </a:cubicBezTo>
                    <a:cubicBezTo>
                      <a:pt x="49" y="279"/>
                      <a:pt x="48" y="264"/>
                      <a:pt x="46" y="255"/>
                    </a:cubicBezTo>
                    <a:cubicBezTo>
                      <a:pt x="40" y="233"/>
                      <a:pt x="37" y="209"/>
                      <a:pt x="31" y="187"/>
                    </a:cubicBezTo>
                    <a:cubicBezTo>
                      <a:pt x="23" y="162"/>
                      <a:pt x="18" y="138"/>
                      <a:pt x="16" y="112"/>
                    </a:cubicBezTo>
                    <a:cubicBezTo>
                      <a:pt x="12" y="75"/>
                      <a:pt x="12" y="37"/>
                      <a:pt x="5" y="0"/>
                    </a:cubicBezTo>
                  </a:path>
                </a:pathLst>
              </a:custGeom>
              <a:solidFill>
                <a:srgbClr val="D6C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864">
                <a:extLst>
                  <a:ext uri="{FF2B5EF4-FFF2-40B4-BE49-F238E27FC236}">
                    <a16:creationId xmlns:a16="http://schemas.microsoft.com/office/drawing/2014/main" xmlns="" id="{12C021CA-56FD-9947-92CD-357DA24BF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7" y="3438"/>
                <a:ext cx="57" cy="270"/>
              </a:xfrm>
              <a:custGeom>
                <a:avLst/>
                <a:gdLst>
                  <a:gd name="T0" fmla="*/ 0 w 135"/>
                  <a:gd name="T1" fmla="*/ 0 h 639"/>
                  <a:gd name="T2" fmla="*/ 1 w 135"/>
                  <a:gd name="T3" fmla="*/ 6 h 639"/>
                  <a:gd name="T4" fmla="*/ 2 w 135"/>
                  <a:gd name="T5" fmla="*/ 11 h 639"/>
                  <a:gd name="T6" fmla="*/ 4 w 135"/>
                  <a:gd name="T7" fmla="*/ 23 h 639"/>
                  <a:gd name="T8" fmla="*/ 6 w 135"/>
                  <a:gd name="T9" fmla="*/ 34 h 639"/>
                  <a:gd name="T10" fmla="*/ 8 w 135"/>
                  <a:gd name="T11" fmla="*/ 41 h 639"/>
                  <a:gd name="T12" fmla="*/ 9 w 135"/>
                  <a:gd name="T13" fmla="*/ 45 h 639"/>
                  <a:gd name="T14" fmla="*/ 10 w 135"/>
                  <a:gd name="T15" fmla="*/ 48 h 639"/>
                  <a:gd name="T16" fmla="*/ 9 w 135"/>
                  <a:gd name="T17" fmla="*/ 45 h 639"/>
                  <a:gd name="T18" fmla="*/ 8 w 135"/>
                  <a:gd name="T19" fmla="*/ 38 h 639"/>
                  <a:gd name="T20" fmla="*/ 7 w 135"/>
                  <a:gd name="T21" fmla="*/ 30 h 639"/>
                  <a:gd name="T22" fmla="*/ 5 w 135"/>
                  <a:gd name="T23" fmla="*/ 19 h 639"/>
                  <a:gd name="T24" fmla="*/ 3 w 135"/>
                  <a:gd name="T25" fmla="*/ 8 h 639"/>
                  <a:gd name="T26" fmla="*/ 2 w 135"/>
                  <a:gd name="T27" fmla="*/ 4 h 639"/>
                  <a:gd name="T28" fmla="*/ 0 w 135"/>
                  <a:gd name="T29" fmla="*/ 0 h 63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35" h="639">
                    <a:moveTo>
                      <a:pt x="0" y="2"/>
                    </a:moveTo>
                    <a:cubicBezTo>
                      <a:pt x="10" y="26"/>
                      <a:pt x="8" y="54"/>
                      <a:pt x="14" y="80"/>
                    </a:cubicBezTo>
                    <a:cubicBezTo>
                      <a:pt x="18" y="101"/>
                      <a:pt x="24" y="121"/>
                      <a:pt x="31" y="142"/>
                    </a:cubicBezTo>
                    <a:cubicBezTo>
                      <a:pt x="49" y="197"/>
                      <a:pt x="53" y="247"/>
                      <a:pt x="58" y="304"/>
                    </a:cubicBezTo>
                    <a:cubicBezTo>
                      <a:pt x="62" y="353"/>
                      <a:pt x="70" y="402"/>
                      <a:pt x="82" y="449"/>
                    </a:cubicBezTo>
                    <a:cubicBezTo>
                      <a:pt x="91" y="479"/>
                      <a:pt x="99" y="508"/>
                      <a:pt x="108" y="537"/>
                    </a:cubicBezTo>
                    <a:cubicBezTo>
                      <a:pt x="115" y="558"/>
                      <a:pt x="119" y="580"/>
                      <a:pt x="126" y="600"/>
                    </a:cubicBezTo>
                    <a:cubicBezTo>
                      <a:pt x="131" y="613"/>
                      <a:pt x="135" y="625"/>
                      <a:pt x="134" y="639"/>
                    </a:cubicBezTo>
                    <a:cubicBezTo>
                      <a:pt x="135" y="626"/>
                      <a:pt x="129" y="615"/>
                      <a:pt x="126" y="602"/>
                    </a:cubicBezTo>
                    <a:cubicBezTo>
                      <a:pt x="118" y="569"/>
                      <a:pt x="114" y="535"/>
                      <a:pt x="108" y="502"/>
                    </a:cubicBezTo>
                    <a:cubicBezTo>
                      <a:pt x="102" y="469"/>
                      <a:pt x="96" y="436"/>
                      <a:pt x="88" y="404"/>
                    </a:cubicBezTo>
                    <a:cubicBezTo>
                      <a:pt x="75" y="355"/>
                      <a:pt x="71" y="305"/>
                      <a:pt x="66" y="254"/>
                    </a:cubicBezTo>
                    <a:cubicBezTo>
                      <a:pt x="62" y="204"/>
                      <a:pt x="55" y="162"/>
                      <a:pt x="41" y="114"/>
                    </a:cubicBezTo>
                    <a:cubicBezTo>
                      <a:pt x="35" y="94"/>
                      <a:pt x="29" y="75"/>
                      <a:pt x="24" y="56"/>
                    </a:cubicBezTo>
                    <a:cubicBezTo>
                      <a:pt x="20" y="41"/>
                      <a:pt x="16" y="10"/>
                      <a:pt x="6" y="0"/>
                    </a:cubicBezTo>
                  </a:path>
                </a:pathLst>
              </a:custGeom>
              <a:solidFill>
                <a:srgbClr val="D6C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865">
                <a:extLst>
                  <a:ext uri="{FF2B5EF4-FFF2-40B4-BE49-F238E27FC236}">
                    <a16:creationId xmlns:a16="http://schemas.microsoft.com/office/drawing/2014/main" xmlns="" id="{2B888E6C-DCD0-934A-B560-1F02D5196E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3147"/>
                <a:ext cx="195" cy="31"/>
              </a:xfrm>
              <a:custGeom>
                <a:avLst/>
                <a:gdLst>
                  <a:gd name="T0" fmla="*/ 0 w 460"/>
                  <a:gd name="T1" fmla="*/ 0 h 74"/>
                  <a:gd name="T2" fmla="*/ 17 w 460"/>
                  <a:gd name="T3" fmla="*/ 3 h 74"/>
                  <a:gd name="T4" fmla="*/ 22 w 460"/>
                  <a:gd name="T5" fmla="*/ 3 h 74"/>
                  <a:gd name="T6" fmla="*/ 28 w 460"/>
                  <a:gd name="T7" fmla="*/ 2 h 74"/>
                  <a:gd name="T8" fmla="*/ 34 w 460"/>
                  <a:gd name="T9" fmla="*/ 2 h 74"/>
                  <a:gd name="T10" fmla="*/ 35 w 460"/>
                  <a:gd name="T11" fmla="*/ 4 h 74"/>
                  <a:gd name="T12" fmla="*/ 31 w 460"/>
                  <a:gd name="T13" fmla="*/ 5 h 74"/>
                  <a:gd name="T14" fmla="*/ 25 w 460"/>
                  <a:gd name="T15" fmla="*/ 5 h 74"/>
                  <a:gd name="T16" fmla="*/ 14 w 460"/>
                  <a:gd name="T17" fmla="*/ 5 h 74"/>
                  <a:gd name="T18" fmla="*/ 5 w 460"/>
                  <a:gd name="T19" fmla="*/ 4 h 74"/>
                  <a:gd name="T20" fmla="*/ 0 w 460"/>
                  <a:gd name="T21" fmla="*/ 3 h 74"/>
                  <a:gd name="T22" fmla="*/ 0 w 460"/>
                  <a:gd name="T23" fmla="*/ 0 h 7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60" h="74">
                    <a:moveTo>
                      <a:pt x="4" y="0"/>
                    </a:moveTo>
                    <a:cubicBezTo>
                      <a:pt x="79" y="40"/>
                      <a:pt x="134" y="45"/>
                      <a:pt x="216" y="48"/>
                    </a:cubicBezTo>
                    <a:cubicBezTo>
                      <a:pt x="231" y="49"/>
                      <a:pt x="273" y="48"/>
                      <a:pt x="288" y="46"/>
                    </a:cubicBezTo>
                    <a:cubicBezTo>
                      <a:pt x="314" y="44"/>
                      <a:pt x="344" y="35"/>
                      <a:pt x="370" y="30"/>
                    </a:cubicBezTo>
                    <a:cubicBezTo>
                      <a:pt x="398" y="24"/>
                      <a:pt x="425" y="23"/>
                      <a:pt x="454" y="24"/>
                    </a:cubicBezTo>
                    <a:cubicBezTo>
                      <a:pt x="458" y="36"/>
                      <a:pt x="453" y="49"/>
                      <a:pt x="460" y="60"/>
                    </a:cubicBezTo>
                    <a:cubicBezTo>
                      <a:pt x="438" y="55"/>
                      <a:pt x="426" y="63"/>
                      <a:pt x="405" y="68"/>
                    </a:cubicBezTo>
                    <a:cubicBezTo>
                      <a:pt x="378" y="74"/>
                      <a:pt x="351" y="73"/>
                      <a:pt x="324" y="72"/>
                    </a:cubicBezTo>
                    <a:cubicBezTo>
                      <a:pt x="276" y="70"/>
                      <a:pt x="227" y="71"/>
                      <a:pt x="180" y="72"/>
                    </a:cubicBezTo>
                    <a:cubicBezTo>
                      <a:pt x="142" y="72"/>
                      <a:pt x="104" y="67"/>
                      <a:pt x="68" y="60"/>
                    </a:cubicBezTo>
                    <a:cubicBezTo>
                      <a:pt x="45" y="55"/>
                      <a:pt x="27" y="39"/>
                      <a:pt x="4" y="34"/>
                    </a:cubicBezTo>
                    <a:cubicBezTo>
                      <a:pt x="1" y="24"/>
                      <a:pt x="4" y="13"/>
                      <a:pt x="0" y="4"/>
                    </a:cubicBezTo>
                  </a:path>
                </a:pathLst>
              </a:custGeom>
              <a:solidFill>
                <a:srgbClr val="938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866">
                <a:extLst>
                  <a:ext uri="{FF2B5EF4-FFF2-40B4-BE49-F238E27FC236}">
                    <a16:creationId xmlns:a16="http://schemas.microsoft.com/office/drawing/2014/main" xmlns="" id="{42272553-55EF-944B-A765-2CBEAF795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3156"/>
                <a:ext cx="33" cy="82"/>
              </a:xfrm>
              <a:custGeom>
                <a:avLst/>
                <a:gdLst>
                  <a:gd name="T0" fmla="*/ 0 w 77"/>
                  <a:gd name="T1" fmla="*/ 3 h 194"/>
                  <a:gd name="T2" fmla="*/ 2 w 77"/>
                  <a:gd name="T3" fmla="*/ 4 h 194"/>
                  <a:gd name="T4" fmla="*/ 3 w 77"/>
                  <a:gd name="T5" fmla="*/ 8 h 194"/>
                  <a:gd name="T6" fmla="*/ 6 w 77"/>
                  <a:gd name="T7" fmla="*/ 15 h 194"/>
                  <a:gd name="T8" fmla="*/ 4 w 77"/>
                  <a:gd name="T9" fmla="*/ 5 h 194"/>
                  <a:gd name="T10" fmla="*/ 3 w 77"/>
                  <a:gd name="T11" fmla="*/ 0 h 1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7" h="194">
                    <a:moveTo>
                      <a:pt x="0" y="38"/>
                    </a:moveTo>
                    <a:cubicBezTo>
                      <a:pt x="1" y="41"/>
                      <a:pt x="19" y="48"/>
                      <a:pt x="24" y="56"/>
                    </a:cubicBezTo>
                    <a:cubicBezTo>
                      <a:pt x="34" y="70"/>
                      <a:pt x="38" y="89"/>
                      <a:pt x="43" y="105"/>
                    </a:cubicBezTo>
                    <a:cubicBezTo>
                      <a:pt x="53" y="133"/>
                      <a:pt x="62" y="168"/>
                      <a:pt x="77" y="194"/>
                    </a:cubicBezTo>
                    <a:cubicBezTo>
                      <a:pt x="73" y="151"/>
                      <a:pt x="58" y="112"/>
                      <a:pt x="49" y="72"/>
                    </a:cubicBezTo>
                    <a:cubicBezTo>
                      <a:pt x="46" y="57"/>
                      <a:pt x="48" y="3"/>
                      <a:pt x="31" y="0"/>
                    </a:cubicBezTo>
                  </a:path>
                </a:pathLst>
              </a:custGeom>
              <a:solidFill>
                <a:srgbClr val="9380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867">
                <a:extLst>
                  <a:ext uri="{FF2B5EF4-FFF2-40B4-BE49-F238E27FC236}">
                    <a16:creationId xmlns:a16="http://schemas.microsoft.com/office/drawing/2014/main" xmlns="" id="{8DC398ED-3F7D-B446-9DD0-79C8DB737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" y="2742"/>
                <a:ext cx="17" cy="36"/>
              </a:xfrm>
              <a:custGeom>
                <a:avLst/>
                <a:gdLst>
                  <a:gd name="T0" fmla="*/ 3 w 40"/>
                  <a:gd name="T1" fmla="*/ 5 h 86"/>
                  <a:gd name="T2" fmla="*/ 2 w 40"/>
                  <a:gd name="T3" fmla="*/ 5 h 86"/>
                  <a:gd name="T4" fmla="*/ 1 w 40"/>
                  <a:gd name="T5" fmla="*/ 6 h 86"/>
                  <a:gd name="T6" fmla="*/ 1 w 40"/>
                  <a:gd name="T7" fmla="*/ 4 h 86"/>
                  <a:gd name="T8" fmla="*/ 0 w 40"/>
                  <a:gd name="T9" fmla="*/ 3 h 86"/>
                  <a:gd name="T10" fmla="*/ 0 w 40"/>
                  <a:gd name="T11" fmla="*/ 0 h 86"/>
                  <a:gd name="T12" fmla="*/ 1 w 40"/>
                  <a:gd name="T13" fmla="*/ 3 h 86"/>
                  <a:gd name="T14" fmla="*/ 3 w 40"/>
                  <a:gd name="T15" fmla="*/ 5 h 8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0" h="86">
                    <a:moveTo>
                      <a:pt x="40" y="62"/>
                    </a:moveTo>
                    <a:cubicBezTo>
                      <a:pt x="33" y="64"/>
                      <a:pt x="29" y="62"/>
                      <a:pt x="24" y="69"/>
                    </a:cubicBezTo>
                    <a:cubicBezTo>
                      <a:pt x="20" y="75"/>
                      <a:pt x="20" y="80"/>
                      <a:pt x="19" y="86"/>
                    </a:cubicBezTo>
                    <a:cubicBezTo>
                      <a:pt x="16" y="78"/>
                      <a:pt x="16" y="66"/>
                      <a:pt x="13" y="57"/>
                    </a:cubicBezTo>
                    <a:cubicBezTo>
                      <a:pt x="10" y="50"/>
                      <a:pt x="6" y="44"/>
                      <a:pt x="4" y="37"/>
                    </a:cubicBezTo>
                    <a:cubicBezTo>
                      <a:pt x="0" y="26"/>
                      <a:pt x="0" y="11"/>
                      <a:pt x="3" y="0"/>
                    </a:cubicBezTo>
                    <a:cubicBezTo>
                      <a:pt x="5" y="13"/>
                      <a:pt x="9" y="29"/>
                      <a:pt x="18" y="41"/>
                    </a:cubicBezTo>
                    <a:cubicBezTo>
                      <a:pt x="23" y="48"/>
                      <a:pt x="35" y="55"/>
                      <a:pt x="38" y="62"/>
                    </a:cubicBezTo>
                  </a:path>
                </a:pathLst>
              </a:custGeom>
              <a:solidFill>
                <a:srgbClr val="FDD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1" name="Freeform 868">
                <a:extLst>
                  <a:ext uri="{FF2B5EF4-FFF2-40B4-BE49-F238E27FC236}">
                    <a16:creationId xmlns:a16="http://schemas.microsoft.com/office/drawing/2014/main" xmlns="" id="{CF7D3D5F-02EB-E846-A477-268550650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" y="2746"/>
                <a:ext cx="17" cy="27"/>
              </a:xfrm>
              <a:custGeom>
                <a:avLst/>
                <a:gdLst>
                  <a:gd name="T0" fmla="*/ 0 w 40"/>
                  <a:gd name="T1" fmla="*/ 3 h 64"/>
                  <a:gd name="T2" fmla="*/ 1 w 40"/>
                  <a:gd name="T3" fmla="*/ 4 h 64"/>
                  <a:gd name="T4" fmla="*/ 1 w 40"/>
                  <a:gd name="T5" fmla="*/ 5 h 64"/>
                  <a:gd name="T6" fmla="*/ 2 w 40"/>
                  <a:gd name="T7" fmla="*/ 2 h 64"/>
                  <a:gd name="T8" fmla="*/ 3 w 40"/>
                  <a:gd name="T9" fmla="*/ 0 h 64"/>
                  <a:gd name="T10" fmla="*/ 1 w 40"/>
                  <a:gd name="T11" fmla="*/ 2 h 64"/>
                  <a:gd name="T12" fmla="*/ 0 w 40"/>
                  <a:gd name="T13" fmla="*/ 3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" h="64">
                    <a:moveTo>
                      <a:pt x="0" y="41"/>
                    </a:moveTo>
                    <a:cubicBezTo>
                      <a:pt x="1" y="44"/>
                      <a:pt x="7" y="48"/>
                      <a:pt x="9" y="52"/>
                    </a:cubicBezTo>
                    <a:cubicBezTo>
                      <a:pt x="10" y="56"/>
                      <a:pt x="9" y="60"/>
                      <a:pt x="11" y="64"/>
                    </a:cubicBezTo>
                    <a:cubicBezTo>
                      <a:pt x="14" y="52"/>
                      <a:pt x="22" y="42"/>
                      <a:pt x="27" y="31"/>
                    </a:cubicBezTo>
                    <a:cubicBezTo>
                      <a:pt x="32" y="22"/>
                      <a:pt x="40" y="10"/>
                      <a:pt x="40" y="0"/>
                    </a:cubicBezTo>
                    <a:cubicBezTo>
                      <a:pt x="36" y="10"/>
                      <a:pt x="27" y="20"/>
                      <a:pt x="19" y="27"/>
                    </a:cubicBezTo>
                    <a:cubicBezTo>
                      <a:pt x="13" y="32"/>
                      <a:pt x="5" y="36"/>
                      <a:pt x="1" y="41"/>
                    </a:cubicBezTo>
                  </a:path>
                </a:pathLst>
              </a:custGeom>
              <a:solidFill>
                <a:srgbClr val="FDD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869">
                <a:extLst>
                  <a:ext uri="{FF2B5EF4-FFF2-40B4-BE49-F238E27FC236}">
                    <a16:creationId xmlns:a16="http://schemas.microsoft.com/office/drawing/2014/main" xmlns="" id="{CC2A0F6F-047E-6E40-9B50-458F061B7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1" y="2810"/>
                <a:ext cx="18" cy="68"/>
              </a:xfrm>
              <a:custGeom>
                <a:avLst/>
                <a:gdLst>
                  <a:gd name="T0" fmla="*/ 3 w 43"/>
                  <a:gd name="T1" fmla="*/ 0 h 160"/>
                  <a:gd name="T2" fmla="*/ 2 w 43"/>
                  <a:gd name="T3" fmla="*/ 2 h 160"/>
                  <a:gd name="T4" fmla="*/ 2 w 43"/>
                  <a:gd name="T5" fmla="*/ 3 h 160"/>
                  <a:gd name="T6" fmla="*/ 1 w 43"/>
                  <a:gd name="T7" fmla="*/ 5 h 160"/>
                  <a:gd name="T8" fmla="*/ 1 w 43"/>
                  <a:gd name="T9" fmla="*/ 6 h 160"/>
                  <a:gd name="T10" fmla="*/ 0 w 43"/>
                  <a:gd name="T11" fmla="*/ 12 h 160"/>
                  <a:gd name="T12" fmla="*/ 1 w 43"/>
                  <a:gd name="T13" fmla="*/ 9 h 160"/>
                  <a:gd name="T14" fmla="*/ 2 w 43"/>
                  <a:gd name="T15" fmla="*/ 6 h 160"/>
                  <a:gd name="T16" fmla="*/ 3 w 43"/>
                  <a:gd name="T17" fmla="*/ 0 h 1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" h="160">
                    <a:moveTo>
                      <a:pt x="42" y="0"/>
                    </a:moveTo>
                    <a:cubicBezTo>
                      <a:pt x="36" y="7"/>
                      <a:pt x="33" y="17"/>
                      <a:pt x="29" y="25"/>
                    </a:cubicBezTo>
                    <a:cubicBezTo>
                      <a:pt x="27" y="31"/>
                      <a:pt x="23" y="37"/>
                      <a:pt x="21" y="44"/>
                    </a:cubicBezTo>
                    <a:cubicBezTo>
                      <a:pt x="20" y="50"/>
                      <a:pt x="21" y="55"/>
                      <a:pt x="20" y="60"/>
                    </a:cubicBezTo>
                    <a:cubicBezTo>
                      <a:pt x="17" y="68"/>
                      <a:pt x="15" y="76"/>
                      <a:pt x="14" y="84"/>
                    </a:cubicBezTo>
                    <a:cubicBezTo>
                      <a:pt x="9" y="109"/>
                      <a:pt x="0" y="134"/>
                      <a:pt x="5" y="160"/>
                    </a:cubicBezTo>
                    <a:cubicBezTo>
                      <a:pt x="9" y="145"/>
                      <a:pt x="8" y="129"/>
                      <a:pt x="11" y="114"/>
                    </a:cubicBezTo>
                    <a:cubicBezTo>
                      <a:pt x="15" y="99"/>
                      <a:pt x="20" y="85"/>
                      <a:pt x="24" y="70"/>
                    </a:cubicBezTo>
                    <a:cubicBezTo>
                      <a:pt x="29" y="49"/>
                      <a:pt x="29" y="20"/>
                      <a:pt x="43" y="2"/>
                    </a:cubicBezTo>
                  </a:path>
                </a:pathLst>
              </a:custGeom>
              <a:solidFill>
                <a:srgbClr val="FDD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35" name="Freeform 870">
              <a:extLst>
                <a:ext uri="{FF2B5EF4-FFF2-40B4-BE49-F238E27FC236}">
                  <a16:creationId xmlns:a16="http://schemas.microsoft.com/office/drawing/2014/main" xmlns="" id="{F1CDA1AD-2890-E941-A8DE-A9CFD5E34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5" y="2914"/>
              <a:ext cx="14" cy="63"/>
            </a:xfrm>
            <a:custGeom>
              <a:avLst/>
              <a:gdLst>
                <a:gd name="T0" fmla="*/ 0 w 34"/>
                <a:gd name="T1" fmla="*/ 0 h 147"/>
                <a:gd name="T2" fmla="*/ 0 w 34"/>
                <a:gd name="T3" fmla="*/ 3 h 147"/>
                <a:gd name="T4" fmla="*/ 0 w 34"/>
                <a:gd name="T5" fmla="*/ 4 h 147"/>
                <a:gd name="T6" fmla="*/ 0 w 34"/>
                <a:gd name="T7" fmla="*/ 6 h 147"/>
                <a:gd name="T8" fmla="*/ 1 w 34"/>
                <a:gd name="T9" fmla="*/ 9 h 147"/>
                <a:gd name="T10" fmla="*/ 2 w 34"/>
                <a:gd name="T11" fmla="*/ 11 h 147"/>
                <a:gd name="T12" fmla="*/ 2 w 34"/>
                <a:gd name="T13" fmla="*/ 10 h 147"/>
                <a:gd name="T14" fmla="*/ 1 w 34"/>
                <a:gd name="T15" fmla="*/ 5 h 147"/>
                <a:gd name="T16" fmla="*/ 1 w 34"/>
                <a:gd name="T17" fmla="*/ 1 h 147"/>
                <a:gd name="T18" fmla="*/ 0 w 34"/>
                <a:gd name="T19" fmla="*/ 0 h 1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147">
                  <a:moveTo>
                    <a:pt x="2" y="0"/>
                  </a:moveTo>
                  <a:cubicBezTo>
                    <a:pt x="5" y="11"/>
                    <a:pt x="6" y="23"/>
                    <a:pt x="5" y="34"/>
                  </a:cubicBezTo>
                  <a:cubicBezTo>
                    <a:pt x="4" y="41"/>
                    <a:pt x="1" y="48"/>
                    <a:pt x="1" y="55"/>
                  </a:cubicBezTo>
                  <a:cubicBezTo>
                    <a:pt x="0" y="64"/>
                    <a:pt x="5" y="74"/>
                    <a:pt x="7" y="83"/>
                  </a:cubicBezTo>
                  <a:cubicBezTo>
                    <a:pt x="10" y="95"/>
                    <a:pt x="15" y="106"/>
                    <a:pt x="18" y="118"/>
                  </a:cubicBezTo>
                  <a:cubicBezTo>
                    <a:pt x="20" y="124"/>
                    <a:pt x="20" y="139"/>
                    <a:pt x="26" y="142"/>
                  </a:cubicBezTo>
                  <a:cubicBezTo>
                    <a:pt x="34" y="147"/>
                    <a:pt x="24" y="127"/>
                    <a:pt x="23" y="124"/>
                  </a:cubicBezTo>
                  <a:cubicBezTo>
                    <a:pt x="17" y="103"/>
                    <a:pt x="16" y="82"/>
                    <a:pt x="14" y="61"/>
                  </a:cubicBezTo>
                  <a:cubicBezTo>
                    <a:pt x="13" y="47"/>
                    <a:pt x="12" y="32"/>
                    <a:pt x="11" y="18"/>
                  </a:cubicBezTo>
                  <a:cubicBezTo>
                    <a:pt x="11" y="13"/>
                    <a:pt x="10" y="0"/>
                    <a:pt x="3" y="0"/>
                  </a:cubicBezTo>
                </a:path>
              </a:pathLst>
            </a:custGeom>
            <a:solidFill>
              <a:srgbClr val="FDD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6" name="Freeform 871">
              <a:extLst>
                <a:ext uri="{FF2B5EF4-FFF2-40B4-BE49-F238E27FC236}">
                  <a16:creationId xmlns:a16="http://schemas.microsoft.com/office/drawing/2014/main" xmlns="" id="{522DCEAF-DEC6-0440-A92C-620905CBC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3" y="2892"/>
              <a:ext cx="6" cy="15"/>
            </a:xfrm>
            <a:custGeom>
              <a:avLst/>
              <a:gdLst>
                <a:gd name="T0" fmla="*/ 0 w 12"/>
                <a:gd name="T1" fmla="*/ 0 h 35"/>
                <a:gd name="T2" fmla="*/ 1 w 12"/>
                <a:gd name="T3" fmla="*/ 3 h 35"/>
                <a:gd name="T4" fmla="*/ 1 w 12"/>
                <a:gd name="T5" fmla="*/ 3 h 35"/>
                <a:gd name="T6" fmla="*/ 2 w 12"/>
                <a:gd name="T7" fmla="*/ 3 h 35"/>
                <a:gd name="T8" fmla="*/ 1 w 12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35">
                  <a:moveTo>
                    <a:pt x="0" y="0"/>
                  </a:moveTo>
                  <a:cubicBezTo>
                    <a:pt x="1" y="10"/>
                    <a:pt x="2" y="23"/>
                    <a:pt x="4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7" y="33"/>
                    <a:pt x="9" y="34"/>
                    <a:pt x="10" y="35"/>
                  </a:cubicBezTo>
                  <a:cubicBezTo>
                    <a:pt x="10" y="27"/>
                    <a:pt x="12" y="7"/>
                    <a:pt x="2" y="4"/>
                  </a:cubicBezTo>
                </a:path>
              </a:pathLst>
            </a:custGeom>
            <a:solidFill>
              <a:srgbClr val="FDD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7" name="Freeform 872">
              <a:extLst>
                <a:ext uri="{FF2B5EF4-FFF2-40B4-BE49-F238E27FC236}">
                  <a16:creationId xmlns:a16="http://schemas.microsoft.com/office/drawing/2014/main" xmlns="" id="{549D479D-EA28-0D48-8433-C478CEA92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1" y="2895"/>
              <a:ext cx="6" cy="10"/>
            </a:xfrm>
            <a:custGeom>
              <a:avLst/>
              <a:gdLst>
                <a:gd name="T0" fmla="*/ 1 w 16"/>
                <a:gd name="T1" fmla="*/ 0 h 24"/>
                <a:gd name="T2" fmla="*/ 1 w 16"/>
                <a:gd name="T3" fmla="*/ 2 h 24"/>
                <a:gd name="T4" fmla="*/ 0 w 16"/>
                <a:gd name="T5" fmla="*/ 2 h 24"/>
                <a:gd name="T6" fmla="*/ 1 w 16"/>
                <a:gd name="T7" fmla="*/ 0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24">
                  <a:moveTo>
                    <a:pt x="16" y="0"/>
                  </a:moveTo>
                  <a:cubicBezTo>
                    <a:pt x="16" y="7"/>
                    <a:pt x="13" y="16"/>
                    <a:pt x="11" y="24"/>
                  </a:cubicBezTo>
                  <a:cubicBezTo>
                    <a:pt x="7" y="23"/>
                    <a:pt x="4" y="23"/>
                    <a:pt x="0" y="23"/>
                  </a:cubicBezTo>
                  <a:cubicBezTo>
                    <a:pt x="2" y="18"/>
                    <a:pt x="3" y="3"/>
                    <a:pt x="10" y="2"/>
                  </a:cubicBezTo>
                </a:path>
              </a:pathLst>
            </a:custGeom>
            <a:solidFill>
              <a:srgbClr val="FDD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8" name="Freeform 873">
              <a:extLst>
                <a:ext uri="{FF2B5EF4-FFF2-40B4-BE49-F238E27FC236}">
                  <a16:creationId xmlns:a16="http://schemas.microsoft.com/office/drawing/2014/main" xmlns="" id="{9B703208-3FF7-8D4A-BB6C-B47AB1F7F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" y="2912"/>
              <a:ext cx="28" cy="65"/>
            </a:xfrm>
            <a:custGeom>
              <a:avLst/>
              <a:gdLst>
                <a:gd name="T0" fmla="*/ 4 w 65"/>
                <a:gd name="T1" fmla="*/ 0 h 153"/>
                <a:gd name="T2" fmla="*/ 5 w 65"/>
                <a:gd name="T3" fmla="*/ 1 h 153"/>
                <a:gd name="T4" fmla="*/ 5 w 65"/>
                <a:gd name="T5" fmla="*/ 3 h 153"/>
                <a:gd name="T6" fmla="*/ 5 w 65"/>
                <a:gd name="T7" fmla="*/ 6 h 153"/>
                <a:gd name="T8" fmla="*/ 5 w 65"/>
                <a:gd name="T9" fmla="*/ 8 h 153"/>
                <a:gd name="T10" fmla="*/ 5 w 65"/>
                <a:gd name="T11" fmla="*/ 10 h 153"/>
                <a:gd name="T12" fmla="*/ 4 w 65"/>
                <a:gd name="T13" fmla="*/ 11 h 153"/>
                <a:gd name="T14" fmla="*/ 0 w 65"/>
                <a:gd name="T15" fmla="*/ 11 h 153"/>
                <a:gd name="T16" fmla="*/ 2 w 65"/>
                <a:gd name="T17" fmla="*/ 10 h 153"/>
                <a:gd name="T18" fmla="*/ 3 w 65"/>
                <a:gd name="T19" fmla="*/ 10 h 153"/>
                <a:gd name="T20" fmla="*/ 3 w 65"/>
                <a:gd name="T21" fmla="*/ 8 h 153"/>
                <a:gd name="T22" fmla="*/ 3 w 65"/>
                <a:gd name="T23" fmla="*/ 7 h 153"/>
                <a:gd name="T24" fmla="*/ 4 w 65"/>
                <a:gd name="T25" fmla="*/ 3 h 153"/>
                <a:gd name="T26" fmla="*/ 4 w 65"/>
                <a:gd name="T27" fmla="*/ 1 h 153"/>
                <a:gd name="T28" fmla="*/ 4 w 65"/>
                <a:gd name="T29" fmla="*/ 0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5" h="153">
                  <a:moveTo>
                    <a:pt x="56" y="0"/>
                  </a:moveTo>
                  <a:cubicBezTo>
                    <a:pt x="64" y="0"/>
                    <a:pt x="64" y="1"/>
                    <a:pt x="64" y="9"/>
                  </a:cubicBezTo>
                  <a:cubicBezTo>
                    <a:pt x="63" y="21"/>
                    <a:pt x="63" y="33"/>
                    <a:pt x="64" y="45"/>
                  </a:cubicBezTo>
                  <a:cubicBezTo>
                    <a:pt x="64" y="55"/>
                    <a:pt x="65" y="64"/>
                    <a:pt x="65" y="74"/>
                  </a:cubicBezTo>
                  <a:cubicBezTo>
                    <a:pt x="64" y="84"/>
                    <a:pt x="63" y="93"/>
                    <a:pt x="63" y="103"/>
                  </a:cubicBezTo>
                  <a:cubicBezTo>
                    <a:pt x="63" y="110"/>
                    <a:pt x="65" y="117"/>
                    <a:pt x="63" y="124"/>
                  </a:cubicBezTo>
                  <a:cubicBezTo>
                    <a:pt x="62" y="131"/>
                    <a:pt x="57" y="135"/>
                    <a:pt x="51" y="140"/>
                  </a:cubicBezTo>
                  <a:cubicBezTo>
                    <a:pt x="36" y="153"/>
                    <a:pt x="16" y="138"/>
                    <a:pt x="0" y="138"/>
                  </a:cubicBezTo>
                  <a:cubicBezTo>
                    <a:pt x="6" y="134"/>
                    <a:pt x="13" y="133"/>
                    <a:pt x="20" y="132"/>
                  </a:cubicBezTo>
                  <a:cubicBezTo>
                    <a:pt x="27" y="131"/>
                    <a:pt x="33" y="133"/>
                    <a:pt x="36" y="126"/>
                  </a:cubicBezTo>
                  <a:cubicBezTo>
                    <a:pt x="37" y="122"/>
                    <a:pt x="38" y="115"/>
                    <a:pt x="39" y="110"/>
                  </a:cubicBezTo>
                  <a:cubicBezTo>
                    <a:pt x="42" y="103"/>
                    <a:pt x="44" y="96"/>
                    <a:pt x="43" y="88"/>
                  </a:cubicBezTo>
                  <a:cubicBezTo>
                    <a:pt x="42" y="70"/>
                    <a:pt x="47" y="54"/>
                    <a:pt x="51" y="37"/>
                  </a:cubicBezTo>
                  <a:cubicBezTo>
                    <a:pt x="53" y="29"/>
                    <a:pt x="53" y="23"/>
                    <a:pt x="53" y="15"/>
                  </a:cubicBezTo>
                  <a:cubicBezTo>
                    <a:pt x="54" y="11"/>
                    <a:pt x="56" y="6"/>
                    <a:pt x="56" y="1"/>
                  </a:cubicBezTo>
                </a:path>
              </a:pathLst>
            </a:custGeom>
            <a:solidFill>
              <a:srgbClr val="FDD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9" name="Freeform 874">
              <a:extLst>
                <a:ext uri="{FF2B5EF4-FFF2-40B4-BE49-F238E27FC236}">
                  <a16:creationId xmlns:a16="http://schemas.microsoft.com/office/drawing/2014/main" xmlns="" id="{108A587F-871A-F945-A874-8C6B08506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7" y="2907"/>
              <a:ext cx="14" cy="82"/>
            </a:xfrm>
            <a:custGeom>
              <a:avLst/>
              <a:gdLst>
                <a:gd name="T0" fmla="*/ 2 w 33"/>
                <a:gd name="T1" fmla="*/ 0 h 195"/>
                <a:gd name="T2" fmla="*/ 1 w 33"/>
                <a:gd name="T3" fmla="*/ 4 h 195"/>
                <a:gd name="T4" fmla="*/ 0 w 33"/>
                <a:gd name="T5" fmla="*/ 8 h 195"/>
                <a:gd name="T6" fmla="*/ 1 w 33"/>
                <a:gd name="T7" fmla="*/ 11 h 195"/>
                <a:gd name="T8" fmla="*/ 3 w 33"/>
                <a:gd name="T9" fmla="*/ 14 h 195"/>
                <a:gd name="T10" fmla="*/ 2 w 33"/>
                <a:gd name="T11" fmla="*/ 12 h 195"/>
                <a:gd name="T12" fmla="*/ 1 w 33"/>
                <a:gd name="T13" fmla="*/ 10 h 195"/>
                <a:gd name="T14" fmla="*/ 0 w 33"/>
                <a:gd name="T15" fmla="*/ 9 h 195"/>
                <a:gd name="T16" fmla="*/ 0 w 33"/>
                <a:gd name="T17" fmla="*/ 7 h 195"/>
                <a:gd name="T18" fmla="*/ 1 w 33"/>
                <a:gd name="T19" fmla="*/ 5 h 195"/>
                <a:gd name="T20" fmla="*/ 1 w 33"/>
                <a:gd name="T21" fmla="*/ 4 h 195"/>
                <a:gd name="T22" fmla="*/ 2 w 33"/>
                <a:gd name="T23" fmla="*/ 2 h 195"/>
                <a:gd name="T24" fmla="*/ 2 w 33"/>
                <a:gd name="T25" fmla="*/ 0 h 1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" h="195">
                  <a:moveTo>
                    <a:pt x="29" y="0"/>
                  </a:moveTo>
                  <a:cubicBezTo>
                    <a:pt x="25" y="18"/>
                    <a:pt x="22" y="35"/>
                    <a:pt x="15" y="52"/>
                  </a:cubicBezTo>
                  <a:cubicBezTo>
                    <a:pt x="8" y="69"/>
                    <a:pt x="0" y="84"/>
                    <a:pt x="1" y="103"/>
                  </a:cubicBezTo>
                  <a:cubicBezTo>
                    <a:pt x="2" y="120"/>
                    <a:pt x="5" y="133"/>
                    <a:pt x="15" y="147"/>
                  </a:cubicBezTo>
                  <a:cubicBezTo>
                    <a:pt x="25" y="162"/>
                    <a:pt x="24" y="179"/>
                    <a:pt x="30" y="195"/>
                  </a:cubicBezTo>
                  <a:cubicBezTo>
                    <a:pt x="33" y="188"/>
                    <a:pt x="29" y="174"/>
                    <a:pt x="27" y="167"/>
                  </a:cubicBezTo>
                  <a:cubicBezTo>
                    <a:pt x="25" y="155"/>
                    <a:pt x="21" y="147"/>
                    <a:pt x="16" y="136"/>
                  </a:cubicBezTo>
                  <a:cubicBezTo>
                    <a:pt x="13" y="130"/>
                    <a:pt x="10" y="124"/>
                    <a:pt x="7" y="118"/>
                  </a:cubicBezTo>
                  <a:cubicBezTo>
                    <a:pt x="3" y="111"/>
                    <a:pt x="6" y="106"/>
                    <a:pt x="8" y="98"/>
                  </a:cubicBezTo>
                  <a:cubicBezTo>
                    <a:pt x="9" y="91"/>
                    <a:pt x="9" y="84"/>
                    <a:pt x="10" y="76"/>
                  </a:cubicBezTo>
                  <a:cubicBezTo>
                    <a:pt x="12" y="69"/>
                    <a:pt x="15" y="62"/>
                    <a:pt x="18" y="54"/>
                  </a:cubicBezTo>
                  <a:cubicBezTo>
                    <a:pt x="20" y="47"/>
                    <a:pt x="21" y="38"/>
                    <a:pt x="23" y="31"/>
                  </a:cubicBezTo>
                  <a:cubicBezTo>
                    <a:pt x="25" y="23"/>
                    <a:pt x="27" y="16"/>
                    <a:pt x="27" y="8"/>
                  </a:cubicBezTo>
                </a:path>
              </a:pathLst>
            </a:custGeom>
            <a:solidFill>
              <a:srgbClr val="FDD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0" name="Freeform 875">
              <a:extLst>
                <a:ext uri="{FF2B5EF4-FFF2-40B4-BE49-F238E27FC236}">
                  <a16:creationId xmlns:a16="http://schemas.microsoft.com/office/drawing/2014/main" xmlns="" id="{AF1A63C1-3647-064E-81B8-686FFE358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2" y="3057"/>
              <a:ext cx="86" cy="58"/>
            </a:xfrm>
            <a:custGeom>
              <a:avLst/>
              <a:gdLst>
                <a:gd name="T0" fmla="*/ 0 w 202"/>
                <a:gd name="T1" fmla="*/ 0 h 137"/>
                <a:gd name="T2" fmla="*/ 2 w 202"/>
                <a:gd name="T3" fmla="*/ 1 h 137"/>
                <a:gd name="T4" fmla="*/ 5 w 202"/>
                <a:gd name="T5" fmla="*/ 3 h 137"/>
                <a:gd name="T6" fmla="*/ 8 w 202"/>
                <a:gd name="T7" fmla="*/ 6 h 137"/>
                <a:gd name="T8" fmla="*/ 12 w 202"/>
                <a:gd name="T9" fmla="*/ 9 h 137"/>
                <a:gd name="T10" fmla="*/ 14 w 202"/>
                <a:gd name="T11" fmla="*/ 10 h 137"/>
                <a:gd name="T12" fmla="*/ 16 w 202"/>
                <a:gd name="T13" fmla="*/ 11 h 137"/>
                <a:gd name="T14" fmla="*/ 15 w 202"/>
                <a:gd name="T15" fmla="*/ 10 h 137"/>
                <a:gd name="T16" fmla="*/ 11 w 202"/>
                <a:gd name="T17" fmla="*/ 8 h 137"/>
                <a:gd name="T18" fmla="*/ 8 w 202"/>
                <a:gd name="T19" fmla="*/ 6 h 137"/>
                <a:gd name="T20" fmla="*/ 6 w 202"/>
                <a:gd name="T21" fmla="*/ 4 h 137"/>
                <a:gd name="T22" fmla="*/ 4 w 202"/>
                <a:gd name="T23" fmla="*/ 1 h 137"/>
                <a:gd name="T24" fmla="*/ 2 w 202"/>
                <a:gd name="T25" fmla="*/ 0 h 137"/>
                <a:gd name="T26" fmla="*/ 0 w 202"/>
                <a:gd name="T27" fmla="*/ 0 h 1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2" h="137">
                  <a:moveTo>
                    <a:pt x="0" y="0"/>
                  </a:moveTo>
                  <a:cubicBezTo>
                    <a:pt x="7" y="1"/>
                    <a:pt x="15" y="7"/>
                    <a:pt x="22" y="11"/>
                  </a:cubicBezTo>
                  <a:cubicBezTo>
                    <a:pt x="36" y="20"/>
                    <a:pt x="51" y="29"/>
                    <a:pt x="63" y="41"/>
                  </a:cubicBezTo>
                  <a:cubicBezTo>
                    <a:pt x="78" y="54"/>
                    <a:pt x="87" y="72"/>
                    <a:pt x="103" y="84"/>
                  </a:cubicBezTo>
                  <a:cubicBezTo>
                    <a:pt x="121" y="96"/>
                    <a:pt x="139" y="107"/>
                    <a:pt x="158" y="117"/>
                  </a:cubicBezTo>
                  <a:cubicBezTo>
                    <a:pt x="166" y="121"/>
                    <a:pt x="174" y="125"/>
                    <a:pt x="182" y="128"/>
                  </a:cubicBezTo>
                  <a:cubicBezTo>
                    <a:pt x="189" y="131"/>
                    <a:pt x="196" y="132"/>
                    <a:pt x="202" y="136"/>
                  </a:cubicBezTo>
                  <a:cubicBezTo>
                    <a:pt x="199" y="137"/>
                    <a:pt x="196" y="136"/>
                    <a:pt x="193" y="134"/>
                  </a:cubicBezTo>
                  <a:cubicBezTo>
                    <a:pt x="175" y="128"/>
                    <a:pt x="159" y="116"/>
                    <a:pt x="143" y="106"/>
                  </a:cubicBezTo>
                  <a:cubicBezTo>
                    <a:pt x="130" y="98"/>
                    <a:pt x="116" y="90"/>
                    <a:pt x="106" y="79"/>
                  </a:cubicBezTo>
                  <a:cubicBezTo>
                    <a:pt x="98" y="70"/>
                    <a:pt x="92" y="60"/>
                    <a:pt x="84" y="51"/>
                  </a:cubicBezTo>
                  <a:cubicBezTo>
                    <a:pt x="74" y="38"/>
                    <a:pt x="62" y="24"/>
                    <a:pt x="49" y="15"/>
                  </a:cubicBezTo>
                  <a:cubicBezTo>
                    <a:pt x="42" y="10"/>
                    <a:pt x="35" y="7"/>
                    <a:pt x="27" y="5"/>
                  </a:cubicBezTo>
                  <a:cubicBezTo>
                    <a:pt x="20" y="4"/>
                    <a:pt x="6" y="5"/>
                    <a:pt x="0" y="1"/>
                  </a:cubicBezTo>
                </a:path>
              </a:pathLst>
            </a:custGeom>
            <a:solidFill>
              <a:srgbClr val="FDD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1" name="Freeform 876">
              <a:extLst>
                <a:ext uri="{FF2B5EF4-FFF2-40B4-BE49-F238E27FC236}">
                  <a16:creationId xmlns:a16="http://schemas.microsoft.com/office/drawing/2014/main" xmlns="" id="{EF94381A-A427-C747-99F2-EDB2023E4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" y="3048"/>
              <a:ext cx="45" cy="27"/>
            </a:xfrm>
            <a:custGeom>
              <a:avLst/>
              <a:gdLst>
                <a:gd name="T0" fmla="*/ 0 w 106"/>
                <a:gd name="T1" fmla="*/ 1 h 65"/>
                <a:gd name="T2" fmla="*/ 3 w 106"/>
                <a:gd name="T3" fmla="*/ 2 h 65"/>
                <a:gd name="T4" fmla="*/ 5 w 106"/>
                <a:gd name="T5" fmla="*/ 3 h 65"/>
                <a:gd name="T6" fmla="*/ 8 w 106"/>
                <a:gd name="T7" fmla="*/ 5 h 65"/>
                <a:gd name="T8" fmla="*/ 7 w 106"/>
                <a:gd name="T9" fmla="*/ 4 h 65"/>
                <a:gd name="T10" fmla="*/ 5 w 106"/>
                <a:gd name="T11" fmla="*/ 1 h 65"/>
                <a:gd name="T12" fmla="*/ 0 w 106"/>
                <a:gd name="T13" fmla="*/ 0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6" h="65">
                  <a:moveTo>
                    <a:pt x="4" y="12"/>
                  </a:moveTo>
                  <a:cubicBezTo>
                    <a:pt x="11" y="18"/>
                    <a:pt x="22" y="20"/>
                    <a:pt x="31" y="24"/>
                  </a:cubicBezTo>
                  <a:cubicBezTo>
                    <a:pt x="43" y="31"/>
                    <a:pt x="52" y="40"/>
                    <a:pt x="63" y="48"/>
                  </a:cubicBezTo>
                  <a:cubicBezTo>
                    <a:pt x="75" y="58"/>
                    <a:pt x="89" y="65"/>
                    <a:pt x="106" y="64"/>
                  </a:cubicBezTo>
                  <a:cubicBezTo>
                    <a:pt x="103" y="60"/>
                    <a:pt x="97" y="58"/>
                    <a:pt x="93" y="55"/>
                  </a:cubicBezTo>
                  <a:cubicBezTo>
                    <a:pt x="79" y="46"/>
                    <a:pt x="67" y="33"/>
                    <a:pt x="58" y="19"/>
                  </a:cubicBezTo>
                  <a:cubicBezTo>
                    <a:pt x="45" y="1"/>
                    <a:pt x="19" y="0"/>
                    <a:pt x="0" y="6"/>
                  </a:cubicBezTo>
                </a:path>
              </a:pathLst>
            </a:custGeom>
            <a:solidFill>
              <a:srgbClr val="FDD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2" name="Freeform 877">
              <a:extLst>
                <a:ext uri="{FF2B5EF4-FFF2-40B4-BE49-F238E27FC236}">
                  <a16:creationId xmlns:a16="http://schemas.microsoft.com/office/drawing/2014/main" xmlns="" id="{949B1B51-028D-D740-A1FE-267BB5542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0" y="2770"/>
              <a:ext cx="17" cy="23"/>
            </a:xfrm>
            <a:custGeom>
              <a:avLst/>
              <a:gdLst>
                <a:gd name="T0" fmla="*/ 4 w 38"/>
                <a:gd name="T1" fmla="*/ 1 h 55"/>
                <a:gd name="T2" fmla="*/ 1 w 38"/>
                <a:gd name="T3" fmla="*/ 1 h 55"/>
                <a:gd name="T4" fmla="*/ 0 w 38"/>
                <a:gd name="T5" fmla="*/ 2 h 55"/>
                <a:gd name="T6" fmla="*/ 0 w 38"/>
                <a:gd name="T7" fmla="*/ 4 h 55"/>
                <a:gd name="T8" fmla="*/ 0 w 38"/>
                <a:gd name="T9" fmla="*/ 3 h 55"/>
                <a:gd name="T10" fmla="*/ 1 w 38"/>
                <a:gd name="T11" fmla="*/ 2 h 55"/>
                <a:gd name="T12" fmla="*/ 3 w 38"/>
                <a:gd name="T13" fmla="*/ 1 h 55"/>
                <a:gd name="T14" fmla="*/ 4 w 38"/>
                <a:gd name="T15" fmla="*/ 1 h 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55">
                  <a:moveTo>
                    <a:pt x="38" y="11"/>
                  </a:moveTo>
                  <a:cubicBezTo>
                    <a:pt x="28" y="6"/>
                    <a:pt x="18" y="0"/>
                    <a:pt x="9" y="9"/>
                  </a:cubicBezTo>
                  <a:cubicBezTo>
                    <a:pt x="4" y="14"/>
                    <a:pt x="2" y="22"/>
                    <a:pt x="2" y="29"/>
                  </a:cubicBezTo>
                  <a:cubicBezTo>
                    <a:pt x="2" y="38"/>
                    <a:pt x="2" y="47"/>
                    <a:pt x="0" y="55"/>
                  </a:cubicBezTo>
                  <a:cubicBezTo>
                    <a:pt x="1" y="52"/>
                    <a:pt x="3" y="49"/>
                    <a:pt x="4" y="46"/>
                  </a:cubicBezTo>
                  <a:cubicBezTo>
                    <a:pt x="7" y="40"/>
                    <a:pt x="11" y="33"/>
                    <a:pt x="15" y="28"/>
                  </a:cubicBezTo>
                  <a:cubicBezTo>
                    <a:pt x="19" y="24"/>
                    <a:pt x="24" y="19"/>
                    <a:pt x="28" y="15"/>
                  </a:cubicBezTo>
                  <a:cubicBezTo>
                    <a:pt x="30" y="13"/>
                    <a:pt x="33" y="9"/>
                    <a:pt x="37" y="10"/>
                  </a:cubicBezTo>
                </a:path>
              </a:pathLst>
            </a:custGeom>
            <a:solidFill>
              <a:srgbClr val="F7B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3" name="Freeform 878">
              <a:extLst>
                <a:ext uri="{FF2B5EF4-FFF2-40B4-BE49-F238E27FC236}">
                  <a16:creationId xmlns:a16="http://schemas.microsoft.com/office/drawing/2014/main" xmlns="" id="{93D0003C-F0EF-AC4B-915C-562A720AA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" y="2782"/>
              <a:ext cx="13" cy="8"/>
            </a:xfrm>
            <a:custGeom>
              <a:avLst/>
              <a:gdLst>
                <a:gd name="T0" fmla="*/ 0 w 32"/>
                <a:gd name="T1" fmla="*/ 0 h 19"/>
                <a:gd name="T2" fmla="*/ 1 w 32"/>
                <a:gd name="T3" fmla="*/ 1 h 19"/>
                <a:gd name="T4" fmla="*/ 2 w 32"/>
                <a:gd name="T5" fmla="*/ 1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19">
                  <a:moveTo>
                    <a:pt x="0" y="0"/>
                  </a:moveTo>
                  <a:cubicBezTo>
                    <a:pt x="4" y="5"/>
                    <a:pt x="13" y="12"/>
                    <a:pt x="18" y="15"/>
                  </a:cubicBezTo>
                  <a:cubicBezTo>
                    <a:pt x="23" y="17"/>
                    <a:pt x="28" y="17"/>
                    <a:pt x="32" y="19"/>
                  </a:cubicBezTo>
                </a:path>
              </a:pathLst>
            </a:custGeom>
            <a:noFill/>
            <a:ln w="3175" cap="flat">
              <a:solidFill>
                <a:srgbClr val="34343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4" name="Freeform 879">
              <a:extLst>
                <a:ext uri="{FF2B5EF4-FFF2-40B4-BE49-F238E27FC236}">
                  <a16:creationId xmlns:a16="http://schemas.microsoft.com/office/drawing/2014/main" xmlns="" id="{4412347A-FA47-D849-BC9C-476D57946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6" y="2968"/>
              <a:ext cx="34" cy="13"/>
            </a:xfrm>
            <a:custGeom>
              <a:avLst/>
              <a:gdLst>
                <a:gd name="T0" fmla="*/ 0 w 80"/>
                <a:gd name="T1" fmla="*/ 2 h 31"/>
                <a:gd name="T2" fmla="*/ 4 w 80"/>
                <a:gd name="T3" fmla="*/ 1 h 31"/>
                <a:gd name="T4" fmla="*/ 6 w 80"/>
                <a:gd name="T5" fmla="*/ 0 h 31"/>
                <a:gd name="T6" fmla="*/ 3 w 80"/>
                <a:gd name="T7" fmla="*/ 2 h 31"/>
                <a:gd name="T8" fmla="*/ 2 w 80"/>
                <a:gd name="T9" fmla="*/ 2 h 31"/>
                <a:gd name="T10" fmla="*/ 0 w 80"/>
                <a:gd name="T11" fmla="*/ 2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0" h="31">
                  <a:moveTo>
                    <a:pt x="7" y="21"/>
                  </a:moveTo>
                  <a:cubicBezTo>
                    <a:pt x="21" y="25"/>
                    <a:pt x="38" y="27"/>
                    <a:pt x="51" y="20"/>
                  </a:cubicBezTo>
                  <a:cubicBezTo>
                    <a:pt x="59" y="15"/>
                    <a:pt x="75" y="9"/>
                    <a:pt x="80" y="0"/>
                  </a:cubicBezTo>
                  <a:cubicBezTo>
                    <a:pt x="76" y="12"/>
                    <a:pt x="53" y="27"/>
                    <a:pt x="41" y="30"/>
                  </a:cubicBezTo>
                  <a:cubicBezTo>
                    <a:pt x="35" y="31"/>
                    <a:pt x="27" y="30"/>
                    <a:pt x="21" y="30"/>
                  </a:cubicBezTo>
                  <a:cubicBezTo>
                    <a:pt x="14" y="30"/>
                    <a:pt x="5" y="30"/>
                    <a:pt x="0" y="25"/>
                  </a:cubicBezTo>
                </a:path>
              </a:pathLst>
            </a:custGeom>
            <a:solidFill>
              <a:srgbClr val="F7B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5" name="Freeform 880">
              <a:extLst>
                <a:ext uri="{FF2B5EF4-FFF2-40B4-BE49-F238E27FC236}">
                  <a16:creationId xmlns:a16="http://schemas.microsoft.com/office/drawing/2014/main" xmlns="" id="{3566372F-0A80-9148-BEFE-37C6D1DB1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2979"/>
              <a:ext cx="7" cy="3"/>
            </a:xfrm>
            <a:custGeom>
              <a:avLst/>
              <a:gdLst>
                <a:gd name="T0" fmla="*/ 0 w 16"/>
                <a:gd name="T1" fmla="*/ 0 h 8"/>
                <a:gd name="T2" fmla="*/ 1 w 16"/>
                <a:gd name="T3" fmla="*/ 0 h 8"/>
                <a:gd name="T4" fmla="*/ 0 w 16"/>
                <a:gd name="T5" fmla="*/ 0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" h="8">
                  <a:moveTo>
                    <a:pt x="0" y="0"/>
                  </a:moveTo>
                  <a:cubicBezTo>
                    <a:pt x="5" y="2"/>
                    <a:pt x="10" y="4"/>
                    <a:pt x="16" y="4"/>
                  </a:cubicBezTo>
                  <a:cubicBezTo>
                    <a:pt x="11" y="8"/>
                    <a:pt x="4" y="6"/>
                    <a:pt x="0" y="1"/>
                  </a:cubicBezTo>
                </a:path>
              </a:pathLst>
            </a:custGeom>
            <a:solidFill>
              <a:srgbClr val="F7B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6" name="Freeform 881">
              <a:extLst>
                <a:ext uri="{FF2B5EF4-FFF2-40B4-BE49-F238E27FC236}">
                  <a16:creationId xmlns:a16="http://schemas.microsoft.com/office/drawing/2014/main" xmlns="" id="{0211D418-5BD0-204C-8D23-8C25AE9C8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" y="3120"/>
              <a:ext cx="82" cy="38"/>
            </a:xfrm>
            <a:custGeom>
              <a:avLst/>
              <a:gdLst>
                <a:gd name="T0" fmla="*/ 0 w 194"/>
                <a:gd name="T1" fmla="*/ 0 h 91"/>
                <a:gd name="T2" fmla="*/ 0 w 194"/>
                <a:gd name="T3" fmla="*/ 3 h 91"/>
                <a:gd name="T4" fmla="*/ 0 w 194"/>
                <a:gd name="T5" fmla="*/ 3 h 91"/>
                <a:gd name="T6" fmla="*/ 2 w 194"/>
                <a:gd name="T7" fmla="*/ 4 h 91"/>
                <a:gd name="T8" fmla="*/ 8 w 194"/>
                <a:gd name="T9" fmla="*/ 6 h 91"/>
                <a:gd name="T10" fmla="*/ 11 w 194"/>
                <a:gd name="T11" fmla="*/ 6 h 91"/>
                <a:gd name="T12" fmla="*/ 15 w 194"/>
                <a:gd name="T13" fmla="*/ 7 h 91"/>
                <a:gd name="T14" fmla="*/ 7 w 194"/>
                <a:gd name="T15" fmla="*/ 5 h 91"/>
                <a:gd name="T16" fmla="*/ 3 w 194"/>
                <a:gd name="T17" fmla="*/ 3 h 91"/>
                <a:gd name="T18" fmla="*/ 1 w 194"/>
                <a:gd name="T19" fmla="*/ 2 h 91"/>
                <a:gd name="T20" fmla="*/ 0 w 194"/>
                <a:gd name="T21" fmla="*/ 0 h 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4" h="91">
                  <a:moveTo>
                    <a:pt x="5" y="0"/>
                  </a:moveTo>
                  <a:cubicBezTo>
                    <a:pt x="7" y="12"/>
                    <a:pt x="8" y="24"/>
                    <a:pt x="7" y="36"/>
                  </a:cubicBezTo>
                  <a:cubicBezTo>
                    <a:pt x="7" y="39"/>
                    <a:pt x="4" y="44"/>
                    <a:pt x="7" y="47"/>
                  </a:cubicBezTo>
                  <a:cubicBezTo>
                    <a:pt x="9" y="50"/>
                    <a:pt x="24" y="53"/>
                    <a:pt x="28" y="54"/>
                  </a:cubicBezTo>
                  <a:cubicBezTo>
                    <a:pt x="53" y="63"/>
                    <a:pt x="77" y="73"/>
                    <a:pt x="104" y="78"/>
                  </a:cubicBezTo>
                  <a:cubicBezTo>
                    <a:pt x="118" y="80"/>
                    <a:pt x="132" y="85"/>
                    <a:pt x="147" y="87"/>
                  </a:cubicBezTo>
                  <a:cubicBezTo>
                    <a:pt x="162" y="90"/>
                    <a:pt x="178" y="87"/>
                    <a:pt x="194" y="91"/>
                  </a:cubicBezTo>
                  <a:cubicBezTo>
                    <a:pt x="161" y="87"/>
                    <a:pt x="127" y="77"/>
                    <a:pt x="96" y="67"/>
                  </a:cubicBezTo>
                  <a:cubicBezTo>
                    <a:pt x="77" y="62"/>
                    <a:pt x="60" y="55"/>
                    <a:pt x="42" y="47"/>
                  </a:cubicBezTo>
                  <a:cubicBezTo>
                    <a:pt x="32" y="43"/>
                    <a:pt x="25" y="38"/>
                    <a:pt x="17" y="30"/>
                  </a:cubicBezTo>
                  <a:cubicBezTo>
                    <a:pt x="9" y="21"/>
                    <a:pt x="6" y="12"/>
                    <a:pt x="0" y="3"/>
                  </a:cubicBezTo>
                </a:path>
              </a:pathLst>
            </a:custGeom>
            <a:solidFill>
              <a:srgbClr val="F7B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7" name="Freeform 882">
              <a:extLst>
                <a:ext uri="{FF2B5EF4-FFF2-40B4-BE49-F238E27FC236}">
                  <a16:creationId xmlns:a16="http://schemas.microsoft.com/office/drawing/2014/main" xmlns="" id="{7BC8A9C2-64D7-614E-92BC-F192C5A7A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" y="2679"/>
              <a:ext cx="4" cy="2"/>
            </a:xfrm>
            <a:custGeom>
              <a:avLst/>
              <a:gdLst>
                <a:gd name="T0" fmla="*/ 0 w 8"/>
                <a:gd name="T1" fmla="*/ 0 h 4"/>
                <a:gd name="T2" fmla="*/ 1 w 8"/>
                <a:gd name="T3" fmla="*/ 0 h 4"/>
                <a:gd name="T4" fmla="*/ 1 w 8"/>
                <a:gd name="T5" fmla="*/ 1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cubicBezTo>
                    <a:pt x="2" y="2"/>
                    <a:pt x="6" y="2"/>
                    <a:pt x="8" y="0"/>
                  </a:cubicBezTo>
                  <a:cubicBezTo>
                    <a:pt x="7" y="4"/>
                    <a:pt x="3" y="2"/>
                    <a:pt x="1" y="1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8" name="Freeform 883">
              <a:extLst>
                <a:ext uri="{FF2B5EF4-FFF2-40B4-BE49-F238E27FC236}">
                  <a16:creationId xmlns:a16="http://schemas.microsoft.com/office/drawing/2014/main" xmlns="" id="{C73B9D11-DC9B-274A-B231-AEDB413B3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0" y="2681"/>
              <a:ext cx="4" cy="1"/>
            </a:xfrm>
            <a:custGeom>
              <a:avLst/>
              <a:gdLst>
                <a:gd name="T0" fmla="*/ 1 w 10"/>
                <a:gd name="T1" fmla="*/ 0 h 4"/>
                <a:gd name="T2" fmla="*/ 0 w 10"/>
                <a:gd name="T3" fmla="*/ 0 h 4"/>
                <a:gd name="T4" fmla="*/ 0 w 10"/>
                <a:gd name="T5" fmla="*/ 0 h 4"/>
                <a:gd name="T6" fmla="*/ 0 w 10"/>
                <a:gd name="T7" fmla="*/ 0 h 4"/>
                <a:gd name="T8" fmla="*/ 0 w 10"/>
                <a:gd name="T9" fmla="*/ 0 h 4"/>
                <a:gd name="T10" fmla="*/ 0 w 10"/>
                <a:gd name="T11" fmla="*/ 0 h 4"/>
                <a:gd name="T12" fmla="*/ 0 w 10"/>
                <a:gd name="T13" fmla="*/ 0 h 4"/>
                <a:gd name="T14" fmla="*/ 1 w 10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2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5" y="3"/>
                    <a:pt x="7" y="2"/>
                    <a:pt x="9" y="1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9" name="Freeform 884">
              <a:extLst>
                <a:ext uri="{FF2B5EF4-FFF2-40B4-BE49-F238E27FC236}">
                  <a16:creationId xmlns:a16="http://schemas.microsoft.com/office/drawing/2014/main" xmlns="" id="{905422CA-86E7-184C-8492-E54B76CA5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" y="2677"/>
              <a:ext cx="4" cy="10"/>
            </a:xfrm>
            <a:custGeom>
              <a:avLst/>
              <a:gdLst>
                <a:gd name="T0" fmla="*/ 0 w 10"/>
                <a:gd name="T1" fmla="*/ 0 h 23"/>
                <a:gd name="T2" fmla="*/ 1 w 10"/>
                <a:gd name="T3" fmla="*/ 2 h 23"/>
                <a:gd name="T4" fmla="*/ 0 w 10"/>
                <a:gd name="T5" fmla="*/ 1 h 23"/>
                <a:gd name="T6" fmla="*/ 0 w 10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23">
                  <a:moveTo>
                    <a:pt x="6" y="1"/>
                  </a:moveTo>
                  <a:cubicBezTo>
                    <a:pt x="1" y="9"/>
                    <a:pt x="5" y="16"/>
                    <a:pt x="10" y="23"/>
                  </a:cubicBezTo>
                  <a:cubicBezTo>
                    <a:pt x="5" y="22"/>
                    <a:pt x="3" y="17"/>
                    <a:pt x="2" y="13"/>
                  </a:cubicBezTo>
                  <a:cubicBezTo>
                    <a:pt x="0" y="7"/>
                    <a:pt x="2" y="4"/>
                    <a:pt x="5" y="0"/>
                  </a:cubicBezTo>
                </a:path>
              </a:pathLst>
            </a:custGeom>
            <a:solidFill>
              <a:srgbClr val="F5E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0" name="Freeform 885">
              <a:extLst>
                <a:ext uri="{FF2B5EF4-FFF2-40B4-BE49-F238E27FC236}">
                  <a16:creationId xmlns:a16="http://schemas.microsoft.com/office/drawing/2014/main" xmlns="" id="{71E1C6E5-4C75-0E4C-8E6E-98A431B4B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6" y="2674"/>
              <a:ext cx="4" cy="11"/>
            </a:xfrm>
            <a:custGeom>
              <a:avLst/>
              <a:gdLst>
                <a:gd name="T0" fmla="*/ 0 w 9"/>
                <a:gd name="T1" fmla="*/ 0 h 25"/>
                <a:gd name="T2" fmla="*/ 0 w 9"/>
                <a:gd name="T3" fmla="*/ 1 h 25"/>
                <a:gd name="T4" fmla="*/ 0 w 9"/>
                <a:gd name="T5" fmla="*/ 2 h 25"/>
                <a:gd name="T6" fmla="*/ 1 w 9"/>
                <a:gd name="T7" fmla="*/ 1 h 25"/>
                <a:gd name="T8" fmla="*/ 0 w 9"/>
                <a:gd name="T9" fmla="*/ 0 h 25"/>
                <a:gd name="T10" fmla="*/ 0 w 9"/>
                <a:gd name="T11" fmla="*/ 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25">
                  <a:moveTo>
                    <a:pt x="0" y="2"/>
                  </a:moveTo>
                  <a:cubicBezTo>
                    <a:pt x="0" y="6"/>
                    <a:pt x="6" y="10"/>
                    <a:pt x="6" y="15"/>
                  </a:cubicBezTo>
                  <a:cubicBezTo>
                    <a:pt x="6" y="18"/>
                    <a:pt x="3" y="22"/>
                    <a:pt x="2" y="25"/>
                  </a:cubicBezTo>
                  <a:cubicBezTo>
                    <a:pt x="5" y="23"/>
                    <a:pt x="9" y="17"/>
                    <a:pt x="8" y="13"/>
                  </a:cubicBezTo>
                  <a:cubicBezTo>
                    <a:pt x="8" y="10"/>
                    <a:pt x="6" y="9"/>
                    <a:pt x="5" y="7"/>
                  </a:cubicBezTo>
                  <a:cubicBezTo>
                    <a:pt x="3" y="5"/>
                    <a:pt x="2" y="2"/>
                    <a:pt x="1" y="0"/>
                  </a:cubicBezTo>
                </a:path>
              </a:pathLst>
            </a:custGeom>
            <a:solidFill>
              <a:srgbClr val="F5E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1" name="Freeform 886">
              <a:extLst>
                <a:ext uri="{FF2B5EF4-FFF2-40B4-BE49-F238E27FC236}">
                  <a16:creationId xmlns:a16="http://schemas.microsoft.com/office/drawing/2014/main" xmlns="" id="{EAF65D8B-9174-124D-B8CB-D374C3B0E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0" y="2677"/>
              <a:ext cx="4" cy="6"/>
            </a:xfrm>
            <a:custGeom>
              <a:avLst/>
              <a:gdLst>
                <a:gd name="T0" fmla="*/ 0 w 9"/>
                <a:gd name="T1" fmla="*/ 0 h 14"/>
                <a:gd name="T2" fmla="*/ 0 w 9"/>
                <a:gd name="T3" fmla="*/ 1 h 14"/>
                <a:gd name="T4" fmla="*/ 0 w 9"/>
                <a:gd name="T5" fmla="*/ 0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14">
                  <a:moveTo>
                    <a:pt x="0" y="0"/>
                  </a:moveTo>
                  <a:cubicBezTo>
                    <a:pt x="3" y="5"/>
                    <a:pt x="4" y="9"/>
                    <a:pt x="1" y="14"/>
                  </a:cubicBezTo>
                  <a:cubicBezTo>
                    <a:pt x="6" y="10"/>
                    <a:pt x="9" y="3"/>
                    <a:pt x="2" y="0"/>
                  </a:cubicBezTo>
                </a:path>
              </a:pathLst>
            </a:custGeom>
            <a:solidFill>
              <a:srgbClr val="F5E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2" name="Freeform 887">
              <a:extLst>
                <a:ext uri="{FF2B5EF4-FFF2-40B4-BE49-F238E27FC236}">
                  <a16:creationId xmlns:a16="http://schemas.microsoft.com/office/drawing/2014/main" xmlns="" id="{7DE77A3A-36DE-FF4C-B9D3-BD8AFD02E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3" y="2678"/>
              <a:ext cx="1" cy="5"/>
            </a:xfrm>
            <a:custGeom>
              <a:avLst/>
              <a:gdLst>
                <a:gd name="T0" fmla="*/ 0 w 4"/>
                <a:gd name="T1" fmla="*/ 0 h 12"/>
                <a:gd name="T2" fmla="*/ 0 w 4"/>
                <a:gd name="T3" fmla="*/ 1 h 12"/>
                <a:gd name="T4" fmla="*/ 0 w 4"/>
                <a:gd name="T5" fmla="*/ 0 h 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4"/>
                    <a:pt x="2" y="8"/>
                    <a:pt x="3" y="12"/>
                  </a:cubicBezTo>
                  <a:cubicBezTo>
                    <a:pt x="1" y="9"/>
                    <a:pt x="0" y="5"/>
                    <a:pt x="2" y="1"/>
                  </a:cubicBezTo>
                </a:path>
              </a:pathLst>
            </a:custGeom>
            <a:solidFill>
              <a:srgbClr val="F5E2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59" name="Groupe 1258">
            <a:extLst>
              <a:ext uri="{FF2B5EF4-FFF2-40B4-BE49-F238E27FC236}">
                <a16:creationId xmlns:a16="http://schemas.microsoft.com/office/drawing/2014/main" xmlns="" id="{69095393-45EF-E144-BD68-7C82FE7DE43A}"/>
              </a:ext>
            </a:extLst>
          </p:cNvPr>
          <p:cNvGrpSpPr/>
          <p:nvPr/>
        </p:nvGrpSpPr>
        <p:grpSpPr>
          <a:xfrm>
            <a:off x="7261405" y="4525137"/>
            <a:ext cx="3256163" cy="2025677"/>
            <a:chOff x="7261405" y="4770768"/>
            <a:chExt cx="3256163" cy="2025677"/>
          </a:xfrm>
        </p:grpSpPr>
        <p:grpSp>
          <p:nvGrpSpPr>
            <p:cNvPr id="992" name="Groupe 991">
              <a:extLst>
                <a:ext uri="{FF2B5EF4-FFF2-40B4-BE49-F238E27FC236}">
                  <a16:creationId xmlns:a16="http://schemas.microsoft.com/office/drawing/2014/main" xmlns="" id="{192718B1-1D66-514A-BCA8-D10CDC16C2C7}"/>
                </a:ext>
              </a:extLst>
            </p:cNvPr>
            <p:cNvGrpSpPr/>
            <p:nvPr/>
          </p:nvGrpSpPr>
          <p:grpSpPr>
            <a:xfrm>
              <a:off x="7261405" y="4770768"/>
              <a:ext cx="3256163" cy="1735000"/>
              <a:chOff x="4006135" y="4696152"/>
              <a:chExt cx="3652306" cy="1862497"/>
            </a:xfrm>
          </p:grpSpPr>
          <p:sp>
            <p:nvSpPr>
              <p:cNvPr id="983" name="ZoneTexte 982">
                <a:extLst>
                  <a:ext uri="{FF2B5EF4-FFF2-40B4-BE49-F238E27FC236}">
                    <a16:creationId xmlns:a16="http://schemas.microsoft.com/office/drawing/2014/main" xmlns="" id="{1BF112B7-326E-0E47-9784-59902FA2BF0E}"/>
                  </a:ext>
                </a:extLst>
              </p:cNvPr>
              <p:cNvSpPr txBox="1"/>
              <p:nvPr/>
            </p:nvSpPr>
            <p:spPr>
              <a:xfrm>
                <a:off x="4006135" y="4696152"/>
                <a:ext cx="3652306" cy="627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Antibiogramme adapté à la bactérie</a:t>
                </a:r>
              </a:p>
            </p:txBody>
          </p:sp>
          <p:pic>
            <p:nvPicPr>
              <p:cNvPr id="985" name="Image 984">
                <a:extLst>
                  <a:ext uri="{FF2B5EF4-FFF2-40B4-BE49-F238E27FC236}">
                    <a16:creationId xmlns:a16="http://schemas.microsoft.com/office/drawing/2014/main" xmlns="" id="{0E0D545F-2374-8E48-8CC0-D63ADCA126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66751" y="5691090"/>
                <a:ext cx="737992" cy="737992"/>
              </a:xfrm>
              <a:prstGeom prst="rect">
                <a:avLst/>
              </a:prstGeom>
            </p:spPr>
          </p:pic>
          <p:pic>
            <p:nvPicPr>
              <p:cNvPr id="989" name="Image 988">
                <a:extLst>
                  <a:ext uri="{FF2B5EF4-FFF2-40B4-BE49-F238E27FC236}">
                    <a16:creationId xmlns:a16="http://schemas.microsoft.com/office/drawing/2014/main" xmlns="" id="{41C968CD-0F21-BF42-9011-60CC9C03B4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270031" y="5428349"/>
                <a:ext cx="1460500" cy="1028700"/>
              </a:xfrm>
              <a:prstGeom prst="rect">
                <a:avLst/>
              </a:prstGeom>
            </p:spPr>
          </p:pic>
          <p:pic>
            <p:nvPicPr>
              <p:cNvPr id="991" name="Image 990">
                <a:extLst>
                  <a:ext uri="{FF2B5EF4-FFF2-40B4-BE49-F238E27FC236}">
                    <a16:creationId xmlns:a16="http://schemas.microsoft.com/office/drawing/2014/main" xmlns="" id="{204D08AF-66DD-434B-8A84-522AE77C62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148181" y="6066283"/>
                <a:ext cx="730250" cy="492366"/>
              </a:xfrm>
              <a:prstGeom prst="rect">
                <a:avLst/>
              </a:prstGeom>
            </p:spPr>
          </p:pic>
        </p:grpSp>
        <p:sp>
          <p:nvSpPr>
            <p:cNvPr id="1254" name="ZoneTexte 1253">
              <a:extLst>
                <a:ext uri="{FF2B5EF4-FFF2-40B4-BE49-F238E27FC236}">
                  <a16:creationId xmlns:a16="http://schemas.microsoft.com/office/drawing/2014/main" xmlns="" id="{0B4206AB-808C-354F-A391-65A32BA25EC1}"/>
                </a:ext>
              </a:extLst>
            </p:cNvPr>
            <p:cNvSpPr txBox="1"/>
            <p:nvPr/>
          </p:nvSpPr>
          <p:spPr>
            <a:xfrm>
              <a:off x="8957399" y="6488668"/>
              <a:ext cx="6527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>
                  <a:latin typeface="Arial" panose="020B0604020202020204" pitchFamily="34" charset="0"/>
                  <a:cs typeface="Arial" panose="020B0604020202020204" pitchFamily="34" charset="0"/>
                </a:rPr>
                <a:t>solide</a:t>
              </a:r>
            </a:p>
          </p:txBody>
        </p:sp>
        <p:sp>
          <p:nvSpPr>
            <p:cNvPr id="1255" name="ZoneTexte 1254">
              <a:extLst>
                <a:ext uri="{FF2B5EF4-FFF2-40B4-BE49-F238E27FC236}">
                  <a16:creationId xmlns:a16="http://schemas.microsoft.com/office/drawing/2014/main" xmlns="" id="{3E64F786-039A-D74B-A9F2-347BB749CA6B}"/>
                </a:ext>
              </a:extLst>
            </p:cNvPr>
            <p:cNvSpPr txBox="1"/>
            <p:nvPr/>
          </p:nvSpPr>
          <p:spPr>
            <a:xfrm>
              <a:off x="7563910" y="6488668"/>
              <a:ext cx="7024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>
                  <a:latin typeface="Arial" panose="020B0604020202020204" pitchFamily="34" charset="0"/>
                  <a:cs typeface="Arial" panose="020B0604020202020204" pitchFamily="34" charset="0"/>
                </a:rPr>
                <a:t>liquide</a:t>
              </a:r>
            </a:p>
          </p:txBody>
        </p:sp>
      </p:grpSp>
      <p:grpSp>
        <p:nvGrpSpPr>
          <p:cNvPr id="1258" name="Groupe 1257">
            <a:extLst>
              <a:ext uri="{FF2B5EF4-FFF2-40B4-BE49-F238E27FC236}">
                <a16:creationId xmlns:a16="http://schemas.microsoft.com/office/drawing/2014/main" xmlns="" id="{D27FCAC1-337C-C145-A115-198837766B12}"/>
              </a:ext>
            </a:extLst>
          </p:cNvPr>
          <p:cNvGrpSpPr>
            <a:grpSpLocks noChangeAspect="1"/>
          </p:cNvGrpSpPr>
          <p:nvPr/>
        </p:nvGrpSpPr>
        <p:grpSpPr>
          <a:xfrm>
            <a:off x="3328569" y="4695057"/>
            <a:ext cx="2610796" cy="1961198"/>
            <a:chOff x="3328569" y="4695057"/>
            <a:chExt cx="2610796" cy="1961198"/>
          </a:xfrm>
        </p:grpSpPr>
        <p:grpSp>
          <p:nvGrpSpPr>
            <p:cNvPr id="1022" name="Groupe 1021">
              <a:extLst>
                <a:ext uri="{FF2B5EF4-FFF2-40B4-BE49-F238E27FC236}">
                  <a16:creationId xmlns:a16="http://schemas.microsoft.com/office/drawing/2014/main" xmlns="" id="{45C624B7-D026-CC4B-A23E-E463B56ED42E}"/>
                </a:ext>
              </a:extLst>
            </p:cNvPr>
            <p:cNvGrpSpPr/>
            <p:nvPr/>
          </p:nvGrpSpPr>
          <p:grpSpPr>
            <a:xfrm>
              <a:off x="3328569" y="4826530"/>
              <a:ext cx="2610796" cy="1829725"/>
              <a:chOff x="1808294" y="4810208"/>
              <a:chExt cx="2610796" cy="1829725"/>
            </a:xfrm>
          </p:grpSpPr>
          <p:pic>
            <p:nvPicPr>
              <p:cNvPr id="1004" name="Image 6">
                <a:extLst>
                  <a:ext uri="{FF2B5EF4-FFF2-40B4-BE49-F238E27FC236}">
                    <a16:creationId xmlns:a16="http://schemas.microsoft.com/office/drawing/2014/main" xmlns="" id="{4EC82615-5EC7-C047-AB11-B3FCAA13F1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2902" y="4810208"/>
                <a:ext cx="1246188" cy="1095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05" name="Image 7">
                <a:extLst>
                  <a:ext uri="{FF2B5EF4-FFF2-40B4-BE49-F238E27FC236}">
                    <a16:creationId xmlns:a16="http://schemas.microsoft.com/office/drawing/2014/main" xmlns="" id="{9F6344F0-14B8-E745-9175-60025CC95F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8294" y="5680004"/>
                <a:ext cx="895536" cy="9599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06" name="Image 10">
                <a:extLst>
                  <a:ext uri="{FF2B5EF4-FFF2-40B4-BE49-F238E27FC236}">
                    <a16:creationId xmlns:a16="http://schemas.microsoft.com/office/drawing/2014/main" xmlns="" id="{12A8E06F-BBAB-DE40-8685-FAF78DF3BA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96524" y="5680004"/>
                <a:ext cx="959928" cy="9599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57" name="Image 1256">
              <a:extLst>
                <a:ext uri="{FF2B5EF4-FFF2-40B4-BE49-F238E27FC236}">
                  <a16:creationId xmlns:a16="http://schemas.microsoft.com/office/drawing/2014/main" xmlns="" id="{2BEC4BB0-F138-EB45-9064-A6FC6E9967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328569" y="4695057"/>
              <a:ext cx="1196731" cy="899798"/>
            </a:xfrm>
            <a:prstGeom prst="rect">
              <a:avLst/>
            </a:prstGeom>
          </p:spPr>
        </p:pic>
      </p:grpSp>
      <p:cxnSp>
        <p:nvCxnSpPr>
          <p:cNvPr id="1262" name="Connecteur droit avec flèche 1261">
            <a:extLst>
              <a:ext uri="{FF2B5EF4-FFF2-40B4-BE49-F238E27FC236}">
                <a16:creationId xmlns:a16="http://schemas.microsoft.com/office/drawing/2014/main" xmlns="" id="{EB08613B-4FA8-BC44-ABF3-BD92DDD5A116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2098431" y="5599309"/>
            <a:ext cx="10668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3" name="ZoneTexte 1262">
            <a:extLst>
              <a:ext uri="{FF2B5EF4-FFF2-40B4-BE49-F238E27FC236}">
                <a16:creationId xmlns:a16="http://schemas.microsoft.com/office/drawing/2014/main" xmlns="" id="{A48DC737-D6F9-CB44-9839-BFD456E7B584}"/>
              </a:ext>
            </a:extLst>
          </p:cNvPr>
          <p:cNvSpPr txBox="1">
            <a:spLocks noChangeAspect="1"/>
          </p:cNvSpPr>
          <p:nvPr/>
        </p:nvSpPr>
        <p:spPr>
          <a:xfrm>
            <a:off x="112436" y="3934212"/>
            <a:ext cx="316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>
                <a:latin typeface="Arial" panose="020B0604020202020204" pitchFamily="34" charset="0"/>
                <a:cs typeface="Arial" panose="020B0604020202020204" pitchFamily="34" charset="0"/>
              </a:rPr>
              <a:t>Expertise biologique/ Validation</a:t>
            </a:r>
          </a:p>
        </p:txBody>
      </p:sp>
      <p:sp>
        <p:nvSpPr>
          <p:cNvPr id="1264" name="ZoneTexte 1263">
            <a:extLst>
              <a:ext uri="{FF2B5EF4-FFF2-40B4-BE49-F238E27FC236}">
                <a16:creationId xmlns:a16="http://schemas.microsoft.com/office/drawing/2014/main" xmlns="" id="{FAA8DC86-85F4-3944-B979-EF6FEB268A9D}"/>
              </a:ext>
            </a:extLst>
          </p:cNvPr>
          <p:cNvSpPr txBox="1"/>
          <p:nvPr/>
        </p:nvSpPr>
        <p:spPr>
          <a:xfrm>
            <a:off x="6373425" y="5388621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24h</a:t>
            </a:r>
          </a:p>
        </p:txBody>
      </p:sp>
      <p:sp>
        <p:nvSpPr>
          <p:cNvPr id="1265" name="ZoneTexte 1264">
            <a:extLst>
              <a:ext uri="{FF2B5EF4-FFF2-40B4-BE49-F238E27FC236}">
                <a16:creationId xmlns:a16="http://schemas.microsoft.com/office/drawing/2014/main" xmlns="" id="{5CE98E5D-16C6-6447-B2FF-F20CC481A701}"/>
              </a:ext>
            </a:extLst>
          </p:cNvPr>
          <p:cNvSpPr txBox="1"/>
          <p:nvPr/>
        </p:nvSpPr>
        <p:spPr>
          <a:xfrm>
            <a:off x="5976893" y="5849772"/>
            <a:ext cx="11304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Incubation</a:t>
            </a:r>
          </a:p>
        </p:txBody>
      </p:sp>
      <p:sp>
        <p:nvSpPr>
          <p:cNvPr id="1266" name="ZoneTexte 1265">
            <a:extLst>
              <a:ext uri="{FF2B5EF4-FFF2-40B4-BE49-F238E27FC236}">
                <a16:creationId xmlns:a16="http://schemas.microsoft.com/office/drawing/2014/main" xmlns="" id="{CC7DBB1E-1C8E-3D47-9618-09775C23E598}"/>
              </a:ext>
            </a:extLst>
          </p:cNvPr>
          <p:cNvSpPr txBox="1"/>
          <p:nvPr/>
        </p:nvSpPr>
        <p:spPr>
          <a:xfrm>
            <a:off x="11000388" y="527388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30 min</a:t>
            </a:r>
          </a:p>
        </p:txBody>
      </p:sp>
      <p:sp>
        <p:nvSpPr>
          <p:cNvPr id="1256" name="object 2">
            <a:extLst>
              <a:ext uri="{FF2B5EF4-FFF2-40B4-BE49-F238E27FC236}">
                <a16:creationId xmlns:a16="http://schemas.microsoft.com/office/drawing/2014/main" xmlns="" id="{2E10298E-B44D-314A-B66E-997B594EF2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5439" y="-55202"/>
            <a:ext cx="10186162" cy="996524"/>
          </a:xfrm>
          <a:prstGeom prst="rect">
            <a:avLst/>
          </a:prstGeom>
        </p:spPr>
        <p:txBody>
          <a:bodyPr vert="horz" wrap="square" lIns="0" tIns="11526" rIns="0" bIns="0" rtlCol="0" anchor="ctr">
            <a:spAutoFit/>
          </a:bodyPr>
          <a:lstStyle/>
          <a:p>
            <a:pPr marL="11527" algn="ctr">
              <a:lnSpc>
                <a:spcPct val="100000"/>
              </a:lnSpc>
              <a:spcBef>
                <a:spcPts val="91"/>
              </a:spcBef>
            </a:pPr>
            <a:r>
              <a:rPr lang="fr-FR" sz="3200" b="1"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Traitement des prélèvements au laboratoire : généralités </a:t>
            </a:r>
            <a:endParaRPr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A2A92308-AF34-4F74-AB76-D3D94FB9DDA1}"/>
              </a:ext>
            </a:extLst>
          </p:cNvPr>
          <p:cNvSpPr txBox="1"/>
          <p:nvPr/>
        </p:nvSpPr>
        <p:spPr>
          <a:xfrm>
            <a:off x="7477238" y="1056453"/>
            <a:ext cx="1862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Cytologie +/- coloration de Gram</a:t>
            </a:r>
          </a:p>
        </p:txBody>
      </p:sp>
    </p:spTree>
    <p:extLst>
      <p:ext uri="{BB962C8B-B14F-4D97-AF65-F5344CB8AC3E}">
        <p14:creationId xmlns:p14="http://schemas.microsoft.com/office/powerpoint/2010/main" xmlns="" val="95726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" grpId="0"/>
      <p:bldP spid="323" grpId="0"/>
      <p:bldP spid="934" grpId="0"/>
      <p:bldP spid="935" grpId="0"/>
      <p:bldP spid="979" grpId="0"/>
      <p:bldP spid="980" grpId="0"/>
      <p:bldP spid="1017" grpId="0"/>
      <p:bldP spid="1024" grpId="0"/>
      <p:bldP spid="1263" grpId="0"/>
      <p:bldP spid="1264" grpId="0"/>
      <p:bldP spid="1265" grpId="0"/>
      <p:bldP spid="1266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D01373DD-6C21-4FA9-B41E-7C78EEB8B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859" y="992982"/>
            <a:ext cx="1361794" cy="2687151"/>
          </a:xfrm>
          <a:prstGeom prst="rect">
            <a:avLst/>
          </a:prstGeom>
        </p:spPr>
      </p:pic>
      <p:sp>
        <p:nvSpPr>
          <p:cNvPr id="86018" name="Titre 1">
            <a:extLst>
              <a:ext uri="{FF2B5EF4-FFF2-40B4-BE49-F238E27FC236}">
                <a16:creationId xmlns:a16="http://schemas.microsoft.com/office/drawing/2014/main" xmlns="" id="{B6D787FF-BBA5-4470-AE3A-1B9FA4AA50B2}"/>
              </a:ext>
            </a:extLst>
          </p:cNvPr>
          <p:cNvSpPr txBox="1">
            <a:spLocks/>
          </p:cNvSpPr>
          <p:nvPr/>
        </p:nvSpPr>
        <p:spPr bwMode="auto">
          <a:xfrm>
            <a:off x="1981200" y="65321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fr-FR" alt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Au laboratoire </a:t>
            </a:r>
            <a:endParaRPr lang="fr-FR" altLang="fr-FR" sz="4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1139" name="Image 3">
            <a:extLst>
              <a:ext uri="{FF2B5EF4-FFF2-40B4-BE49-F238E27FC236}">
                <a16:creationId xmlns:a16="http://schemas.microsoft.com/office/drawing/2014/main" xmlns="" id="{F8B1D804-0DDE-4129-B4AF-283EACFBB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9" y="1473200"/>
            <a:ext cx="207168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0" name="Image 4">
            <a:extLst>
              <a:ext uri="{FF2B5EF4-FFF2-40B4-BE49-F238E27FC236}">
                <a16:creationId xmlns:a16="http://schemas.microsoft.com/office/drawing/2014/main" xmlns="" id="{607DDC42-FA07-4937-819F-59E6E0615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6714" y="1419226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1" name="Image 5">
            <a:extLst>
              <a:ext uri="{FF2B5EF4-FFF2-40B4-BE49-F238E27FC236}">
                <a16:creationId xmlns:a16="http://schemas.microsoft.com/office/drawing/2014/main" xmlns="" id="{FCE7C2A8-A45B-4D88-9A17-05AB2F0CC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4301" y="1438276"/>
            <a:ext cx="2106613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2" name="Image 6">
            <a:extLst>
              <a:ext uri="{FF2B5EF4-FFF2-40B4-BE49-F238E27FC236}">
                <a16:creationId xmlns:a16="http://schemas.microsoft.com/office/drawing/2014/main" xmlns="" id="{33839480-F698-4C9D-AB27-00C01B41B7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326" y="4589463"/>
            <a:ext cx="208756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3" name="ZoneTexte 7">
            <a:extLst>
              <a:ext uri="{FF2B5EF4-FFF2-40B4-BE49-F238E27FC236}">
                <a16:creationId xmlns:a16="http://schemas.microsoft.com/office/drawing/2014/main" xmlns="" id="{321FC161-1334-4944-A902-5C99D6C60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9026" y="5010151"/>
            <a:ext cx="331311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500" b="1">
                <a:latin typeface="Arial" panose="020B0604020202020204" pitchFamily="34" charset="0"/>
              </a:rPr>
              <a:t>Au bout de 24H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fr-FR" sz="2500" b="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500" b="1">
                <a:latin typeface="Arial" panose="020B0604020202020204" pitchFamily="34" charset="0"/>
              </a:rPr>
              <a:t>Au bout de 48H</a:t>
            </a:r>
          </a:p>
        </p:txBody>
      </p:sp>
      <p:sp>
        <p:nvSpPr>
          <p:cNvPr id="10" name="Flèche courbée vers la gauche 9">
            <a:extLst>
              <a:ext uri="{FF2B5EF4-FFF2-40B4-BE49-F238E27FC236}">
                <a16:creationId xmlns:a16="http://schemas.microsoft.com/office/drawing/2014/main" xmlns="" id="{E2C63C59-4F59-4ED9-BCAD-E1CE12273B8E}"/>
              </a:ext>
            </a:extLst>
          </p:cNvPr>
          <p:cNvSpPr/>
          <p:nvPr/>
        </p:nvSpPr>
        <p:spPr>
          <a:xfrm rot="17504844">
            <a:off x="2727326" y="219076"/>
            <a:ext cx="814387" cy="15478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Flèche gauche 10">
            <a:extLst>
              <a:ext uri="{FF2B5EF4-FFF2-40B4-BE49-F238E27FC236}">
                <a16:creationId xmlns:a16="http://schemas.microsoft.com/office/drawing/2014/main" xmlns="" id="{EF137D06-2D64-461F-B9EE-66E9F9CB83C0}"/>
              </a:ext>
            </a:extLst>
          </p:cNvPr>
          <p:cNvSpPr/>
          <p:nvPr/>
        </p:nvSpPr>
        <p:spPr>
          <a:xfrm rot="13736427">
            <a:off x="7419182" y="3767932"/>
            <a:ext cx="630238" cy="8731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Flèche gauche 11">
            <a:extLst>
              <a:ext uri="{FF2B5EF4-FFF2-40B4-BE49-F238E27FC236}">
                <a16:creationId xmlns:a16="http://schemas.microsoft.com/office/drawing/2014/main" xmlns="" id="{47863B20-C294-4C77-9E3B-544B466BC0AE}"/>
              </a:ext>
            </a:extLst>
          </p:cNvPr>
          <p:cNvSpPr/>
          <p:nvPr/>
        </p:nvSpPr>
        <p:spPr>
          <a:xfrm>
            <a:off x="6626225" y="5197476"/>
            <a:ext cx="630238" cy="8731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91148" name="Image 12">
            <a:extLst>
              <a:ext uri="{FF2B5EF4-FFF2-40B4-BE49-F238E27FC236}">
                <a16:creationId xmlns:a16="http://schemas.microsoft.com/office/drawing/2014/main" xmlns="" id="{673C3FEE-0433-48C6-A084-FBFF501C5E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9644" y="6202640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AAC85F1-27FC-402E-AEE2-79FB86FE5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1487" y="36493"/>
            <a:ext cx="7713946" cy="843105"/>
          </a:xfrm>
        </p:spPr>
        <p:txBody>
          <a:bodyPr>
            <a:noAutofit/>
          </a:bodyPr>
          <a:lstStyle/>
          <a:p>
            <a:r>
              <a:rPr lang="fr-FR" sz="36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: Profil protéique</a:t>
            </a:r>
            <a:endParaRPr lang="fr-FR" sz="3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609D067A-0106-4A6B-AB54-7E65C0CF3D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5" t="2453" r="1206" b="31035"/>
          <a:stretch/>
        </p:blipFill>
        <p:spPr>
          <a:xfrm>
            <a:off x="6391670" y="2138272"/>
            <a:ext cx="5507890" cy="280039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FD1E9BB0-2261-45CC-AFD1-C8E263E500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808"/>
          <a:stretch/>
        </p:blipFill>
        <p:spPr>
          <a:xfrm>
            <a:off x="8169601" y="5199673"/>
            <a:ext cx="2619375" cy="1572111"/>
          </a:xfrm>
          <a:prstGeom prst="rect">
            <a:avLst/>
          </a:prstGeom>
        </p:spPr>
      </p:pic>
      <p:sp>
        <p:nvSpPr>
          <p:cNvPr id="12" name="object 9">
            <a:extLst>
              <a:ext uri="{FF2B5EF4-FFF2-40B4-BE49-F238E27FC236}">
                <a16:creationId xmlns:a16="http://schemas.microsoft.com/office/drawing/2014/main" xmlns="" id="{89809481-3093-40B0-A4AF-48EDB7570278}"/>
              </a:ext>
            </a:extLst>
          </p:cNvPr>
          <p:cNvSpPr/>
          <p:nvPr/>
        </p:nvSpPr>
        <p:spPr>
          <a:xfrm>
            <a:off x="2786613" y="2413986"/>
            <a:ext cx="1652269" cy="12382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xmlns="" id="{C0A2AAA7-E5BB-4376-B327-103637D7B7AE}"/>
              </a:ext>
            </a:extLst>
          </p:cNvPr>
          <p:cNvGrpSpPr/>
          <p:nvPr/>
        </p:nvGrpSpPr>
        <p:grpSpPr>
          <a:xfrm>
            <a:off x="3491899" y="1776094"/>
            <a:ext cx="107950" cy="576581"/>
            <a:chOff x="3545874" y="2064385"/>
            <a:chExt cx="107950" cy="576581"/>
          </a:xfrm>
        </p:grpSpPr>
        <p:sp>
          <p:nvSpPr>
            <p:cNvPr id="13" name="object 10">
              <a:extLst>
                <a:ext uri="{FF2B5EF4-FFF2-40B4-BE49-F238E27FC236}">
                  <a16:creationId xmlns:a16="http://schemas.microsoft.com/office/drawing/2014/main" xmlns="" id="{9C64833E-8E3D-4AAF-93DC-73CCE517DCCE}"/>
                </a:ext>
              </a:extLst>
            </p:cNvPr>
            <p:cNvSpPr/>
            <p:nvPr/>
          </p:nvSpPr>
          <p:spPr>
            <a:xfrm>
              <a:off x="3599214" y="2064385"/>
              <a:ext cx="0" cy="421640"/>
            </a:xfrm>
            <a:custGeom>
              <a:avLst/>
              <a:gdLst/>
              <a:ahLst/>
              <a:cxnLst/>
              <a:rect l="l" t="t" r="r" b="b"/>
              <a:pathLst>
                <a:path h="421639">
                  <a:moveTo>
                    <a:pt x="0" y="0"/>
                  </a:moveTo>
                  <a:lnTo>
                    <a:pt x="0" y="42164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xmlns="" id="{D6D937F5-8DB6-437F-81AE-420C43E15B19}"/>
                </a:ext>
              </a:extLst>
            </p:cNvPr>
            <p:cNvSpPr/>
            <p:nvPr/>
          </p:nvSpPr>
          <p:spPr>
            <a:xfrm>
              <a:off x="3545874" y="2478406"/>
              <a:ext cx="107950" cy="162560"/>
            </a:xfrm>
            <a:custGeom>
              <a:avLst/>
              <a:gdLst/>
              <a:ahLst/>
              <a:cxnLst/>
              <a:rect l="l" t="t" r="r" b="b"/>
              <a:pathLst>
                <a:path w="107950" h="162560">
                  <a:moveTo>
                    <a:pt x="107950" y="0"/>
                  </a:moveTo>
                  <a:lnTo>
                    <a:pt x="0" y="0"/>
                  </a:lnTo>
                  <a:lnTo>
                    <a:pt x="53339" y="162560"/>
                  </a:lnTo>
                  <a:lnTo>
                    <a:pt x="1079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object 14">
            <a:extLst>
              <a:ext uri="{FF2B5EF4-FFF2-40B4-BE49-F238E27FC236}">
                <a16:creationId xmlns:a16="http://schemas.microsoft.com/office/drawing/2014/main" xmlns="" id="{8F9C047B-19E8-4CD3-B225-0AB9820C6904}"/>
              </a:ext>
            </a:extLst>
          </p:cNvPr>
          <p:cNvSpPr/>
          <p:nvPr/>
        </p:nvSpPr>
        <p:spPr>
          <a:xfrm>
            <a:off x="3180670" y="4456437"/>
            <a:ext cx="2007870" cy="15570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974292C8-E0D2-42E1-AEAC-40D164A1D862}"/>
              </a:ext>
            </a:extLst>
          </p:cNvPr>
          <p:cNvSpPr/>
          <p:nvPr/>
        </p:nvSpPr>
        <p:spPr>
          <a:xfrm>
            <a:off x="8161104" y="5180577"/>
            <a:ext cx="2619374" cy="16040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xmlns="" id="{27867860-049C-4B31-BDB2-944949031178}"/>
              </a:ext>
            </a:extLst>
          </p:cNvPr>
          <p:cNvCxnSpPr>
            <a:cxnSpLocks/>
          </p:cNvCxnSpPr>
          <p:nvPr/>
        </p:nvCxnSpPr>
        <p:spPr>
          <a:xfrm flipV="1">
            <a:off x="9455536" y="4787309"/>
            <a:ext cx="0" cy="3786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 26">
            <a:extLst>
              <a:ext uri="{FF2B5EF4-FFF2-40B4-BE49-F238E27FC236}">
                <a16:creationId xmlns:a16="http://schemas.microsoft.com/office/drawing/2014/main" xmlns="" id="{D6487680-4B8F-4CE6-9F50-944884EF00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892" r="36963"/>
          <a:stretch/>
        </p:blipFill>
        <p:spPr>
          <a:xfrm>
            <a:off x="105762" y="2138272"/>
            <a:ext cx="2183007" cy="4126302"/>
          </a:xfrm>
          <a:prstGeom prst="rect">
            <a:avLst/>
          </a:prstGeom>
        </p:spPr>
      </p:pic>
      <p:grpSp>
        <p:nvGrpSpPr>
          <p:cNvPr id="28" name="Groupe 27">
            <a:extLst>
              <a:ext uri="{FF2B5EF4-FFF2-40B4-BE49-F238E27FC236}">
                <a16:creationId xmlns:a16="http://schemas.microsoft.com/office/drawing/2014/main" xmlns="" id="{DED088CE-B227-470C-A29F-2AA5F4457C59}"/>
              </a:ext>
            </a:extLst>
          </p:cNvPr>
          <p:cNvGrpSpPr/>
          <p:nvPr/>
        </p:nvGrpSpPr>
        <p:grpSpPr>
          <a:xfrm flipH="1">
            <a:off x="2210207" y="3204845"/>
            <a:ext cx="517824" cy="107950"/>
            <a:chOff x="2372767" y="3222951"/>
            <a:chExt cx="517824" cy="107950"/>
          </a:xfrm>
        </p:grpSpPr>
        <p:sp>
          <p:nvSpPr>
            <p:cNvPr id="15" name="object 12">
              <a:extLst>
                <a:ext uri="{FF2B5EF4-FFF2-40B4-BE49-F238E27FC236}">
                  <a16:creationId xmlns:a16="http://schemas.microsoft.com/office/drawing/2014/main" xmlns="" id="{783723A7-7A49-4443-8096-6FEE0FA1AAFB}"/>
                </a:ext>
              </a:extLst>
            </p:cNvPr>
            <p:cNvSpPr/>
            <p:nvPr/>
          </p:nvSpPr>
          <p:spPr>
            <a:xfrm>
              <a:off x="2372767" y="3280994"/>
              <a:ext cx="349250" cy="0"/>
            </a:xfrm>
            <a:custGeom>
              <a:avLst/>
              <a:gdLst/>
              <a:ahLst/>
              <a:cxnLst/>
              <a:rect l="l" t="t" r="r" b="b"/>
              <a:pathLst>
                <a:path w="349250">
                  <a:moveTo>
                    <a:pt x="0" y="0"/>
                  </a:moveTo>
                  <a:lnTo>
                    <a:pt x="3492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bject 13">
              <a:extLst>
                <a:ext uri="{FF2B5EF4-FFF2-40B4-BE49-F238E27FC236}">
                  <a16:creationId xmlns:a16="http://schemas.microsoft.com/office/drawing/2014/main" xmlns="" id="{4354EB4D-2FF6-49A3-B693-51FE71A83C1B}"/>
                </a:ext>
              </a:extLst>
            </p:cNvPr>
            <p:cNvSpPr/>
            <p:nvPr/>
          </p:nvSpPr>
          <p:spPr>
            <a:xfrm>
              <a:off x="2728031" y="3222951"/>
              <a:ext cx="162560" cy="107950"/>
            </a:xfrm>
            <a:custGeom>
              <a:avLst/>
              <a:gdLst/>
              <a:ahLst/>
              <a:cxnLst/>
              <a:rect l="l" t="t" r="r" b="b"/>
              <a:pathLst>
                <a:path w="162559" h="107950">
                  <a:moveTo>
                    <a:pt x="0" y="0"/>
                  </a:moveTo>
                  <a:lnTo>
                    <a:pt x="0" y="107950"/>
                  </a:lnTo>
                  <a:lnTo>
                    <a:pt x="162559" y="546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object 6">
            <a:extLst>
              <a:ext uri="{FF2B5EF4-FFF2-40B4-BE49-F238E27FC236}">
                <a16:creationId xmlns:a16="http://schemas.microsoft.com/office/drawing/2014/main" xmlns="" id="{3AC8174D-E839-404A-AA4E-B52AEEF5781C}"/>
              </a:ext>
            </a:extLst>
          </p:cNvPr>
          <p:cNvSpPr txBox="1"/>
          <p:nvPr/>
        </p:nvSpPr>
        <p:spPr>
          <a:xfrm>
            <a:off x="6879002" y="922408"/>
            <a:ext cx="4900941" cy="1247777"/>
          </a:xfrm>
          <a:prstGeom prst="rect">
            <a:avLst/>
          </a:prstGeom>
        </p:spPr>
        <p:txBody>
          <a:bodyPr vert="horz" wrap="square" lIns="0" tIns="138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0"/>
              </a:spcBef>
            </a:pPr>
            <a:r>
              <a:rPr u="heavy" spc="-10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MALDI-TOF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5080" indent="-342900">
              <a:spcBef>
                <a:spcPts val="5"/>
              </a:spcBef>
              <a:buFont typeface="Wingdings" pitchFamily="2" charset="2"/>
              <a:buChar char="Ø"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Produit un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spectre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protéique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5080" indent="-342900">
              <a:spcBef>
                <a:spcPts val="5"/>
              </a:spcBef>
              <a:buFont typeface="Wingdings" pitchFamily="2" charset="2"/>
              <a:buChar char="Ø"/>
            </a:pP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Comparaison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base de</a:t>
            </a:r>
            <a:r>
              <a:rPr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5" dirty="0" err="1">
                <a:latin typeface="Arial" panose="020B0604020202020204" pitchFamily="34" charset="0"/>
                <a:cs typeface="Arial" panose="020B0604020202020204" pitchFamily="34" charset="0"/>
              </a:rPr>
              <a:t>donnée</a:t>
            </a:r>
            <a:endParaRPr lang="fr-FR" spc="-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5080" indent="-342900">
              <a:spcBef>
                <a:spcPts val="5"/>
              </a:spcBef>
              <a:buFont typeface="Wingdings" pitchFamily="2" charset="2"/>
              <a:buChar char="Ø"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Score </a:t>
            </a: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d'identification</a:t>
            </a:r>
            <a:r>
              <a:rPr spc="-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(probabilité)</a:t>
            </a:r>
          </a:p>
        </p:txBody>
      </p:sp>
      <p:pic>
        <p:nvPicPr>
          <p:cNvPr id="23" name="Image 6">
            <a:extLst>
              <a:ext uri="{FF2B5EF4-FFF2-40B4-BE49-F238E27FC236}">
                <a16:creationId xmlns:a16="http://schemas.microsoft.com/office/drawing/2014/main" xmlns="" id="{1D156F81-16B7-4B14-A938-67562E4ABA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948" y="1151789"/>
            <a:ext cx="949827" cy="71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 2">
            <a:extLst>
              <a:ext uri="{FF2B5EF4-FFF2-40B4-BE49-F238E27FC236}">
                <a16:creationId xmlns:a16="http://schemas.microsoft.com/office/drawing/2014/main" xmlns="" id="{6C89043B-3158-407E-A725-ED806769D9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454" y="1038587"/>
            <a:ext cx="939033" cy="93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ZoneTexte 16">
            <a:extLst>
              <a:ext uri="{FF2B5EF4-FFF2-40B4-BE49-F238E27FC236}">
                <a16:creationId xmlns:a16="http://schemas.microsoft.com/office/drawing/2014/main" xmlns="" id="{F04E5E3B-B89D-4357-B497-1E68BA69B0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654" y="1041965"/>
            <a:ext cx="2516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>
                <a:latin typeface="Arial" panose="020B0604020202020204" pitchFamily="34" charset="0"/>
                <a:cs typeface="Arial" panose="020B0604020202020204" pitchFamily="34" charset="0"/>
              </a:rPr>
              <a:t>Prélèvement clinique </a:t>
            </a:r>
          </a:p>
        </p:txBody>
      </p:sp>
      <p:sp>
        <p:nvSpPr>
          <p:cNvPr id="26" name="ZoneTexte 17">
            <a:extLst>
              <a:ext uri="{FF2B5EF4-FFF2-40B4-BE49-F238E27FC236}">
                <a16:creationId xmlns:a16="http://schemas.microsoft.com/office/drawing/2014/main" xmlns="" id="{BDDCB0B7-C866-4D4E-9488-79D36F7F8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2767" y="1325902"/>
            <a:ext cx="31805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Prélèvement de dépistage</a:t>
            </a:r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xmlns="" id="{5F4DB8C8-91BA-4989-A710-AAC3EF96C7B7}"/>
              </a:ext>
            </a:extLst>
          </p:cNvPr>
          <p:cNvCxnSpPr>
            <a:endCxn id="17" idx="1"/>
          </p:cNvCxnSpPr>
          <p:nvPr/>
        </p:nvCxnSpPr>
        <p:spPr>
          <a:xfrm flipV="1">
            <a:off x="2188402" y="5234947"/>
            <a:ext cx="992268" cy="118931"/>
          </a:xfrm>
          <a:prstGeom prst="straightConnector1">
            <a:avLst/>
          </a:prstGeom>
          <a:ln w="31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Graphique 7" descr="Loupe">
            <a:extLst>
              <a:ext uri="{FF2B5EF4-FFF2-40B4-BE49-F238E27FC236}">
                <a16:creationId xmlns:a16="http://schemas.microsoft.com/office/drawing/2014/main" xmlns="" id="{396D7DA7-B7A9-45AA-85B8-78FCA88926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H="1">
            <a:off x="105762" y="5934639"/>
            <a:ext cx="849943" cy="849943"/>
          </a:xfrm>
          <a:prstGeom prst="rect">
            <a:avLst/>
          </a:prstGeom>
        </p:spPr>
      </p:pic>
      <p:pic>
        <p:nvPicPr>
          <p:cNvPr id="34" name="Graphique 33" descr="Loupe">
            <a:extLst>
              <a:ext uri="{FF2B5EF4-FFF2-40B4-BE49-F238E27FC236}">
                <a16:creationId xmlns:a16="http://schemas.microsoft.com/office/drawing/2014/main" xmlns="" id="{AB579C87-2E1C-4D9B-BBA3-B0FC93ED0C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H="1">
            <a:off x="6897066" y="5921841"/>
            <a:ext cx="849943" cy="84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64057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AAC85F1-27FC-402E-AEE2-79FB86FE5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1487" y="36493"/>
            <a:ext cx="7713946" cy="843105"/>
          </a:xfrm>
        </p:spPr>
        <p:txBody>
          <a:bodyPr>
            <a:noAutofit/>
          </a:bodyPr>
          <a:lstStyle/>
          <a:p>
            <a:r>
              <a:rPr lang="fr-FR" sz="3600" b="1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: Profil protéique</a:t>
            </a:r>
            <a:endParaRPr lang="fr-FR" sz="3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609D067A-0106-4A6B-AB54-7E65C0CF3D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5" t="2453" r="1206" b="31035"/>
          <a:stretch/>
        </p:blipFill>
        <p:spPr>
          <a:xfrm>
            <a:off x="6391670" y="2138272"/>
            <a:ext cx="5507890" cy="280039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FD1E9BB0-2261-45CC-AFD1-C8E263E500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808"/>
          <a:stretch/>
        </p:blipFill>
        <p:spPr>
          <a:xfrm>
            <a:off x="8169601" y="5199673"/>
            <a:ext cx="2619375" cy="1572111"/>
          </a:xfrm>
          <a:prstGeom prst="rect">
            <a:avLst/>
          </a:prstGeom>
        </p:spPr>
      </p:pic>
      <p:sp>
        <p:nvSpPr>
          <p:cNvPr id="12" name="object 9">
            <a:extLst>
              <a:ext uri="{FF2B5EF4-FFF2-40B4-BE49-F238E27FC236}">
                <a16:creationId xmlns:a16="http://schemas.microsoft.com/office/drawing/2014/main" xmlns="" id="{89809481-3093-40B0-A4AF-48EDB7570278}"/>
              </a:ext>
            </a:extLst>
          </p:cNvPr>
          <p:cNvSpPr/>
          <p:nvPr/>
        </p:nvSpPr>
        <p:spPr>
          <a:xfrm>
            <a:off x="2786613" y="2413986"/>
            <a:ext cx="1652269" cy="12382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xmlns="" id="{C0A2AAA7-E5BB-4376-B327-103637D7B7AE}"/>
              </a:ext>
            </a:extLst>
          </p:cNvPr>
          <p:cNvGrpSpPr/>
          <p:nvPr/>
        </p:nvGrpSpPr>
        <p:grpSpPr>
          <a:xfrm>
            <a:off x="3491899" y="1776094"/>
            <a:ext cx="107950" cy="576581"/>
            <a:chOff x="3545874" y="2064385"/>
            <a:chExt cx="107950" cy="576581"/>
          </a:xfrm>
        </p:grpSpPr>
        <p:sp>
          <p:nvSpPr>
            <p:cNvPr id="13" name="object 10">
              <a:extLst>
                <a:ext uri="{FF2B5EF4-FFF2-40B4-BE49-F238E27FC236}">
                  <a16:creationId xmlns:a16="http://schemas.microsoft.com/office/drawing/2014/main" xmlns="" id="{9C64833E-8E3D-4AAF-93DC-73CCE517DCCE}"/>
                </a:ext>
              </a:extLst>
            </p:cNvPr>
            <p:cNvSpPr/>
            <p:nvPr/>
          </p:nvSpPr>
          <p:spPr>
            <a:xfrm>
              <a:off x="3599214" y="2064385"/>
              <a:ext cx="0" cy="421640"/>
            </a:xfrm>
            <a:custGeom>
              <a:avLst/>
              <a:gdLst/>
              <a:ahLst/>
              <a:cxnLst/>
              <a:rect l="l" t="t" r="r" b="b"/>
              <a:pathLst>
                <a:path h="421639">
                  <a:moveTo>
                    <a:pt x="0" y="0"/>
                  </a:moveTo>
                  <a:lnTo>
                    <a:pt x="0" y="42164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xmlns="" id="{D6D937F5-8DB6-437F-81AE-420C43E15B19}"/>
                </a:ext>
              </a:extLst>
            </p:cNvPr>
            <p:cNvSpPr/>
            <p:nvPr/>
          </p:nvSpPr>
          <p:spPr>
            <a:xfrm>
              <a:off x="3545874" y="2478406"/>
              <a:ext cx="107950" cy="162560"/>
            </a:xfrm>
            <a:custGeom>
              <a:avLst/>
              <a:gdLst/>
              <a:ahLst/>
              <a:cxnLst/>
              <a:rect l="l" t="t" r="r" b="b"/>
              <a:pathLst>
                <a:path w="107950" h="162560">
                  <a:moveTo>
                    <a:pt x="107950" y="0"/>
                  </a:moveTo>
                  <a:lnTo>
                    <a:pt x="0" y="0"/>
                  </a:lnTo>
                  <a:lnTo>
                    <a:pt x="53339" y="162560"/>
                  </a:lnTo>
                  <a:lnTo>
                    <a:pt x="1079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object 14">
            <a:extLst>
              <a:ext uri="{FF2B5EF4-FFF2-40B4-BE49-F238E27FC236}">
                <a16:creationId xmlns:a16="http://schemas.microsoft.com/office/drawing/2014/main" xmlns="" id="{8F9C047B-19E8-4CD3-B225-0AB9820C6904}"/>
              </a:ext>
            </a:extLst>
          </p:cNvPr>
          <p:cNvSpPr/>
          <p:nvPr/>
        </p:nvSpPr>
        <p:spPr>
          <a:xfrm>
            <a:off x="3180670" y="4456437"/>
            <a:ext cx="2007870" cy="15570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974292C8-E0D2-42E1-AEAC-40D164A1D862}"/>
              </a:ext>
            </a:extLst>
          </p:cNvPr>
          <p:cNvSpPr/>
          <p:nvPr/>
        </p:nvSpPr>
        <p:spPr>
          <a:xfrm>
            <a:off x="8161104" y="5180577"/>
            <a:ext cx="2619374" cy="16040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xmlns="" id="{27867860-049C-4B31-BDB2-944949031178}"/>
              </a:ext>
            </a:extLst>
          </p:cNvPr>
          <p:cNvCxnSpPr>
            <a:cxnSpLocks/>
          </p:cNvCxnSpPr>
          <p:nvPr/>
        </p:nvCxnSpPr>
        <p:spPr>
          <a:xfrm flipV="1">
            <a:off x="9455536" y="4787309"/>
            <a:ext cx="0" cy="3786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 26">
            <a:extLst>
              <a:ext uri="{FF2B5EF4-FFF2-40B4-BE49-F238E27FC236}">
                <a16:creationId xmlns:a16="http://schemas.microsoft.com/office/drawing/2014/main" xmlns="" id="{D6487680-4B8F-4CE6-9F50-944884EF00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892" r="36963"/>
          <a:stretch/>
        </p:blipFill>
        <p:spPr>
          <a:xfrm>
            <a:off x="105762" y="2138272"/>
            <a:ext cx="2183007" cy="4126302"/>
          </a:xfrm>
          <a:prstGeom prst="rect">
            <a:avLst/>
          </a:prstGeom>
        </p:spPr>
      </p:pic>
      <p:grpSp>
        <p:nvGrpSpPr>
          <p:cNvPr id="28" name="Groupe 27">
            <a:extLst>
              <a:ext uri="{FF2B5EF4-FFF2-40B4-BE49-F238E27FC236}">
                <a16:creationId xmlns:a16="http://schemas.microsoft.com/office/drawing/2014/main" xmlns="" id="{DED088CE-B227-470C-A29F-2AA5F4457C59}"/>
              </a:ext>
            </a:extLst>
          </p:cNvPr>
          <p:cNvGrpSpPr/>
          <p:nvPr/>
        </p:nvGrpSpPr>
        <p:grpSpPr>
          <a:xfrm flipH="1">
            <a:off x="2210207" y="3204845"/>
            <a:ext cx="517824" cy="107950"/>
            <a:chOff x="2372767" y="3222951"/>
            <a:chExt cx="517824" cy="107950"/>
          </a:xfrm>
        </p:grpSpPr>
        <p:sp>
          <p:nvSpPr>
            <p:cNvPr id="15" name="object 12">
              <a:extLst>
                <a:ext uri="{FF2B5EF4-FFF2-40B4-BE49-F238E27FC236}">
                  <a16:creationId xmlns:a16="http://schemas.microsoft.com/office/drawing/2014/main" xmlns="" id="{783723A7-7A49-4443-8096-6FEE0FA1AAFB}"/>
                </a:ext>
              </a:extLst>
            </p:cNvPr>
            <p:cNvSpPr/>
            <p:nvPr/>
          </p:nvSpPr>
          <p:spPr>
            <a:xfrm>
              <a:off x="2372767" y="3280994"/>
              <a:ext cx="349250" cy="0"/>
            </a:xfrm>
            <a:custGeom>
              <a:avLst/>
              <a:gdLst/>
              <a:ahLst/>
              <a:cxnLst/>
              <a:rect l="l" t="t" r="r" b="b"/>
              <a:pathLst>
                <a:path w="349250">
                  <a:moveTo>
                    <a:pt x="0" y="0"/>
                  </a:moveTo>
                  <a:lnTo>
                    <a:pt x="3492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bject 13">
              <a:extLst>
                <a:ext uri="{FF2B5EF4-FFF2-40B4-BE49-F238E27FC236}">
                  <a16:creationId xmlns:a16="http://schemas.microsoft.com/office/drawing/2014/main" xmlns="" id="{4354EB4D-2FF6-49A3-B693-51FE71A83C1B}"/>
                </a:ext>
              </a:extLst>
            </p:cNvPr>
            <p:cNvSpPr/>
            <p:nvPr/>
          </p:nvSpPr>
          <p:spPr>
            <a:xfrm>
              <a:off x="2728031" y="3222951"/>
              <a:ext cx="162560" cy="107950"/>
            </a:xfrm>
            <a:custGeom>
              <a:avLst/>
              <a:gdLst/>
              <a:ahLst/>
              <a:cxnLst/>
              <a:rect l="l" t="t" r="r" b="b"/>
              <a:pathLst>
                <a:path w="162559" h="107950">
                  <a:moveTo>
                    <a:pt x="0" y="0"/>
                  </a:moveTo>
                  <a:lnTo>
                    <a:pt x="0" y="107950"/>
                  </a:lnTo>
                  <a:lnTo>
                    <a:pt x="162559" y="546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object 6">
            <a:extLst>
              <a:ext uri="{FF2B5EF4-FFF2-40B4-BE49-F238E27FC236}">
                <a16:creationId xmlns:a16="http://schemas.microsoft.com/office/drawing/2014/main" xmlns="" id="{3AC8174D-E839-404A-AA4E-B52AEEF5781C}"/>
              </a:ext>
            </a:extLst>
          </p:cNvPr>
          <p:cNvSpPr txBox="1"/>
          <p:nvPr/>
        </p:nvSpPr>
        <p:spPr>
          <a:xfrm>
            <a:off x="6879002" y="922408"/>
            <a:ext cx="4900941" cy="1247777"/>
          </a:xfrm>
          <a:prstGeom prst="rect">
            <a:avLst/>
          </a:prstGeom>
        </p:spPr>
        <p:txBody>
          <a:bodyPr vert="horz" wrap="square" lIns="0" tIns="138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0"/>
              </a:spcBef>
            </a:pPr>
            <a:r>
              <a:rPr u="heavy" spc="-10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MALDI-TOF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5080" indent="-342900">
              <a:spcBef>
                <a:spcPts val="5"/>
              </a:spcBef>
              <a:buFont typeface="Wingdings" pitchFamily="2" charset="2"/>
              <a:buChar char="Ø"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Produit un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spectre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protéique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5080" indent="-342900">
              <a:spcBef>
                <a:spcPts val="5"/>
              </a:spcBef>
              <a:buFont typeface="Wingdings" pitchFamily="2" charset="2"/>
              <a:buChar char="Ø"/>
            </a:pP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Comparaison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base de</a:t>
            </a:r>
            <a:r>
              <a:rPr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5" dirty="0" err="1">
                <a:latin typeface="Arial" panose="020B0604020202020204" pitchFamily="34" charset="0"/>
                <a:cs typeface="Arial" panose="020B0604020202020204" pitchFamily="34" charset="0"/>
              </a:rPr>
              <a:t>donnée</a:t>
            </a:r>
            <a:endParaRPr lang="fr-FR" spc="-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5080" indent="-342900">
              <a:spcBef>
                <a:spcPts val="5"/>
              </a:spcBef>
              <a:buFont typeface="Wingdings" pitchFamily="2" charset="2"/>
              <a:buChar char="Ø"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Score </a:t>
            </a: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d'identification</a:t>
            </a:r>
            <a:r>
              <a:rPr spc="-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(probabilité)</a:t>
            </a:r>
          </a:p>
        </p:txBody>
      </p:sp>
      <p:pic>
        <p:nvPicPr>
          <p:cNvPr id="23" name="Image 6">
            <a:extLst>
              <a:ext uri="{FF2B5EF4-FFF2-40B4-BE49-F238E27FC236}">
                <a16:creationId xmlns:a16="http://schemas.microsoft.com/office/drawing/2014/main" xmlns="" id="{1D156F81-16B7-4B14-A938-67562E4ABA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948" y="1151789"/>
            <a:ext cx="949827" cy="71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 2">
            <a:extLst>
              <a:ext uri="{FF2B5EF4-FFF2-40B4-BE49-F238E27FC236}">
                <a16:creationId xmlns:a16="http://schemas.microsoft.com/office/drawing/2014/main" xmlns="" id="{6C89043B-3158-407E-A725-ED806769D9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454" y="1038587"/>
            <a:ext cx="939033" cy="93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ZoneTexte 16">
            <a:extLst>
              <a:ext uri="{FF2B5EF4-FFF2-40B4-BE49-F238E27FC236}">
                <a16:creationId xmlns:a16="http://schemas.microsoft.com/office/drawing/2014/main" xmlns="" id="{F04E5E3B-B89D-4357-B497-1E68BA69B0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654" y="1041965"/>
            <a:ext cx="2516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>
                <a:latin typeface="Arial" panose="020B0604020202020204" pitchFamily="34" charset="0"/>
                <a:cs typeface="Arial" panose="020B0604020202020204" pitchFamily="34" charset="0"/>
              </a:rPr>
              <a:t>Prélèvement clinique </a:t>
            </a:r>
          </a:p>
        </p:txBody>
      </p:sp>
      <p:sp>
        <p:nvSpPr>
          <p:cNvPr id="26" name="ZoneTexte 17">
            <a:extLst>
              <a:ext uri="{FF2B5EF4-FFF2-40B4-BE49-F238E27FC236}">
                <a16:creationId xmlns:a16="http://schemas.microsoft.com/office/drawing/2014/main" xmlns="" id="{BDDCB0B7-C866-4D4E-9488-79D36F7F8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2767" y="1325902"/>
            <a:ext cx="31805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Prélèvement de dépistage</a:t>
            </a:r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xmlns="" id="{5F4DB8C8-91BA-4989-A710-AAC3EF96C7B7}"/>
              </a:ext>
            </a:extLst>
          </p:cNvPr>
          <p:cNvCxnSpPr>
            <a:endCxn id="17" idx="1"/>
          </p:cNvCxnSpPr>
          <p:nvPr/>
        </p:nvCxnSpPr>
        <p:spPr>
          <a:xfrm flipV="1">
            <a:off x="2188402" y="5234947"/>
            <a:ext cx="992268" cy="118931"/>
          </a:xfrm>
          <a:prstGeom prst="straightConnector1">
            <a:avLst/>
          </a:prstGeom>
          <a:ln w="31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Graphique 7" descr="Loupe">
            <a:extLst>
              <a:ext uri="{FF2B5EF4-FFF2-40B4-BE49-F238E27FC236}">
                <a16:creationId xmlns:a16="http://schemas.microsoft.com/office/drawing/2014/main" xmlns="" id="{396D7DA7-B7A9-45AA-85B8-78FCA88926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H="1">
            <a:off x="105762" y="5934639"/>
            <a:ext cx="849943" cy="849943"/>
          </a:xfrm>
          <a:prstGeom prst="rect">
            <a:avLst/>
          </a:prstGeom>
        </p:spPr>
      </p:pic>
      <p:pic>
        <p:nvPicPr>
          <p:cNvPr id="34" name="Graphique 33" descr="Loupe">
            <a:extLst>
              <a:ext uri="{FF2B5EF4-FFF2-40B4-BE49-F238E27FC236}">
                <a16:creationId xmlns:a16="http://schemas.microsoft.com/office/drawing/2014/main" xmlns="" id="{AB579C87-2E1C-4D9B-BBA3-B0FC93ED0C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H="1">
            <a:off x="6897066" y="5921841"/>
            <a:ext cx="849943" cy="849943"/>
          </a:xfrm>
          <a:prstGeom prst="rect">
            <a:avLst/>
          </a:prstGeom>
        </p:spPr>
      </p:pic>
      <p:sp>
        <p:nvSpPr>
          <p:cNvPr id="29" name="object 16">
            <a:extLst>
              <a:ext uri="{FF2B5EF4-FFF2-40B4-BE49-F238E27FC236}">
                <a16:creationId xmlns:a16="http://schemas.microsoft.com/office/drawing/2014/main" xmlns="" id="{E8F0B150-78A5-4A8C-9EAA-B2DE9A507B4B}"/>
              </a:ext>
            </a:extLst>
          </p:cNvPr>
          <p:cNvSpPr/>
          <p:nvPr/>
        </p:nvSpPr>
        <p:spPr>
          <a:xfrm>
            <a:off x="2013511" y="2167508"/>
            <a:ext cx="8209280" cy="465201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17">
            <a:extLst>
              <a:ext uri="{FF2B5EF4-FFF2-40B4-BE49-F238E27FC236}">
                <a16:creationId xmlns:a16="http://schemas.microsoft.com/office/drawing/2014/main" xmlns="" id="{7589EEB9-7C25-487E-8339-21A8EC088056}"/>
              </a:ext>
            </a:extLst>
          </p:cNvPr>
          <p:cNvSpPr/>
          <p:nvPr/>
        </p:nvSpPr>
        <p:spPr>
          <a:xfrm>
            <a:off x="2911401" y="807973"/>
            <a:ext cx="6413500" cy="116331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847301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Espace réservé du contenu 2">
            <a:extLst>
              <a:ext uri="{FF2B5EF4-FFF2-40B4-BE49-F238E27FC236}">
                <a16:creationId xmlns:a16="http://schemas.microsoft.com/office/drawing/2014/main" xmlns="" id="{E9423FAB-8EE2-48BD-A216-031DFB769E81}"/>
              </a:ext>
            </a:extLst>
          </p:cNvPr>
          <p:cNvSpPr txBox="1">
            <a:spLocks/>
          </p:cNvSpPr>
          <p:nvPr/>
        </p:nvSpPr>
        <p:spPr bwMode="auto">
          <a:xfrm>
            <a:off x="1992313" y="1484314"/>
            <a:ext cx="83629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fr-FR" altLang="fr-FR">
                <a:latin typeface="Arial" panose="020B0604020202020204" pitchFamily="34" charset="0"/>
                <a:cs typeface="Arial" panose="020B0604020202020204" pitchFamily="34" charset="0"/>
              </a:rPr>
              <a:t>L’antibiogramme est le signe d’alerte</a:t>
            </a:r>
          </a:p>
          <a:p>
            <a:pPr>
              <a:buFont typeface="Arial" panose="020B0604020202020204" pitchFamily="34" charset="0"/>
              <a:buNone/>
            </a:pPr>
            <a:endParaRPr lang="fr-FR" altLang="fr-FR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fr-FR" altLang="fr-FR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endParaRPr lang="fr-FR" altLang="fr-FR" sz="2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Afficher l'image d'origine">
            <a:extLst>
              <a:ext uri="{FF2B5EF4-FFF2-40B4-BE49-F238E27FC236}">
                <a16:creationId xmlns:a16="http://schemas.microsoft.com/office/drawing/2014/main" xmlns="" id="{8466AF76-3A46-4D49-98BE-69FDD61CA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5726" y="1338264"/>
            <a:ext cx="828675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xmlns="" id="{8BF0401A-7280-49C5-A31E-F398B9125D67}"/>
              </a:ext>
            </a:extLst>
          </p:cNvPr>
          <p:cNvSpPr txBox="1">
            <a:spLocks/>
          </p:cNvSpPr>
          <p:nvPr/>
        </p:nvSpPr>
        <p:spPr bwMode="auto">
          <a:xfrm>
            <a:off x="1524001" y="-13728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fr-FR" sz="4400" b="1" dirty="0">
                <a:solidFill>
                  <a:srgbClr val="FFFFFF"/>
                </a:solidFill>
                <a:ea typeface="+mj-ea"/>
                <a:cs typeface="Arial" pitchFamily="34" charset="0"/>
              </a:rPr>
              <a:t>Diagnostic </a:t>
            </a:r>
          </a:p>
        </p:txBody>
      </p:sp>
      <p:pic>
        <p:nvPicPr>
          <p:cNvPr id="93189" name="Picture 2">
            <a:extLst>
              <a:ext uri="{FF2B5EF4-FFF2-40B4-BE49-F238E27FC236}">
                <a16:creationId xmlns:a16="http://schemas.microsoft.com/office/drawing/2014/main" xmlns="" id="{86D8ABA5-3E2F-4399-82D3-EF726002B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924175"/>
            <a:ext cx="4900613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e 14">
            <a:extLst>
              <a:ext uri="{FF2B5EF4-FFF2-40B4-BE49-F238E27FC236}">
                <a16:creationId xmlns:a16="http://schemas.microsoft.com/office/drawing/2014/main" xmlns="" id="{49479A0A-8154-4C1F-B847-F22A7E0944CC}"/>
              </a:ext>
            </a:extLst>
          </p:cNvPr>
          <p:cNvGrpSpPr>
            <a:grpSpLocks/>
          </p:cNvGrpSpPr>
          <p:nvPr/>
        </p:nvGrpSpPr>
        <p:grpSpPr bwMode="auto">
          <a:xfrm>
            <a:off x="7104064" y="2852739"/>
            <a:ext cx="2770187" cy="2663825"/>
            <a:chOff x="4932040" y="3645024"/>
            <a:chExt cx="2842461" cy="2952328"/>
          </a:xfrm>
        </p:grpSpPr>
        <p:pic>
          <p:nvPicPr>
            <p:cNvPr id="93191" name="Picture 2">
              <a:extLst>
                <a:ext uri="{FF2B5EF4-FFF2-40B4-BE49-F238E27FC236}">
                  <a16:creationId xmlns:a16="http://schemas.microsoft.com/office/drawing/2014/main" xmlns="" id="{0B0791A7-00A7-49EA-BF14-1AAD290C1A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6800" b="5301"/>
            <a:stretch>
              <a:fillRect/>
            </a:stretch>
          </p:blipFill>
          <p:spPr bwMode="auto">
            <a:xfrm>
              <a:off x="4932040" y="3645024"/>
              <a:ext cx="2842461" cy="2952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xmlns="" id="{CE9AC774-2FB1-4354-B366-4E792AD10BBB}"/>
                </a:ext>
              </a:extLst>
            </p:cNvPr>
            <p:cNvSpPr/>
            <p:nvPr/>
          </p:nvSpPr>
          <p:spPr>
            <a:xfrm>
              <a:off x="5187780" y="3933571"/>
              <a:ext cx="359991" cy="358924"/>
            </a:xfrm>
            <a:prstGeom prst="ellipse">
              <a:avLst/>
            </a:prstGeom>
            <a:noFill/>
            <a:ln w="952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xmlns="" id="{4DE8C887-69CF-47F3-B8C6-6F7433C6044A}"/>
                </a:ext>
              </a:extLst>
            </p:cNvPr>
            <p:cNvSpPr/>
            <p:nvPr/>
          </p:nvSpPr>
          <p:spPr>
            <a:xfrm>
              <a:off x="5875183" y="3933571"/>
              <a:ext cx="359991" cy="358924"/>
            </a:xfrm>
            <a:prstGeom prst="ellipse">
              <a:avLst/>
            </a:prstGeom>
            <a:noFill/>
            <a:ln w="952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xmlns="" id="{2915C9EC-14A1-42FD-9FE3-A453633C70FE}"/>
                </a:ext>
              </a:extLst>
            </p:cNvPr>
            <p:cNvSpPr/>
            <p:nvPr/>
          </p:nvSpPr>
          <p:spPr>
            <a:xfrm>
              <a:off x="7223927" y="3893103"/>
              <a:ext cx="431664" cy="431062"/>
            </a:xfrm>
            <a:prstGeom prst="ellipse">
              <a:avLst/>
            </a:prstGeom>
            <a:noFill/>
            <a:ln w="952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xmlns="" id="{FAB33218-C3FE-430F-9DB0-AAB74424201E}"/>
                </a:ext>
              </a:extLst>
            </p:cNvPr>
            <p:cNvSpPr/>
            <p:nvPr/>
          </p:nvSpPr>
          <p:spPr>
            <a:xfrm>
              <a:off x="5207327" y="5918211"/>
              <a:ext cx="359991" cy="358924"/>
            </a:xfrm>
            <a:prstGeom prst="ellipse">
              <a:avLst/>
            </a:prstGeom>
            <a:noFill/>
            <a:ln w="952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xmlns="" id="{21F08D15-5A0A-4131-9C45-B44B91DE25EC}"/>
                </a:ext>
              </a:extLst>
            </p:cNvPr>
            <p:cNvSpPr/>
            <p:nvPr/>
          </p:nvSpPr>
          <p:spPr>
            <a:xfrm>
              <a:off x="5292030" y="4725316"/>
              <a:ext cx="167779" cy="15307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xmlns="" id="{60DA575C-E435-4864-8DDD-2E52D12B78C5}"/>
                </a:ext>
              </a:extLst>
            </p:cNvPr>
            <p:cNvSpPr/>
            <p:nvPr/>
          </p:nvSpPr>
          <p:spPr>
            <a:xfrm>
              <a:off x="6624485" y="4744669"/>
              <a:ext cx="167779" cy="151311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xmlns="" id="{451212D4-C963-40EE-A979-4163B629F673}"/>
                </a:ext>
              </a:extLst>
            </p:cNvPr>
            <p:cNvSpPr/>
            <p:nvPr/>
          </p:nvSpPr>
          <p:spPr>
            <a:xfrm>
              <a:off x="7303744" y="4753467"/>
              <a:ext cx="167778" cy="151311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xmlns="" id="{0788E5DA-4867-46D3-B479-1C8BB944E925}"/>
                </a:ext>
              </a:extLst>
            </p:cNvPr>
            <p:cNvSpPr/>
            <p:nvPr/>
          </p:nvSpPr>
          <p:spPr>
            <a:xfrm>
              <a:off x="7284197" y="5423810"/>
              <a:ext cx="167778" cy="153071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xmlns="" id="{9E49A7F5-8E7E-48B2-A246-0B418E170A5A}"/>
                </a:ext>
              </a:extLst>
            </p:cNvPr>
            <p:cNvSpPr/>
            <p:nvPr/>
          </p:nvSpPr>
          <p:spPr>
            <a:xfrm>
              <a:off x="6626114" y="5407976"/>
              <a:ext cx="167778" cy="151311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xmlns="" id="{18BD2D49-F063-49A7-A168-37D66270EF6F}"/>
                </a:ext>
              </a:extLst>
            </p:cNvPr>
            <p:cNvSpPr/>
            <p:nvPr/>
          </p:nvSpPr>
          <p:spPr>
            <a:xfrm>
              <a:off x="5959887" y="5400938"/>
              <a:ext cx="166150" cy="15307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xmlns="" id="{ADD25AC0-A8C4-4893-BCBD-D7AC20A4AF8C}"/>
                </a:ext>
              </a:extLst>
            </p:cNvPr>
            <p:cNvSpPr/>
            <p:nvPr/>
          </p:nvSpPr>
          <p:spPr>
            <a:xfrm>
              <a:off x="5298546" y="5392140"/>
              <a:ext cx="167779" cy="153071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xmlns="" id="{FD48883D-A4EC-4E25-918C-1BA055C5FC7A}"/>
                </a:ext>
              </a:extLst>
            </p:cNvPr>
            <p:cNvSpPr/>
            <p:nvPr/>
          </p:nvSpPr>
          <p:spPr>
            <a:xfrm>
              <a:off x="6604938" y="6064243"/>
              <a:ext cx="167779" cy="151311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xmlns="" id="{7F6ED28E-42C5-4CDC-9845-6374254B0F4C}"/>
                </a:ext>
              </a:extLst>
            </p:cNvPr>
            <p:cNvSpPr/>
            <p:nvPr/>
          </p:nvSpPr>
          <p:spPr>
            <a:xfrm>
              <a:off x="7276052" y="6076560"/>
              <a:ext cx="167779" cy="15307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xmlns="" id="{F6605DF2-2363-43DC-9053-34CFC6365FE7}"/>
                </a:ext>
              </a:extLst>
            </p:cNvPr>
            <p:cNvSpPr/>
            <p:nvPr/>
          </p:nvSpPr>
          <p:spPr>
            <a:xfrm>
              <a:off x="5969660" y="4739391"/>
              <a:ext cx="167779" cy="15307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xmlns="" id="{93886A58-79B5-4081-80F1-D1B55ABF9B0D}"/>
                </a:ext>
              </a:extLst>
            </p:cNvPr>
            <p:cNvSpPr/>
            <p:nvPr/>
          </p:nvSpPr>
          <p:spPr>
            <a:xfrm>
              <a:off x="6637516" y="4053212"/>
              <a:ext cx="166150" cy="15307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xmlns="" id="{C947AE6B-0A0E-4D33-8444-522986C98D73}"/>
                </a:ext>
              </a:extLst>
            </p:cNvPr>
            <p:cNvSpPr/>
            <p:nvPr/>
          </p:nvSpPr>
          <p:spPr>
            <a:xfrm>
              <a:off x="5893101" y="5944602"/>
              <a:ext cx="306237" cy="320217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re 1">
            <a:extLst>
              <a:ext uri="{FF2B5EF4-FFF2-40B4-BE49-F238E27FC236}">
                <a16:creationId xmlns:a16="http://schemas.microsoft.com/office/drawing/2014/main" xmlns="" id="{DEC2AC3B-F217-42CE-BBC0-1A82D2728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61129"/>
            <a:ext cx="10972800" cy="1143000"/>
          </a:xfrm>
        </p:spPr>
        <p:txBody>
          <a:bodyPr/>
          <a:lstStyle/>
          <a:p>
            <a:pPr>
              <a:defRPr/>
            </a:pPr>
            <a:r>
              <a:rPr lang="fr-FR" alt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Diagnostic </a:t>
            </a:r>
          </a:p>
        </p:txBody>
      </p:sp>
      <p:sp>
        <p:nvSpPr>
          <p:cNvPr id="94211" name="Espace réservé du contenu 2">
            <a:extLst>
              <a:ext uri="{FF2B5EF4-FFF2-40B4-BE49-F238E27FC236}">
                <a16:creationId xmlns:a16="http://schemas.microsoft.com/office/drawing/2014/main" xmlns="" id="{5022ADFE-AF37-4EDA-9A25-DBD8D76C0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7850" y="1557339"/>
            <a:ext cx="8362950" cy="4751387"/>
          </a:xfrm>
        </p:spPr>
        <p:txBody>
          <a:bodyPr/>
          <a:lstStyle/>
          <a:p>
            <a:pPr marL="0" indent="0">
              <a:buNone/>
            </a:pPr>
            <a:r>
              <a:rPr lang="fr-FR" altLang="fr-FR">
                <a:latin typeface="Arial" panose="020B0604020202020204" pitchFamily="34" charset="0"/>
                <a:cs typeface="Arial" panose="020B0604020202020204" pitchFamily="34" charset="0"/>
              </a:rPr>
              <a:t>L’antibiogramme est le signe d’alerte</a:t>
            </a:r>
          </a:p>
          <a:p>
            <a:pPr marL="0" indent="0">
              <a:buNone/>
            </a:pPr>
            <a:endParaRPr lang="fr-FR" altLang="fr-FR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altLang="fr-FR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endParaRPr lang="fr-FR" altLang="fr-FR" sz="2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212" name="Espace réservé du numéro de diapositive 3">
            <a:extLst>
              <a:ext uri="{FF2B5EF4-FFF2-40B4-BE49-F238E27FC236}">
                <a16:creationId xmlns:a16="http://schemas.microsoft.com/office/drawing/2014/main" xmlns="" id="{E2FAD79C-0E80-40B5-AED4-438335180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fld id="{6763AD09-3190-4000-84B5-2063247CDD14}" type="slidenum">
              <a:rPr lang="fr-FR" altLang="fr-FR" smtClean="0"/>
              <a:pPr>
                <a:spcBef>
                  <a:spcPct val="0"/>
                </a:spcBef>
                <a:buFontTx/>
                <a:buNone/>
                <a:defRPr/>
              </a:pPr>
              <a:t>39</a:t>
            </a:fld>
            <a:endParaRPr lang="fr-FR" altLang="fr-F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347BD31F-CACE-4DD2-8D78-E2A0BCFA6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4201" y="4005264"/>
            <a:ext cx="43926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200">
                <a:latin typeface="Arial" panose="020B0604020202020204" pitchFamily="34" charset="0"/>
                <a:cs typeface="Arial" panose="020B0604020202020204" pitchFamily="34" charset="0"/>
              </a:rPr>
              <a:t>Visualisation d’une synergie entre l’acide clavulanique et une C3G</a:t>
            </a:r>
            <a:endParaRPr lang="fr-FR" altLang="fr-FR" sz="2200">
              <a:latin typeface="Arial" panose="020B0604020202020204" pitchFamily="34" charset="0"/>
            </a:endParaRPr>
          </a:p>
        </p:txBody>
      </p:sp>
      <p:pic>
        <p:nvPicPr>
          <p:cNvPr id="7" name="Picture 2" descr="Afficher l'image d'origine">
            <a:extLst>
              <a:ext uri="{FF2B5EF4-FFF2-40B4-BE49-F238E27FC236}">
                <a16:creationId xmlns:a16="http://schemas.microsoft.com/office/drawing/2014/main" xmlns="" id="{74A5767A-BC47-4E68-9C39-B31000C1E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5726" y="1338264"/>
            <a:ext cx="828675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xmlns="" id="{58464434-2399-4679-A35E-33BE8C0C7C72}"/>
              </a:ext>
            </a:extLst>
          </p:cNvPr>
          <p:cNvSpPr txBox="1">
            <a:spLocks/>
          </p:cNvSpPr>
          <p:nvPr/>
        </p:nvSpPr>
        <p:spPr bwMode="auto">
          <a:xfrm>
            <a:off x="1847851" y="2708275"/>
            <a:ext cx="8374063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fr-FR" altLang="fr-FR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BLSE (Béta-lactamase à spectre étendu)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endParaRPr lang="fr-FR" altLang="fr-FR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video blse.mp4">
            <a:hlinkClick r:id="" action="ppaction://media"/>
            <a:extLst>
              <a:ext uri="{FF2B5EF4-FFF2-40B4-BE49-F238E27FC236}">
                <a16:creationId xmlns:a16="http://schemas.microsoft.com/office/drawing/2014/main" xmlns="" id="{20984D4A-5D24-4AD3-8FC2-331ABCB67F3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9289" y="3573464"/>
            <a:ext cx="3432175" cy="257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5B8C0E5-98B7-447D-BFD5-F1F4B2266D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23" t="13824" r="4523" b="16040"/>
          <a:stretch>
            <a:fillRect/>
          </a:stretch>
        </p:blipFill>
        <p:spPr bwMode="auto">
          <a:xfrm>
            <a:off x="1827214" y="3535363"/>
            <a:ext cx="3559175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xmlns="" id="{E2302AAE-39AE-491A-80CF-8058FE7FC2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44450"/>
            <a:ext cx="9299575" cy="1143000"/>
          </a:xfrm>
        </p:spPr>
        <p:txBody>
          <a:bodyPr anchor="t"/>
          <a:lstStyle/>
          <a:p>
            <a:pPr>
              <a:defRPr/>
            </a:pPr>
            <a:r>
              <a:rPr 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Maladies infectieuses</a:t>
            </a: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C9C695CE-114A-4475-BA58-0734DE883FF9}"/>
              </a:ext>
            </a:extLst>
          </p:cNvPr>
          <p:cNvSpPr txBox="1">
            <a:spLocks noChangeArrowheads="1"/>
          </p:cNvSpPr>
          <p:nvPr/>
        </p:nvSpPr>
        <p:spPr>
          <a:xfrm>
            <a:off x="775300" y="1187450"/>
            <a:ext cx="11081992" cy="704850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XIX</a:t>
            </a:r>
            <a:r>
              <a:rPr lang="fr-FR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siècle : maladies infectieuses    = 1</a:t>
            </a:r>
            <a:r>
              <a:rPr lang="fr-FR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ère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cause de mortalité</a:t>
            </a:r>
          </a:p>
        </p:txBody>
      </p:sp>
      <p:pic>
        <p:nvPicPr>
          <p:cNvPr id="47108" name="Picture 4" descr="slide 1">
            <a:extLst>
              <a:ext uri="{FF2B5EF4-FFF2-40B4-BE49-F238E27FC236}">
                <a16:creationId xmlns:a16="http://schemas.microsoft.com/office/drawing/2014/main" xmlns="" id="{91768885-82F3-4B9B-9F6F-40076C190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384" y="3035300"/>
            <a:ext cx="3195638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9" name="Text Box 6">
            <a:extLst>
              <a:ext uri="{FF2B5EF4-FFF2-40B4-BE49-F238E27FC236}">
                <a16:creationId xmlns:a16="http://schemas.microsoft.com/office/drawing/2014/main" xmlns="" id="{63B96245-4F32-4676-A9BC-993B0673E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859" y="1927225"/>
            <a:ext cx="2951163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Clr>
                <a:schemeClr val="accent2"/>
              </a:buClr>
              <a:buFontTx/>
              <a:buNone/>
            </a:pPr>
            <a:r>
              <a:rPr kumimoji="1"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kumimoji="1" lang="fr-FR" altLang="fr-FR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kumimoji="1"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siècle : </a:t>
            </a:r>
          </a:p>
          <a:p>
            <a:pPr algn="ctr" eaLnBrk="1" hangingPunct="1">
              <a:buClr>
                <a:schemeClr val="accent2"/>
              </a:buClr>
              <a:buFont typeface="Monotype Sorts" pitchFamily="2" charset="2"/>
              <a:buNone/>
            </a:pPr>
            <a:r>
              <a:rPr kumimoji="1"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« </a:t>
            </a:r>
            <a:r>
              <a:rPr kumimoji="1" lang="en-US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miracle drugs</a:t>
            </a:r>
            <a:r>
              <a:rPr kumimoji="1"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 »</a:t>
            </a:r>
            <a:endParaRPr lang="en-US" alt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111" name="Picture 5" descr="slide2">
            <a:extLst>
              <a:ext uri="{FF2B5EF4-FFF2-40B4-BE49-F238E27FC236}">
                <a16:creationId xmlns:a16="http://schemas.microsoft.com/office/drawing/2014/main" xmlns="" id="{565E279B-3E7A-4544-BB9B-38ACAE417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039" y="2999976"/>
            <a:ext cx="2219561" cy="235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2" name="Text Box 7">
            <a:extLst>
              <a:ext uri="{FF2B5EF4-FFF2-40B4-BE49-F238E27FC236}">
                <a16:creationId xmlns:a16="http://schemas.microsoft.com/office/drawing/2014/main" xmlns="" id="{561153B1-C1CD-4B0E-AF55-5AD0E4AFE8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6265" y="1895712"/>
            <a:ext cx="4037111" cy="104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Clr>
                <a:schemeClr val="accent2"/>
              </a:buClr>
              <a:buFontTx/>
              <a:buNone/>
            </a:pPr>
            <a:r>
              <a:rPr kumimoji="1"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XXI</a:t>
            </a:r>
            <a:r>
              <a:rPr kumimoji="1" lang="fr-FR" altLang="fr-FR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ème </a:t>
            </a:r>
            <a:r>
              <a:rPr kumimoji="1"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siècle : </a:t>
            </a:r>
          </a:p>
          <a:p>
            <a:pPr algn="ctr" eaLnBrk="1" hangingPunct="1">
              <a:buClr>
                <a:schemeClr val="accent2"/>
              </a:buClr>
              <a:buFont typeface="Monotype Sorts" pitchFamily="2" charset="2"/>
              <a:buNone/>
            </a:pPr>
            <a:r>
              <a:rPr kumimoji="1"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fin des antibiotiques ?</a:t>
            </a:r>
            <a:endParaRPr lang="en-US" alt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113" name="Picture 5">
            <a:extLst>
              <a:ext uri="{FF2B5EF4-FFF2-40B4-BE49-F238E27FC236}">
                <a16:creationId xmlns:a16="http://schemas.microsoft.com/office/drawing/2014/main" xmlns="" id="{EAEA10CA-69C4-48DE-BA62-6C5C0713C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2728" y="5418179"/>
            <a:ext cx="7655739" cy="139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xmlns="" id="{5695A48B-1910-4CEE-B568-A4BC428AD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6190" y="4177072"/>
            <a:ext cx="172402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re 1">
            <a:extLst>
              <a:ext uri="{FF2B5EF4-FFF2-40B4-BE49-F238E27FC236}">
                <a16:creationId xmlns:a16="http://schemas.microsoft.com/office/drawing/2014/main" xmlns="" id="{E03BDD3F-5583-4765-8767-436866300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72436"/>
            <a:ext cx="10972800" cy="1143000"/>
          </a:xfrm>
        </p:spPr>
        <p:txBody>
          <a:bodyPr/>
          <a:lstStyle/>
          <a:p>
            <a:r>
              <a:rPr lang="fr-FR" altLang="fr-FR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Diagnostic </a:t>
            </a:r>
          </a:p>
        </p:txBody>
      </p:sp>
      <p:sp>
        <p:nvSpPr>
          <p:cNvPr id="95235" name="Espace réservé du contenu 2">
            <a:extLst>
              <a:ext uri="{FF2B5EF4-FFF2-40B4-BE49-F238E27FC236}">
                <a16:creationId xmlns:a16="http://schemas.microsoft.com/office/drawing/2014/main" xmlns="" id="{6C2508D0-B342-450E-ADE0-0A0EA68EAC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772" y="1023961"/>
            <a:ext cx="8229600" cy="642658"/>
          </a:xfrm>
        </p:spPr>
        <p:txBody>
          <a:bodyPr/>
          <a:lstStyle/>
          <a:p>
            <a:pPr marL="0" indent="0">
              <a:buNone/>
            </a:pPr>
            <a:r>
              <a:rPr lang="fr-FR" altLang="fr-FR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Carbapénémase</a:t>
            </a:r>
            <a:r>
              <a:rPr lang="fr-FR" altLang="fr-FR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signes d’alerte</a:t>
            </a:r>
          </a:p>
        </p:txBody>
      </p:sp>
      <p:sp>
        <p:nvSpPr>
          <p:cNvPr id="95236" name="Espace réservé du numéro de diapositive 3">
            <a:extLst>
              <a:ext uri="{FF2B5EF4-FFF2-40B4-BE49-F238E27FC236}">
                <a16:creationId xmlns:a16="http://schemas.microsoft.com/office/drawing/2014/main" xmlns="" id="{9A0867C7-E3D2-430C-86F0-81A09C7BB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fld id="{6763AD09-3190-4000-84B5-2063247CDD14}" type="slidenum">
              <a:rPr lang="fr-FR" altLang="fr-FR" smtClean="0"/>
              <a:pPr>
                <a:spcBef>
                  <a:spcPct val="0"/>
                </a:spcBef>
                <a:buFontTx/>
                <a:buNone/>
                <a:defRPr/>
              </a:pPr>
              <a:t>40</a:t>
            </a:fld>
            <a:endParaRPr lang="fr-FR" altLang="fr-F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5237" name="ZoneTexte 5">
            <a:extLst>
              <a:ext uri="{FF2B5EF4-FFF2-40B4-BE49-F238E27FC236}">
                <a16:creationId xmlns:a16="http://schemas.microsoft.com/office/drawing/2014/main" xmlns="" id="{CD165696-5C71-46A2-9094-DFD9775E6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7623" y="2259592"/>
            <a:ext cx="66246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Enterobactéries</a:t>
            </a:r>
            <a:r>
              <a:rPr lang="fr-FR" altLang="fr-FR" sz="22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altLang="fr-FR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Acinetobacter </a:t>
            </a:r>
            <a:r>
              <a:rPr lang="fr-FR" altLang="fr-FR" sz="2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baumannii</a:t>
            </a:r>
            <a:r>
              <a:rPr lang="fr-FR" altLang="fr-FR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200" dirty="0">
                <a:latin typeface="Arial" panose="020B0604020202020204" pitchFamily="34" charset="0"/>
                <a:cs typeface="Arial" panose="020B0604020202020204" pitchFamily="34" charset="0"/>
              </a:rPr>
              <a:t>Sensibilité réduite aux carbapénèmes </a:t>
            </a:r>
            <a:endParaRPr lang="fr-FR" altLang="fr-FR" sz="2200" dirty="0">
              <a:latin typeface="Arial" panose="020B0604020202020204" pitchFamily="34" charset="0"/>
            </a:endParaRPr>
          </a:p>
        </p:txBody>
      </p:sp>
      <p:sp>
        <p:nvSpPr>
          <p:cNvPr id="7" name="Flèche droite 6">
            <a:extLst>
              <a:ext uri="{FF2B5EF4-FFF2-40B4-BE49-F238E27FC236}">
                <a16:creationId xmlns:a16="http://schemas.microsoft.com/office/drawing/2014/main" xmlns="" id="{421DAA3E-605F-416F-BB24-3780C4E08E8F}"/>
              </a:ext>
            </a:extLst>
          </p:cNvPr>
          <p:cNvSpPr/>
          <p:nvPr/>
        </p:nvSpPr>
        <p:spPr>
          <a:xfrm rot="7723346">
            <a:off x="4749007" y="3282157"/>
            <a:ext cx="695325" cy="201612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0" name="Flèche droite 9">
            <a:extLst>
              <a:ext uri="{FF2B5EF4-FFF2-40B4-BE49-F238E27FC236}">
                <a16:creationId xmlns:a16="http://schemas.microsoft.com/office/drawing/2014/main" xmlns="" id="{6A44C7A0-EEAF-4480-A2D1-67526A83B3EE}"/>
              </a:ext>
            </a:extLst>
          </p:cNvPr>
          <p:cNvSpPr/>
          <p:nvPr/>
        </p:nvSpPr>
        <p:spPr>
          <a:xfrm rot="7723346">
            <a:off x="8924926" y="3373438"/>
            <a:ext cx="695325" cy="203200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3" name="Flèche droite 12">
            <a:extLst>
              <a:ext uri="{FF2B5EF4-FFF2-40B4-BE49-F238E27FC236}">
                <a16:creationId xmlns:a16="http://schemas.microsoft.com/office/drawing/2014/main" xmlns="" id="{0BBD72CE-D0BC-4554-A65C-D754C0130E4A}"/>
              </a:ext>
            </a:extLst>
          </p:cNvPr>
          <p:cNvSpPr/>
          <p:nvPr/>
        </p:nvSpPr>
        <p:spPr>
          <a:xfrm rot="7723346">
            <a:off x="7700963" y="3373438"/>
            <a:ext cx="695325" cy="203200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pic>
        <p:nvPicPr>
          <p:cNvPr id="5" name="75CB2515.mp4">
            <a:hlinkClick r:id="" action="ppaction://media"/>
            <a:extLst>
              <a:ext uri="{FF2B5EF4-FFF2-40B4-BE49-F238E27FC236}">
                <a16:creationId xmlns:a16="http://schemas.microsoft.com/office/drawing/2014/main" xmlns="" id="{AF86B2FB-99E9-4735-BE86-B3A210A4BC6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7464" y="3082926"/>
            <a:ext cx="6103937" cy="343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AD0EC985-5542-4AD5-AE01-56E66536CB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335" t="13824" r="3932" b="16040"/>
          <a:stretch>
            <a:fillRect/>
          </a:stretch>
        </p:blipFill>
        <p:spPr bwMode="auto">
          <a:xfrm>
            <a:off x="2566989" y="3101975"/>
            <a:ext cx="6061075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re 1">
            <a:extLst>
              <a:ext uri="{FF2B5EF4-FFF2-40B4-BE49-F238E27FC236}">
                <a16:creationId xmlns:a16="http://schemas.microsoft.com/office/drawing/2014/main" xmlns="" id="{48F906AC-6CB9-401B-90A3-3398F5236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-191774"/>
            <a:ext cx="10972800" cy="1143000"/>
          </a:xfrm>
        </p:spPr>
        <p:txBody>
          <a:bodyPr/>
          <a:lstStyle/>
          <a:p>
            <a:r>
              <a:rPr lang="fr-FR" altLang="fr-FR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Diagnostic </a:t>
            </a:r>
          </a:p>
        </p:txBody>
      </p:sp>
      <p:sp>
        <p:nvSpPr>
          <p:cNvPr id="96259" name="Espace réservé du contenu 2">
            <a:extLst>
              <a:ext uri="{FF2B5EF4-FFF2-40B4-BE49-F238E27FC236}">
                <a16:creationId xmlns:a16="http://schemas.microsoft.com/office/drawing/2014/main" xmlns="" id="{3DCB327E-03A7-4A68-83B1-40E8541A0C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1416" y="1460604"/>
            <a:ext cx="10707756" cy="1019175"/>
          </a:xfrm>
        </p:spPr>
        <p:txBody>
          <a:bodyPr/>
          <a:lstStyle/>
          <a:p>
            <a:pPr marL="0" indent="0">
              <a:buNone/>
            </a:pP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diagnostic de </a:t>
            </a:r>
            <a:r>
              <a:rPr lang="fr-FR" altLang="fr-FR" sz="2800" dirty="0" err="1">
                <a:latin typeface="Arial" panose="020B0604020202020204" pitchFamily="34" charset="0"/>
                <a:cs typeface="Arial" panose="020B0604020202020204" pitchFamily="34" charset="0"/>
              </a:rPr>
              <a:t>carbapénémase</a:t>
            </a:r>
            <a:r>
              <a:rPr lang="fr-FR" alt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nécessite des tests complémentaires</a:t>
            </a:r>
          </a:p>
          <a:p>
            <a:pPr marL="0" indent="0">
              <a:buNone/>
            </a:pPr>
            <a:endParaRPr lang="fr-FR" altLang="fr-FR" dirty="0"/>
          </a:p>
          <a:p>
            <a:pPr marL="0" indent="0">
              <a:buNone/>
            </a:pPr>
            <a:endParaRPr lang="fr-FR" altLang="fr-FR" b="1" dirty="0">
              <a:solidFill>
                <a:srgbClr val="0033CC"/>
              </a:solidFill>
            </a:endParaRPr>
          </a:p>
        </p:txBody>
      </p:sp>
      <p:pic>
        <p:nvPicPr>
          <p:cNvPr id="96260" name="Picture 2" descr="Afficher l'image d'origine">
            <a:extLst>
              <a:ext uri="{FF2B5EF4-FFF2-40B4-BE49-F238E27FC236}">
                <a16:creationId xmlns:a16="http://schemas.microsoft.com/office/drawing/2014/main" xmlns="" id="{AD241C9D-AD13-4B60-9EB2-E17515457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455" y="1459312"/>
            <a:ext cx="1008063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EBDCC786-A080-417A-BF06-43433436B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608" y="2864612"/>
            <a:ext cx="43561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5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Phénotypique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500" b="1" dirty="0">
                <a:latin typeface="Arial" panose="020B0604020202020204" pitchFamily="34" charset="0"/>
                <a:cs typeface="Arial" panose="020B0604020202020204" pitchFamily="34" charset="0"/>
              </a:rPr>
              <a:t>Test chromogénique (2H) </a:t>
            </a:r>
            <a:r>
              <a:rPr lang="fr-FR" altLang="fr-FR" sz="1800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8" name="Picture 2" descr="Afficher l'image d'origine">
            <a:extLst>
              <a:ext uri="{FF2B5EF4-FFF2-40B4-BE49-F238E27FC236}">
                <a16:creationId xmlns:a16="http://schemas.microsoft.com/office/drawing/2014/main" xmlns="" id="{81FD830F-BB10-46F7-B020-DAAE37473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96" t="36665" r="57997" b="39201"/>
          <a:stretch>
            <a:fillRect/>
          </a:stretch>
        </p:blipFill>
        <p:spPr bwMode="auto">
          <a:xfrm>
            <a:off x="4857750" y="2566247"/>
            <a:ext cx="2476500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8F894F93-943F-483C-8747-A1BFC6FCE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55" y="4612275"/>
            <a:ext cx="43561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500" b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Génotypique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500" b="1">
                <a:latin typeface="Arial" panose="020B0604020202020204" pitchFamily="34" charset="0"/>
                <a:cs typeface="Arial" panose="020B0604020202020204" pitchFamily="34" charset="0"/>
              </a:rPr>
              <a:t>PCR temps réel (3H) </a:t>
            </a:r>
            <a:r>
              <a:rPr lang="fr-FR" altLang="fr-FR" sz="180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32772" name="Picture 4" descr="Afficher l'image d'origine">
            <a:extLst>
              <a:ext uri="{FF2B5EF4-FFF2-40B4-BE49-F238E27FC236}">
                <a16:creationId xmlns:a16="http://schemas.microsoft.com/office/drawing/2014/main" xmlns="" id="{E680CF81-3969-43B2-9A83-F43EF9FAA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472" t="6952" b="53076"/>
          <a:stretch>
            <a:fillRect/>
          </a:stretch>
        </p:blipFill>
        <p:spPr bwMode="auto">
          <a:xfrm>
            <a:off x="6300478" y="4056825"/>
            <a:ext cx="2547938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>
            <a:extLst>
              <a:ext uri="{FF2B5EF4-FFF2-40B4-BE49-F238E27FC236}">
                <a16:creationId xmlns:a16="http://schemas.microsoft.com/office/drawing/2014/main" xmlns="" id="{40F47E6A-C450-4384-840C-AB19C70CE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491" y="4212399"/>
            <a:ext cx="168751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6" name="ZoneTexte 11">
            <a:extLst>
              <a:ext uri="{FF2B5EF4-FFF2-40B4-BE49-F238E27FC236}">
                <a16:creationId xmlns:a16="http://schemas.microsoft.com/office/drawing/2014/main" xmlns="" id="{26971365-5250-458F-A318-C6BE489C0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237289"/>
            <a:ext cx="914400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500" b="1" dirty="0">
                <a:solidFill>
                  <a:srgbClr val="002060"/>
                </a:solidFill>
                <a:latin typeface="Arial" panose="020B0604020202020204" pitchFamily="34" charset="0"/>
              </a:rPr>
              <a:t>PEUT PRENDRE DU TEMPS (24H-48H) !!!</a:t>
            </a:r>
          </a:p>
        </p:txBody>
      </p:sp>
      <p:pic>
        <p:nvPicPr>
          <p:cNvPr id="11" name="Image 4">
            <a:extLst>
              <a:ext uri="{FF2B5EF4-FFF2-40B4-BE49-F238E27FC236}">
                <a16:creationId xmlns:a16="http://schemas.microsoft.com/office/drawing/2014/main" xmlns="" id="{F2C79096-0829-48A6-9B75-C92EC9C1AB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3085" y="6130965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Espace réservé du contenu 2">
            <a:extLst>
              <a:ext uri="{FF2B5EF4-FFF2-40B4-BE49-F238E27FC236}">
                <a16:creationId xmlns:a16="http://schemas.microsoft.com/office/drawing/2014/main" xmlns="" id="{D80C2117-8428-41E6-B814-F5C96B21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511" y="1171073"/>
            <a:ext cx="11383617" cy="4739073"/>
          </a:xfrm>
        </p:spPr>
        <p:txBody>
          <a:bodyPr/>
          <a:lstStyle/>
          <a:p>
            <a:pPr marL="0" indent="0">
              <a:buNone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Tout patient positif </a:t>
            </a:r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est isolé</a:t>
            </a:r>
          </a:p>
          <a:p>
            <a:pPr marL="0" indent="0">
              <a:buNone/>
            </a:pPr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altLang="fr-FR" sz="2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Précautions complémentaires CONTACT +/- gouttelettes si toux</a:t>
            </a:r>
          </a:p>
          <a:p>
            <a:pPr marL="0" indent="0">
              <a:buNone/>
            </a:pPr>
            <a:endParaRPr lang="fr-FR" altLang="fr-FR" sz="2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Un patient positif sera prélevé à chaque nouvelle hospitalisation </a:t>
            </a:r>
          </a:p>
          <a:p>
            <a:pPr marL="0" indent="0">
              <a:buNone/>
            </a:pPr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Dépistage des patients contacts</a:t>
            </a:r>
          </a:p>
          <a:p>
            <a:pPr marL="0" indent="0">
              <a:buNone/>
            </a:pPr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Un patient contact doit être trouvé </a:t>
            </a:r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3 fois négatif </a:t>
            </a: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après le départ du patient source </a:t>
            </a:r>
          </a:p>
        </p:txBody>
      </p:sp>
      <p:sp>
        <p:nvSpPr>
          <p:cNvPr id="97283" name="Titre 1">
            <a:extLst>
              <a:ext uri="{FF2B5EF4-FFF2-40B4-BE49-F238E27FC236}">
                <a16:creationId xmlns:a16="http://schemas.microsoft.com/office/drawing/2014/main" xmlns="" id="{C6108A95-C474-4A73-AA35-3B2AF9E94A78}"/>
              </a:ext>
            </a:extLst>
          </p:cNvPr>
          <p:cNvSpPr txBox="1">
            <a:spLocks/>
          </p:cNvSpPr>
          <p:nvPr/>
        </p:nvSpPr>
        <p:spPr bwMode="auto">
          <a:xfrm>
            <a:off x="1981200" y="-13398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4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Interprétation des résultats </a:t>
            </a:r>
          </a:p>
        </p:txBody>
      </p:sp>
      <p:pic>
        <p:nvPicPr>
          <p:cNvPr id="97284" name="Image 3">
            <a:extLst>
              <a:ext uri="{FF2B5EF4-FFF2-40B4-BE49-F238E27FC236}">
                <a16:creationId xmlns:a16="http://schemas.microsoft.com/office/drawing/2014/main" xmlns="" id="{C159A089-BAEF-4D0C-BE7A-F51BF823F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8128" y="6147079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B421690-D6AF-47F6-9DF9-0DB2A8A1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Espace réservé du contenu 4" descr="Une image contenant table&#10;&#10;Description générée automatiquement">
            <a:extLst>
              <a:ext uri="{FF2B5EF4-FFF2-40B4-BE49-F238E27FC236}">
                <a16:creationId xmlns:a16="http://schemas.microsoft.com/office/drawing/2014/main" xmlns="" id="{C9645BE6-6073-4E71-BBA5-0F77EEB892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55073" y="0"/>
            <a:ext cx="5828189" cy="6923559"/>
          </a:xfrm>
        </p:spPr>
      </p:pic>
    </p:spTree>
    <p:extLst>
      <p:ext uri="{BB962C8B-B14F-4D97-AF65-F5344CB8AC3E}">
        <p14:creationId xmlns:p14="http://schemas.microsoft.com/office/powerpoint/2010/main" xmlns="" val="24948368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xmlns="" id="{66F418F7-5C99-4198-ADAC-E34722878A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92314" y="1196976"/>
            <a:ext cx="8207375" cy="5256213"/>
          </a:xfrm>
        </p:spPr>
        <p:txBody>
          <a:bodyPr/>
          <a:lstStyle/>
          <a:p>
            <a:pPr>
              <a:defRPr/>
            </a:pPr>
            <a:r>
              <a:rPr lang="fr-FR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Introduction </a:t>
            </a:r>
          </a:p>
          <a:p>
            <a:pPr>
              <a:defRPr/>
            </a:pPr>
            <a:endParaRPr lang="fr-FR" b="1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Définitions des résistances </a:t>
            </a:r>
          </a:p>
          <a:p>
            <a:pPr>
              <a:defRPr/>
            </a:pPr>
            <a:endParaRPr lang="fr-FR" b="1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Evaluation des résistances</a:t>
            </a:r>
          </a:p>
          <a:p>
            <a:pPr>
              <a:defRPr/>
            </a:pPr>
            <a:endParaRPr lang="fr-FR" b="1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latin typeface="Arial" pitchFamily="34" charset="0"/>
                <a:cs typeface="Arial" pitchFamily="34" charset="0"/>
              </a:rPr>
              <a:t>Epidémiologie </a:t>
            </a:r>
          </a:p>
          <a:p>
            <a:pPr>
              <a:defRPr/>
            </a:pPr>
            <a:endParaRPr lang="fr-FR" b="1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Perspectives  </a:t>
            </a:r>
          </a:p>
          <a:p>
            <a:pPr>
              <a:defRPr/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C969591-FD54-4267-B1EB-A1BF9F100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4476" y="260350"/>
            <a:ext cx="9299575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fr-FR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PLAN</a:t>
            </a:r>
            <a:endParaRPr lang="en-US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1F210F49-49F4-5E45-8769-01851DD64B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57" t="10455" b="7421"/>
          <a:stretch/>
        </p:blipFill>
        <p:spPr>
          <a:xfrm>
            <a:off x="6908800" y="1299089"/>
            <a:ext cx="4610100" cy="213287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A46F53CD-0120-5F43-992B-86FE8A530B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4" t="9962" r="5423"/>
          <a:stretch/>
        </p:blipFill>
        <p:spPr>
          <a:xfrm>
            <a:off x="7010400" y="4009655"/>
            <a:ext cx="4730980" cy="237773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C2A269D0-F745-1F48-BA10-3D7FACE7C3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489"/>
          <a:stretch/>
        </p:blipFill>
        <p:spPr>
          <a:xfrm>
            <a:off x="156013" y="2779427"/>
            <a:ext cx="6504907" cy="25105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094A406C-53E1-4F92-8E8C-F66C87AD7E00}"/>
              </a:ext>
            </a:extLst>
          </p:cNvPr>
          <p:cNvSpPr txBox="1"/>
          <p:nvPr/>
        </p:nvSpPr>
        <p:spPr>
          <a:xfrm>
            <a:off x="860941" y="-129554"/>
            <a:ext cx="10470117" cy="1200329"/>
          </a:xfrm>
          <a:prstGeom prst="rect">
            <a:avLst/>
          </a:prstGeom>
          <a:noFill/>
          <a:effectLst>
            <a:outerShdw blurRad="50800" dir="5400000" algn="ctr" rotWithShape="0">
              <a:srgbClr val="000000">
                <a:alpha val="6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Etat des lieux de la résistance à l’AP-HM – 2001-2016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4697E9DF-614E-48CB-8C2F-DEA782514835}"/>
              </a:ext>
            </a:extLst>
          </p:cNvPr>
          <p:cNvSpPr txBox="1"/>
          <p:nvPr/>
        </p:nvSpPr>
        <p:spPr>
          <a:xfrm>
            <a:off x="476180" y="2365528"/>
            <a:ext cx="4179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Stabilité du % de souches sauvages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BA232368-958C-409D-809D-E81F615654F9}"/>
              </a:ext>
            </a:extLst>
          </p:cNvPr>
          <p:cNvSpPr txBox="1"/>
          <p:nvPr/>
        </p:nvSpPr>
        <p:spPr>
          <a:xfrm>
            <a:off x="8161840" y="1424264"/>
            <a:ext cx="370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Diminution des SARM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1A3E5E94-921B-4108-8728-707CE79425BB}"/>
              </a:ext>
            </a:extLst>
          </p:cNvPr>
          <p:cNvSpPr txBox="1"/>
          <p:nvPr/>
        </p:nvSpPr>
        <p:spPr>
          <a:xfrm>
            <a:off x="7505438" y="4009655"/>
            <a:ext cx="436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Augmentation des entérobactéries C3G R</a:t>
            </a:r>
          </a:p>
        </p:txBody>
      </p:sp>
    </p:spTree>
    <p:extLst>
      <p:ext uri="{BB962C8B-B14F-4D97-AF65-F5344CB8AC3E}">
        <p14:creationId xmlns:p14="http://schemas.microsoft.com/office/powerpoint/2010/main" xmlns="" val="37724598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31643" y="-100666"/>
            <a:ext cx="10231395" cy="1143000"/>
          </a:xfrm>
        </p:spPr>
        <p:txBody>
          <a:bodyPr/>
          <a:lstStyle/>
          <a:p>
            <a:r>
              <a:rPr lang="fr-FR" b="0" dirty="0">
                <a:solidFill>
                  <a:srgbClr val="FFFFFF"/>
                </a:solidFill>
              </a:rPr>
              <a:t>Résistance aux 𝛃-</a:t>
            </a:r>
            <a:r>
              <a:rPr lang="fr-FR" b="0" dirty="0" err="1">
                <a:solidFill>
                  <a:srgbClr val="FFFFFF"/>
                </a:solidFill>
              </a:rPr>
              <a:t>lactamines</a:t>
            </a:r>
            <a:r>
              <a:rPr lang="fr-FR" b="0" dirty="0">
                <a:solidFill>
                  <a:srgbClr val="FFFFFF"/>
                </a:solidFill>
              </a:rPr>
              <a:t> – </a:t>
            </a:r>
            <a:r>
              <a:rPr lang="fr-FR" b="0" i="1" dirty="0">
                <a:solidFill>
                  <a:srgbClr val="FFFFFF"/>
                </a:solidFill>
              </a:rPr>
              <a:t>S. aureus</a:t>
            </a:r>
            <a:endParaRPr lang="fr-FR" b="0" dirty="0">
              <a:solidFill>
                <a:srgbClr val="FFFFFF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761ADC7D-9D5C-584B-845B-E6EBEE20A8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57" t="10455" b="7421"/>
          <a:stretch/>
        </p:blipFill>
        <p:spPr>
          <a:xfrm>
            <a:off x="3755467" y="1731869"/>
            <a:ext cx="4351007" cy="201300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EFFD6448-1927-4E47-9EC6-98288649364D}"/>
              </a:ext>
            </a:extLst>
          </p:cNvPr>
          <p:cNvSpPr txBox="1"/>
          <p:nvPr/>
        </p:nvSpPr>
        <p:spPr>
          <a:xfrm>
            <a:off x="311411" y="2459848"/>
            <a:ext cx="3024161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/>
              <a:t>95% des souches hospitalières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xmlns="" id="{939022C3-BE06-5141-A3B7-E37C0285CF30}"/>
              </a:ext>
            </a:extLst>
          </p:cNvPr>
          <p:cNvSpPr txBox="1">
            <a:spLocks/>
          </p:cNvSpPr>
          <p:nvPr/>
        </p:nvSpPr>
        <p:spPr>
          <a:xfrm>
            <a:off x="3755467" y="1157007"/>
            <a:ext cx="7459401" cy="470487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charset="2"/>
              <a:buNone/>
            </a:pPr>
            <a:r>
              <a:rPr lang="fr-FR" sz="2000" i="1" dirty="0"/>
              <a:t>S. aureus </a:t>
            </a:r>
            <a:r>
              <a:rPr lang="fr-FR" sz="2000" dirty="0"/>
              <a:t>résistant à la méticilline : SARM</a:t>
            </a:r>
            <a:endParaRPr lang="fr-FR" sz="2000" i="1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endParaRPr lang="fr-FR" dirty="0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xmlns="" id="{D749C142-4999-459E-B7B8-FB8307690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4460" y="4750115"/>
            <a:ext cx="6633023" cy="17740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F1A0D07-94D2-4BAC-8597-4DB232FA2817}"/>
              </a:ext>
            </a:extLst>
          </p:cNvPr>
          <p:cNvSpPr/>
          <p:nvPr/>
        </p:nvSpPr>
        <p:spPr>
          <a:xfrm>
            <a:off x="1932196" y="4030866"/>
            <a:ext cx="7997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fr-FR" dirty="0"/>
              <a:t>Mécanisme non enzymatique : synthèse d’une nouvelle PLP, la PLP2A</a:t>
            </a:r>
          </a:p>
        </p:txBody>
      </p:sp>
    </p:spTree>
    <p:extLst>
      <p:ext uri="{BB962C8B-B14F-4D97-AF65-F5344CB8AC3E}">
        <p14:creationId xmlns:p14="http://schemas.microsoft.com/office/powerpoint/2010/main" xmlns="" val="3699947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9BDF8B49-8C34-964C-A061-98F6BFA8A1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13667" y="0"/>
            <a:ext cx="9456235" cy="970450"/>
          </a:xfrm>
        </p:spPr>
        <p:txBody>
          <a:bodyPr>
            <a:noAutofit/>
          </a:bodyPr>
          <a:lstStyle/>
          <a:p>
            <a:pPr algn="ctr"/>
            <a:r>
              <a:rPr lang="fr-FR"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Résistance aux β-lactamines - Entérobactéries 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12316" y="2225405"/>
            <a:ext cx="9697673" cy="4199075"/>
          </a:xfrm>
          <a:effectLst/>
        </p:spPr>
        <p:txBody>
          <a:bodyPr>
            <a:no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Classe 1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E. coli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Shigella</a:t>
            </a:r>
            <a:r>
              <a:rPr 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spp</a:t>
            </a:r>
            <a:endParaRPr lang="fr-FR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Production non significative de </a:t>
            </a:r>
            <a:r>
              <a:rPr lang="el-GR" sz="20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-lactamases (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Céphalosporinase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Absence de </a:t>
            </a: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ampR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: non-inductible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Amox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– Augmentin - C1G 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Classe 2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K. pneumoniae, K. </a:t>
            </a:r>
            <a:r>
              <a:rPr lang="fr-F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oxytoca</a:t>
            </a:r>
            <a:r>
              <a:rPr 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, C. </a:t>
            </a:r>
            <a:r>
              <a:rPr lang="fr-F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koseri</a:t>
            </a:r>
            <a:endParaRPr lang="fr-FR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Pénicillinase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chromosomique bas niveau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Type SHV-1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Amox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– Augmentin - C1G  </a:t>
            </a:r>
          </a:p>
          <a:p>
            <a:pPr marL="457200" lvl="1" indent="0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None/>
            </a:pPr>
            <a:endParaRPr lang="fr-FR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Classe 3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fr-F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cloacae</a:t>
            </a:r>
            <a:r>
              <a:rPr 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, C. </a:t>
            </a:r>
            <a:r>
              <a:rPr lang="fr-F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freundii</a:t>
            </a:r>
            <a:r>
              <a:rPr 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, M. </a:t>
            </a:r>
            <a:r>
              <a:rPr lang="fr-F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morganii</a:t>
            </a:r>
            <a:r>
              <a:rPr 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, S. </a:t>
            </a:r>
            <a:r>
              <a:rPr lang="fr-F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marcescens</a:t>
            </a:r>
            <a:r>
              <a:rPr 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Céphalosporinase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chromosomique inductible résistante à l’acide clavulanique(</a:t>
            </a: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ampC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Amox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– Augmentin – C1G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9F3CA10E-5AA6-AF46-B51E-0C55B880DA0F}"/>
              </a:ext>
            </a:extLst>
          </p:cNvPr>
          <p:cNvSpPr/>
          <p:nvPr/>
        </p:nvSpPr>
        <p:spPr>
          <a:xfrm>
            <a:off x="318053" y="1359941"/>
            <a:ext cx="11664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Classification des Entérobactéries selon leur résistance naturelle (5 classes)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58722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xmlns="" id="{9A7CF7C3-545E-4221-A608-7CABB0F85799}"/>
              </a:ext>
            </a:extLst>
          </p:cNvPr>
          <p:cNvGrpSpPr/>
          <p:nvPr/>
        </p:nvGrpSpPr>
        <p:grpSpPr>
          <a:xfrm>
            <a:off x="1947510" y="2198893"/>
            <a:ext cx="8657300" cy="4268814"/>
            <a:chOff x="141215" y="2081121"/>
            <a:chExt cx="6557394" cy="3062379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xmlns="" id="{4E53F1FF-ADF1-A546-8FD8-FF1655A832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3923"/>
            <a:stretch/>
          </p:blipFill>
          <p:spPr>
            <a:xfrm>
              <a:off x="141215" y="3369228"/>
              <a:ext cx="6557393" cy="1774272"/>
            </a:xfrm>
            <a:prstGeom prst="rect">
              <a:avLst/>
            </a:prstGeom>
          </p:spPr>
        </p:pic>
        <p:pic>
          <p:nvPicPr>
            <p:cNvPr id="5" name="Image 4">
              <a:extLst>
                <a:ext uri="{FF2B5EF4-FFF2-40B4-BE49-F238E27FC236}">
                  <a16:creationId xmlns:a16="http://schemas.microsoft.com/office/drawing/2014/main" xmlns="" id="{7D24942B-3D92-4F06-B828-8527E79309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72593"/>
            <a:stretch/>
          </p:blipFill>
          <p:spPr>
            <a:xfrm>
              <a:off x="141216" y="2081121"/>
              <a:ext cx="6557393" cy="134788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xmlns="" id="{AB3AE15E-DE0C-45A3-8640-F0642B9BBD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88017" t="31232" b="27472"/>
            <a:stretch/>
          </p:blipFill>
          <p:spPr>
            <a:xfrm>
              <a:off x="5904452" y="2595797"/>
              <a:ext cx="785767" cy="2030931"/>
            </a:xfrm>
            <a:prstGeom prst="rect">
              <a:avLst/>
            </a:prstGeom>
          </p:spPr>
        </p:pic>
      </p:grpSp>
      <p:sp>
        <p:nvSpPr>
          <p:cNvPr id="23" name="Rectangle 2">
            <a:extLst>
              <a:ext uri="{FF2B5EF4-FFF2-40B4-BE49-F238E27FC236}">
                <a16:creationId xmlns:a16="http://schemas.microsoft.com/office/drawing/2014/main" xmlns="" id="{F90863FC-E492-4F71-918F-66ED2AEDCEB7}"/>
              </a:ext>
            </a:extLst>
          </p:cNvPr>
          <p:cNvSpPr txBox="1">
            <a:spLocks noChangeArrowheads="1"/>
          </p:cNvSpPr>
          <p:nvPr/>
        </p:nvSpPr>
        <p:spPr>
          <a:xfrm>
            <a:off x="1298385" y="85829"/>
            <a:ext cx="9595229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r-FR" sz="3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3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Résistance aux β-lactamines - Entérobactéries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4BB0BF3F-1E35-45F3-B724-4D4060431908}"/>
              </a:ext>
            </a:extLst>
          </p:cNvPr>
          <p:cNvSpPr/>
          <p:nvPr/>
        </p:nvSpPr>
        <p:spPr>
          <a:xfrm>
            <a:off x="318053" y="1359941"/>
            <a:ext cx="11664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Acquisition de résistances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2140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ZoneTexte 3">
            <a:extLst>
              <a:ext uri="{FF2B5EF4-FFF2-40B4-BE49-F238E27FC236}">
                <a16:creationId xmlns:a16="http://schemas.microsoft.com/office/drawing/2014/main" xmlns="" id="{3ECF1332-3CAA-438C-9540-1B9FDA187A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88945"/>
            <a:ext cx="1219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Conséquences de la résistance aux C3G :  Augmentation de l’utilisation des carbapénèmes </a:t>
            </a:r>
          </a:p>
          <a:p>
            <a:pPr algn="ctr" eaLnBrk="1" hangingPunct="1">
              <a:defRPr/>
            </a:pP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lèche droite 18">
            <a:extLst>
              <a:ext uri="{FF2B5EF4-FFF2-40B4-BE49-F238E27FC236}">
                <a16:creationId xmlns:a16="http://schemas.microsoft.com/office/drawing/2014/main" xmlns="" id="{69D61156-035C-4244-ADE6-355822D50FC6}"/>
              </a:ext>
            </a:extLst>
          </p:cNvPr>
          <p:cNvSpPr/>
          <p:nvPr/>
        </p:nvSpPr>
        <p:spPr>
          <a:xfrm>
            <a:off x="4177665" y="3654721"/>
            <a:ext cx="1509457" cy="71913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0357" name="Image 11">
            <a:extLst>
              <a:ext uri="{FF2B5EF4-FFF2-40B4-BE49-F238E27FC236}">
                <a16:creationId xmlns:a16="http://schemas.microsoft.com/office/drawing/2014/main" xmlns="" id="{142C4144-A370-428A-BD1C-F2E3517A6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2833" y="2344201"/>
            <a:ext cx="925513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9" name="ZoneTexte 11">
            <a:extLst>
              <a:ext uri="{FF2B5EF4-FFF2-40B4-BE49-F238E27FC236}">
                <a16:creationId xmlns:a16="http://schemas.microsoft.com/office/drawing/2014/main" xmlns="" id="{341043E6-F8F5-42AC-AA31-D26C59A31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6225" y="3364313"/>
            <a:ext cx="24479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Utilisation 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carbapénèmes 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xmlns="" id="{134B924D-6227-4049-A3B6-E0DA8CFE8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3113" y="-110767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5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itchFamily="34" charset="0"/>
              </a:rPr>
              <a:t>Tendance – Hôpitaux de Marseille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9E57B8A6-1B72-42F1-BA20-0929A19683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72" r="25219"/>
          <a:stretch/>
        </p:blipFill>
        <p:spPr>
          <a:xfrm>
            <a:off x="145733" y="2483197"/>
            <a:ext cx="3794759" cy="240856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C0E822E7-7B03-4943-BDAD-C13125742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8562" y="2752983"/>
            <a:ext cx="6558630" cy="24085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>
            <a:extLst>
              <a:ext uri="{FF2B5EF4-FFF2-40B4-BE49-F238E27FC236}">
                <a16:creationId xmlns:a16="http://schemas.microsoft.com/office/drawing/2014/main" xmlns="" id="{BAA8E376-9781-4CED-82F0-A3C3F98F5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306" y="981076"/>
            <a:ext cx="4465638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9155" name="Picture 2">
            <a:extLst>
              <a:ext uri="{FF2B5EF4-FFF2-40B4-BE49-F238E27FC236}">
                <a16:creationId xmlns:a16="http://schemas.microsoft.com/office/drawing/2014/main" xmlns="" id="{8A5EAE5F-F62A-46B9-823B-917CB1396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0414" y="3429000"/>
            <a:ext cx="4716462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9156" name="Text Box 4">
            <a:extLst>
              <a:ext uri="{FF2B5EF4-FFF2-40B4-BE49-F238E27FC236}">
                <a16:creationId xmlns:a16="http://schemas.microsoft.com/office/drawing/2014/main" xmlns="" id="{AE77301E-9EA3-42C2-BA7C-B570D98EA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8645" y="942762"/>
            <a:ext cx="2541378" cy="3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>
                <a:solidFill>
                  <a:srgbClr val="000000"/>
                </a:solidFill>
                <a:latin typeface="Arial" panose="020B0604020202020204" pitchFamily="34" charset="0"/>
              </a:rPr>
              <a:t>Histoire des sciences</a:t>
            </a:r>
          </a:p>
        </p:txBody>
      </p:sp>
      <p:sp>
        <p:nvSpPr>
          <p:cNvPr id="49157" name="Text Box 5">
            <a:extLst>
              <a:ext uri="{FF2B5EF4-FFF2-40B4-BE49-F238E27FC236}">
                <a16:creationId xmlns:a16="http://schemas.microsoft.com/office/drawing/2014/main" xmlns="" id="{6F90C170-4F1F-444E-955D-718A019BB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6944" y="1192173"/>
            <a:ext cx="5526157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1" dirty="0">
                <a:solidFill>
                  <a:srgbClr val="000000"/>
                </a:solidFill>
                <a:latin typeface="Arial" panose="020B0604020202020204" pitchFamily="34" charset="0"/>
              </a:rPr>
              <a:t>Une opération chirurgicale au 19</a:t>
            </a:r>
            <a:r>
              <a:rPr lang="fr-FR" altLang="fr-FR" sz="1600" b="1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e</a:t>
            </a:r>
            <a:r>
              <a:rPr lang="fr-FR" altLang="fr-FR" sz="1600" b="1" dirty="0">
                <a:solidFill>
                  <a:srgbClr val="000000"/>
                </a:solidFill>
                <a:latin typeface="Arial" panose="020B0604020202020204" pitchFamily="34" charset="0"/>
              </a:rPr>
              <a:t> siècle </a:t>
            </a:r>
          </a:p>
        </p:txBody>
      </p:sp>
      <p:sp>
        <p:nvSpPr>
          <p:cNvPr id="49158" name="Text Box 6">
            <a:extLst>
              <a:ext uri="{FF2B5EF4-FFF2-40B4-BE49-F238E27FC236}">
                <a16:creationId xmlns:a16="http://schemas.microsoft.com/office/drawing/2014/main" xmlns="" id="{8242E756-1041-43D4-83AF-FAB6E241F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873" y="5294314"/>
            <a:ext cx="4313237" cy="3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>
                <a:solidFill>
                  <a:srgbClr val="000000"/>
                </a:solidFill>
                <a:latin typeface="Arial" panose="020B0604020202020204" pitchFamily="34" charset="0"/>
              </a:rPr>
              <a:t>Un bloc opératoire maintenant</a:t>
            </a:r>
          </a:p>
        </p:txBody>
      </p:sp>
      <p:sp>
        <p:nvSpPr>
          <p:cNvPr id="49159" name="Text Box 7">
            <a:extLst>
              <a:ext uri="{FF2B5EF4-FFF2-40B4-BE49-F238E27FC236}">
                <a16:creationId xmlns:a16="http://schemas.microsoft.com/office/drawing/2014/main" xmlns="" id="{6237DDEF-060B-4155-8A70-D7B415B45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1470" y="1660217"/>
            <a:ext cx="40671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1" dirty="0">
                <a:solidFill>
                  <a:srgbClr val="000000"/>
                </a:solidFill>
                <a:latin typeface="Arial" panose="020B0604020202020204" pitchFamily="34" charset="0"/>
              </a:rPr>
              <a:t>85% des personnes opérées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600" b="1" dirty="0">
                <a:solidFill>
                  <a:srgbClr val="000000"/>
                </a:solidFill>
                <a:latin typeface="Arial" panose="020B0604020202020204" pitchFamily="34" charset="0"/>
              </a:rPr>
              <a:t>mourraient d’une infection.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28726579-8430-4B76-A27C-B49DCEFA20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44450"/>
            <a:ext cx="9299575" cy="1143000"/>
          </a:xfrm>
        </p:spPr>
        <p:txBody>
          <a:bodyPr anchor="t"/>
          <a:lstStyle/>
          <a:p>
            <a:pPr>
              <a:defRPr/>
            </a:pPr>
            <a:r>
              <a:rPr 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Maladies infectieuses</a:t>
            </a: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36F51112-12B4-4077-8A41-02098538C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6269" y="1062749"/>
            <a:ext cx="8659189" cy="577279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E87B094-595C-4E78-987C-87811D181CFC}"/>
              </a:ext>
            </a:extLst>
          </p:cNvPr>
          <p:cNvSpPr/>
          <p:nvPr/>
        </p:nvSpPr>
        <p:spPr>
          <a:xfrm>
            <a:off x="0" y="6496988"/>
            <a:ext cx="32223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https://resistancemap.cddep.org/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xmlns="" id="{705BD3FC-1841-40E7-A056-A4C2C8C37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438" y="-195415"/>
            <a:ext cx="10271124" cy="1325563"/>
          </a:xfrm>
        </p:spPr>
        <p:txBody>
          <a:bodyPr/>
          <a:lstStyle/>
          <a:p>
            <a:pPr algn="ctr"/>
            <a:r>
              <a:rPr lang="fr-FR"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Prévalence des carbapénémases dans le monde</a:t>
            </a:r>
          </a:p>
        </p:txBody>
      </p:sp>
    </p:spTree>
    <p:extLst>
      <p:ext uri="{BB962C8B-B14F-4D97-AF65-F5344CB8AC3E}">
        <p14:creationId xmlns:p14="http://schemas.microsoft.com/office/powerpoint/2010/main" xmlns="" val="18549964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62232" y="-197605"/>
            <a:ext cx="8267536" cy="1325563"/>
          </a:xfrm>
          <a:effectLst>
            <a:outerShdw blurRad="50800" dir="5400000">
              <a:srgbClr val="000000">
                <a:alpha val="60000"/>
              </a:srgbClr>
            </a:outerShdw>
          </a:effectLst>
        </p:spPr>
        <p:txBody>
          <a:bodyPr/>
          <a:lstStyle/>
          <a:p>
            <a:pPr algn="ctr"/>
            <a:r>
              <a:rPr lang="fr-FR"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Epidémiologie des carbapénémases à l’AP-HM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53587" y="1177960"/>
            <a:ext cx="104729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Depuis 2012 :</a:t>
            </a:r>
          </a:p>
          <a:p>
            <a:pPr marL="214313" indent="-214313">
              <a:buFont typeface="Wingdings" charset="2"/>
              <a:buChar char="v"/>
            </a:pPr>
            <a:r>
              <a:rPr lang="fr-FR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194 patients porteurs de carbapénémases inclus entre mars 2012 et janvier 2019.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660" y="2534998"/>
            <a:ext cx="8171513" cy="381629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658"/>
          <a:stretch/>
        </p:blipFill>
        <p:spPr>
          <a:xfrm>
            <a:off x="9315833" y="1931313"/>
            <a:ext cx="2621507" cy="381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18793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3105437" y="1426041"/>
            <a:ext cx="598112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="1" dirty="0">
                <a:effectLst>
                  <a:outerShdw blurRad="50800" dir="5400000" algn="ctr" rotWithShape="0">
                    <a:srgbClr val="000000">
                      <a:alpha val="60000"/>
                    </a:srgbClr>
                  </a:outerShdw>
                </a:effectLst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Caractéristiques des souches productrices</a:t>
            </a:r>
          </a:p>
        </p:txBody>
      </p:sp>
      <p:sp>
        <p:nvSpPr>
          <p:cNvPr id="4" name="Espace réservé du texte 2"/>
          <p:cNvSpPr txBox="1">
            <a:spLocks/>
          </p:cNvSpPr>
          <p:nvPr/>
        </p:nvSpPr>
        <p:spPr bwMode="auto">
          <a:xfrm>
            <a:off x="601256" y="2139947"/>
            <a:ext cx="3868340" cy="39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400" i="1" u="sng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Acinetobacter</a:t>
            </a:r>
            <a:r>
              <a:rPr lang="fr-FR" sz="2400" i="1" u="sng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fr-FR" sz="2400" i="1" u="sng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sp</a:t>
            </a:r>
            <a:r>
              <a:rPr lang="fr-FR" sz="2400" i="1" u="sng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Espace réservé du texte 4"/>
          <p:cNvSpPr txBox="1">
            <a:spLocks/>
          </p:cNvSpPr>
          <p:nvPr/>
        </p:nvSpPr>
        <p:spPr>
          <a:xfrm>
            <a:off x="7006580" y="2139947"/>
            <a:ext cx="3887391" cy="39900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400" u="sng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Entérobactéries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355632" y="2352542"/>
            <a:ext cx="25369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Espèces isolées</a:t>
            </a:r>
          </a:p>
        </p:txBody>
      </p:sp>
      <p:sp>
        <p:nvSpPr>
          <p:cNvPr id="7" name="Espace réservé du contenu 3"/>
          <p:cNvSpPr txBox="1">
            <a:spLocks/>
          </p:cNvSpPr>
          <p:nvPr/>
        </p:nvSpPr>
        <p:spPr>
          <a:xfrm>
            <a:off x="131565" y="3791493"/>
            <a:ext cx="4903143" cy="1469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charset="2"/>
              <a:buChar char="Ø"/>
            </a:pPr>
            <a:r>
              <a:rPr lang="fr-FR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64 </a:t>
            </a:r>
            <a:r>
              <a:rPr lang="fr-FR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Acinetobacter</a:t>
            </a:r>
            <a:r>
              <a:rPr lang="fr-FR" i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baumannii</a:t>
            </a:r>
          </a:p>
          <a:p>
            <a:pPr lvl="1">
              <a:buFont typeface="Wingdings" charset="2"/>
              <a:buChar char="Ø"/>
            </a:pPr>
            <a:r>
              <a:rPr lang="fr-FR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1 </a:t>
            </a:r>
            <a:r>
              <a:rPr lang="fr-FR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Acinetobacter</a:t>
            </a:r>
            <a:r>
              <a:rPr lang="fr-FR" i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fr-FR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junii</a:t>
            </a:r>
            <a:endParaRPr lang="fr-FR" i="1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lvl="1">
              <a:buFont typeface="Wingdings" charset="2"/>
              <a:buChar char="Ø"/>
            </a:pPr>
            <a:r>
              <a:rPr lang="fr-FR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1 </a:t>
            </a:r>
            <a:r>
              <a:rPr lang="fr-FR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Acinetobacter</a:t>
            </a:r>
            <a:r>
              <a:rPr lang="fr-FR" i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fr-FR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pittii</a:t>
            </a:r>
            <a:endParaRPr lang="fr-FR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cxnSp>
        <p:nvCxnSpPr>
          <p:cNvPr id="8" name="Connecteur droit 7"/>
          <p:cNvCxnSpPr/>
          <p:nvPr/>
        </p:nvCxnSpPr>
        <p:spPr>
          <a:xfrm>
            <a:off x="5440810" y="2955094"/>
            <a:ext cx="0" cy="29841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8209" y="2773206"/>
            <a:ext cx="5202776" cy="3717195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xmlns="" id="{1DD902EE-7D04-CB49-BF4C-952F1F2CB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1509" y="-216445"/>
            <a:ext cx="8668979" cy="1325563"/>
          </a:xfrm>
          <a:effectLst>
            <a:outerShdw blurRad="50800" dir="5400000">
              <a:srgbClr val="000000">
                <a:alpha val="60000"/>
              </a:srgbClr>
            </a:outerShdw>
          </a:effectLst>
        </p:spPr>
        <p:txBody>
          <a:bodyPr/>
          <a:lstStyle/>
          <a:p>
            <a:pPr algn="ctr"/>
            <a:r>
              <a:rPr lang="fr-FR" sz="3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Epidémiologie des carbapénémases à l’AP-HM</a:t>
            </a:r>
          </a:p>
        </p:txBody>
      </p:sp>
    </p:spTree>
    <p:extLst>
      <p:ext uri="{BB962C8B-B14F-4D97-AF65-F5344CB8AC3E}">
        <p14:creationId xmlns:p14="http://schemas.microsoft.com/office/powerpoint/2010/main" xmlns="" val="29974820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8"/>
          <p:cNvSpPr>
            <a:spLocks noGrp="1"/>
          </p:cNvSpPr>
          <p:nvPr>
            <p:ph idx="1"/>
          </p:nvPr>
        </p:nvSpPr>
        <p:spPr>
          <a:xfrm>
            <a:off x="88816" y="1578860"/>
            <a:ext cx="4502813" cy="2163162"/>
          </a:xfrm>
        </p:spPr>
        <p:txBody>
          <a:bodyPr>
            <a:noAutofit/>
          </a:bodyPr>
          <a:lstStyle/>
          <a:p>
            <a:pPr marL="214313" indent="-214313">
              <a:buFont typeface="Wingdings" charset="2"/>
              <a:buChar char="v"/>
            </a:pPr>
            <a:r>
              <a:rPr lang="fr-FR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Ratio H/F: 2,13</a:t>
            </a:r>
          </a:p>
          <a:p>
            <a:pPr marL="214313" indent="-214313">
              <a:buFont typeface="Wingdings" charset="2"/>
              <a:buChar char="v"/>
            </a:pPr>
            <a:r>
              <a:rPr lang="fr-FR" sz="20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Age moyen: 59 ans ± 20,5 ans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Wingdings" charset="2"/>
              <a:buChar char="v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Acquisition:</a:t>
            </a:r>
          </a:p>
          <a:p>
            <a:pPr lvl="1">
              <a:buFont typeface="Wingdings" charset="2"/>
              <a:buChar char="Ø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Communautaire: 41 patients</a:t>
            </a:r>
          </a:p>
          <a:p>
            <a:pPr lvl="1">
              <a:buFont typeface="Wingdings" charset="2"/>
              <a:buChar char="Ø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Nosocomiale: 153 patients</a:t>
            </a:r>
          </a:p>
          <a:p>
            <a:pPr lvl="1">
              <a:buFont typeface="Wingdings" charset="2"/>
              <a:buChar char="Ø"/>
            </a:pP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848163" y="1879252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Origine géographique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5401" y="2639202"/>
            <a:ext cx="8644877" cy="421879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C103F40E-D92A-3943-BC29-40102519C292}"/>
              </a:ext>
            </a:extLst>
          </p:cNvPr>
          <p:cNvSpPr txBox="1"/>
          <p:nvPr/>
        </p:nvSpPr>
        <p:spPr>
          <a:xfrm>
            <a:off x="4319135" y="923021"/>
            <a:ext cx="41280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Caractéristiques des patients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xmlns="" id="{8EE7DF92-958B-9746-890E-9B2A4B4D8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157" y="-187099"/>
            <a:ext cx="10877686" cy="1325563"/>
          </a:xfrm>
          <a:effectLst>
            <a:outerShdw blurRad="50800" dir="5400000">
              <a:srgbClr val="000000">
                <a:alpha val="60000"/>
              </a:srgbClr>
            </a:outerShdw>
          </a:effectLst>
        </p:spPr>
        <p:txBody>
          <a:bodyPr/>
          <a:lstStyle/>
          <a:p>
            <a:pPr algn="ctr"/>
            <a:r>
              <a:rPr lang="fr-FR" sz="3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Epidémiologie des carbapénémases à l’AP-HM</a:t>
            </a:r>
          </a:p>
        </p:txBody>
      </p:sp>
    </p:spTree>
    <p:extLst>
      <p:ext uri="{BB962C8B-B14F-4D97-AF65-F5344CB8AC3E}">
        <p14:creationId xmlns:p14="http://schemas.microsoft.com/office/powerpoint/2010/main" xmlns="" val="9970056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41306" y="1726346"/>
            <a:ext cx="4600643" cy="495453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157" y="3684355"/>
            <a:ext cx="5456393" cy="312640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870" y="1610444"/>
            <a:ext cx="5456393" cy="181676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F98296C5-A5B4-C944-B451-E2583C59EE25}"/>
              </a:ext>
            </a:extLst>
          </p:cNvPr>
          <p:cNvSpPr txBox="1"/>
          <p:nvPr/>
        </p:nvSpPr>
        <p:spPr>
          <a:xfrm>
            <a:off x="4229579" y="897035"/>
            <a:ext cx="41280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Caractéristiques des patients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xmlns="" id="{99AEAA66-31CD-1D46-A110-C0EE8A1F1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157" y="-189624"/>
            <a:ext cx="10877686" cy="1325563"/>
          </a:xfrm>
          <a:effectLst>
            <a:outerShdw blurRad="50800" dir="5400000">
              <a:srgbClr val="000000">
                <a:alpha val="60000"/>
              </a:srgbClr>
            </a:outerShdw>
          </a:effectLst>
        </p:spPr>
        <p:txBody>
          <a:bodyPr/>
          <a:lstStyle/>
          <a:p>
            <a:pPr algn="ctr"/>
            <a:r>
              <a:rPr lang="fr-FR" sz="3600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Epidémiologie des carbapénémases à l’AP-HM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1E7D27-1A13-4D39-A388-249820428445}"/>
              </a:ext>
            </a:extLst>
          </p:cNvPr>
          <p:cNvSpPr/>
          <p:nvPr/>
        </p:nvSpPr>
        <p:spPr>
          <a:xfrm>
            <a:off x="2203228" y="1610444"/>
            <a:ext cx="2589841" cy="8751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74700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xmlns="" id="{880BFD3A-830C-4D3E-91F1-66031DE10A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2736704"/>
              </p:ext>
            </p:extLst>
          </p:nvPr>
        </p:nvGraphicFramePr>
        <p:xfrm>
          <a:off x="355315" y="1460855"/>
          <a:ext cx="1127777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5555">
                  <a:extLst>
                    <a:ext uri="{9D8B030D-6E8A-4147-A177-3AD203B41FA5}">
                      <a16:colId xmlns:a16="http://schemas.microsoft.com/office/drawing/2014/main" xmlns="" val="2199614554"/>
                    </a:ext>
                  </a:extLst>
                </a:gridCol>
                <a:gridCol w="1841245">
                  <a:extLst>
                    <a:ext uri="{9D8B030D-6E8A-4147-A177-3AD203B41FA5}">
                      <a16:colId xmlns:a16="http://schemas.microsoft.com/office/drawing/2014/main" xmlns="" val="2062771994"/>
                    </a:ext>
                  </a:extLst>
                </a:gridCol>
                <a:gridCol w="2669865">
                  <a:extLst>
                    <a:ext uri="{9D8B030D-6E8A-4147-A177-3AD203B41FA5}">
                      <a16:colId xmlns:a16="http://schemas.microsoft.com/office/drawing/2014/main" xmlns="" val="557306437"/>
                    </a:ext>
                  </a:extLst>
                </a:gridCol>
                <a:gridCol w="2255555">
                  <a:extLst>
                    <a:ext uri="{9D8B030D-6E8A-4147-A177-3AD203B41FA5}">
                      <a16:colId xmlns:a16="http://schemas.microsoft.com/office/drawing/2014/main" xmlns="" val="309838808"/>
                    </a:ext>
                  </a:extLst>
                </a:gridCol>
                <a:gridCol w="2255555">
                  <a:extLst>
                    <a:ext uri="{9D8B030D-6E8A-4147-A177-3AD203B41FA5}">
                      <a16:colId xmlns:a16="http://schemas.microsoft.com/office/drawing/2014/main" xmlns="" val="1315665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Antibiotique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Epidémiologie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Germe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Résistance plasmidique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Résistance chromosomique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72792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Vancomycine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Rare (~1/an)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i="1" dirty="0"/>
                        <a:t>E. faecium ++</a:t>
                      </a:r>
                    </a:p>
                    <a:p>
                      <a:r>
                        <a:rPr lang="fr-FR" i="1" dirty="0"/>
                        <a:t>E. faecalis</a:t>
                      </a:r>
                    </a:p>
                    <a:p>
                      <a:r>
                        <a:rPr lang="fr-FR" i="0" dirty="0"/>
                        <a:t>Staphylocoques</a:t>
                      </a:r>
                    </a:p>
                    <a:p>
                      <a:endParaRPr lang="fr-FR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i="1" dirty="0" err="1"/>
                        <a:t>vanA</a:t>
                      </a:r>
                      <a:r>
                        <a:rPr lang="fr-FR" i="1" dirty="0"/>
                        <a:t> ++, </a:t>
                      </a:r>
                      <a:r>
                        <a:rPr lang="fr-FR" i="1" dirty="0" err="1"/>
                        <a:t>vanB</a:t>
                      </a:r>
                      <a:endParaRPr lang="fr-FR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  <a:p>
                      <a:endParaRPr lang="fr-FR" dirty="0"/>
                    </a:p>
                    <a:p>
                      <a:r>
                        <a:rPr lang="fr-FR" dirty="0"/>
                        <a:t>Épaississement paroi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60758269"/>
                  </a:ext>
                </a:extLst>
              </a:tr>
            </a:tbl>
          </a:graphicData>
        </a:graphic>
      </p:graphicFrame>
      <p:sp>
        <p:nvSpPr>
          <p:cNvPr id="6" name="Titre 1">
            <a:extLst>
              <a:ext uri="{FF2B5EF4-FFF2-40B4-BE49-F238E27FC236}">
                <a16:creationId xmlns:a16="http://schemas.microsoft.com/office/drawing/2014/main" xmlns="" id="{825EECCF-2E9F-4A8D-9E2B-E3459DF64C3B}"/>
              </a:ext>
            </a:extLst>
          </p:cNvPr>
          <p:cNvSpPr txBox="1">
            <a:spLocks/>
          </p:cNvSpPr>
          <p:nvPr/>
        </p:nvSpPr>
        <p:spPr>
          <a:xfrm>
            <a:off x="657157" y="124318"/>
            <a:ext cx="10877686" cy="694390"/>
          </a:xfrm>
          <a:prstGeom prst="rect">
            <a:avLst/>
          </a:prstGeom>
          <a:effectLst>
            <a:outerShdw blurRad="50800" dir="5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r-FR" sz="3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Résistance - épidémiologie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xmlns="" id="{8FAC8F93-B550-4181-8A87-54CDB952B528}"/>
              </a:ext>
            </a:extLst>
          </p:cNvPr>
          <p:cNvSpPr txBox="1">
            <a:spLocks/>
          </p:cNvSpPr>
          <p:nvPr/>
        </p:nvSpPr>
        <p:spPr bwMode="auto">
          <a:xfrm>
            <a:off x="697039" y="3255660"/>
            <a:ext cx="10232065" cy="314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fr-FR" alt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sz="2400" i="1" dirty="0">
                <a:latin typeface="Arial" panose="020B0604020202020204" pitchFamily="34" charset="0"/>
                <a:cs typeface="Arial" panose="020B0604020202020204" pitchFamily="34" charset="0"/>
              </a:rPr>
              <a:t>S. aureus </a:t>
            </a:r>
            <a:r>
              <a:rPr lang="fr-FR" alt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Vanco</a:t>
            </a:r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I/R : </a:t>
            </a:r>
          </a:p>
          <a:p>
            <a:pPr>
              <a:buFont typeface="Arial" panose="020B0604020202020204" pitchFamily="34" charset="0"/>
              <a:buNone/>
            </a:pPr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	Nombre de cas : 0 à Marseille</a:t>
            </a:r>
          </a:p>
          <a:p>
            <a:pPr>
              <a:buFont typeface="Arial" panose="020B0604020202020204" pitchFamily="34" charset="0"/>
              <a:buNone/>
            </a:pPr>
            <a:endParaRPr lang="fr-FR" alt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Entérocoques résistants aux glycopeptides : Nombre de cas : 2 à Marseille depuis 2014</a:t>
            </a:r>
          </a:p>
          <a:p>
            <a:pPr>
              <a:buFont typeface="Arial" panose="020B0604020202020204" pitchFamily="34" charset="0"/>
              <a:buNone/>
            </a:pPr>
            <a:r>
              <a:rPr lang="fr-FR" altLang="fr-FR" sz="2400" dirty="0">
                <a:latin typeface="Arial" panose="020B0604020202020204" pitchFamily="34" charset="0"/>
                <a:cs typeface="Arial" panose="020B0604020202020204" pitchFamily="34" charset="0"/>
              </a:rPr>
              <a:t>									</a:t>
            </a:r>
            <a:r>
              <a:rPr lang="fr-FR" altLang="fr-F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EPIDEMIQUE</a:t>
            </a:r>
          </a:p>
        </p:txBody>
      </p:sp>
    </p:spTree>
    <p:extLst>
      <p:ext uri="{BB962C8B-B14F-4D97-AF65-F5344CB8AC3E}">
        <p14:creationId xmlns:p14="http://schemas.microsoft.com/office/powerpoint/2010/main" xmlns="" val="22772136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4D8C694-B5B3-48E4-BD08-03AA2DA40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39055"/>
            <a:ext cx="10972800" cy="1143000"/>
          </a:xfrm>
        </p:spPr>
        <p:txBody>
          <a:bodyPr/>
          <a:lstStyle/>
          <a:p>
            <a:pPr>
              <a:defRPr/>
            </a:pPr>
            <a:r>
              <a:rPr 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Tendances nationales</a:t>
            </a:r>
            <a:br>
              <a:rPr 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xmlns="" id="{C58D47F5-2ABC-446D-8E5D-9C62E2285FF2}"/>
              </a:ext>
            </a:extLst>
          </p:cNvPr>
          <p:cNvGrpSpPr/>
          <p:nvPr/>
        </p:nvGrpSpPr>
        <p:grpSpPr>
          <a:xfrm>
            <a:off x="1210468" y="1410671"/>
            <a:ext cx="9771063" cy="4333083"/>
            <a:chOff x="1811339" y="2276476"/>
            <a:chExt cx="8569325" cy="3484563"/>
          </a:xfrm>
        </p:grpSpPr>
        <p:pic>
          <p:nvPicPr>
            <p:cNvPr id="104451" name="Image 2">
              <a:extLst>
                <a:ext uri="{FF2B5EF4-FFF2-40B4-BE49-F238E27FC236}">
                  <a16:creationId xmlns:a16="http://schemas.microsoft.com/office/drawing/2014/main" xmlns="" id="{3D6469EC-6418-419C-BB91-49F6120561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563" t="18921" r="14563" b="29840"/>
            <a:stretch>
              <a:fillRect/>
            </a:stretch>
          </p:blipFill>
          <p:spPr bwMode="auto">
            <a:xfrm>
              <a:off x="1811339" y="2276476"/>
              <a:ext cx="8569325" cy="3484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68714E34-A58E-4527-A0D4-75528F79DF8E}"/>
                </a:ext>
              </a:extLst>
            </p:cNvPr>
            <p:cNvSpPr/>
            <p:nvPr/>
          </p:nvSpPr>
          <p:spPr>
            <a:xfrm>
              <a:off x="8975726" y="3716339"/>
              <a:ext cx="360363" cy="28892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90FF231-9E32-491C-844E-B1A18BB83F27}"/>
                </a:ext>
              </a:extLst>
            </p:cNvPr>
            <p:cNvSpPr/>
            <p:nvPr/>
          </p:nvSpPr>
          <p:spPr>
            <a:xfrm>
              <a:off x="3370263" y="3241675"/>
              <a:ext cx="360362" cy="28733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294C9CDB-D89D-410F-A187-F5C69C43AF60}"/>
                </a:ext>
              </a:extLst>
            </p:cNvPr>
            <p:cNvSpPr/>
            <p:nvPr/>
          </p:nvSpPr>
          <p:spPr>
            <a:xfrm>
              <a:off x="3370263" y="3765550"/>
              <a:ext cx="360362" cy="43973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CA01E6CA-927C-4D31-9FEA-079C0EAE7E3C}"/>
                </a:ext>
              </a:extLst>
            </p:cNvPr>
            <p:cNvSpPr/>
            <p:nvPr/>
          </p:nvSpPr>
          <p:spPr>
            <a:xfrm>
              <a:off x="6278563" y="3732214"/>
              <a:ext cx="360362" cy="28733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  <p:pic>
        <p:nvPicPr>
          <p:cNvPr id="104456" name="Image 8">
            <a:extLst>
              <a:ext uri="{FF2B5EF4-FFF2-40B4-BE49-F238E27FC236}">
                <a16:creationId xmlns:a16="http://schemas.microsoft.com/office/drawing/2014/main" xmlns="" id="{75B394AD-72E0-4EDE-A3A4-FA07B0ADAD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6119814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2CB12BFD-071A-4954-A01F-7F5CB896F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6CD6547A-6095-488D-BA58-6FE5658E9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723091"/>
            <a:ext cx="6142545" cy="395288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5351ECCC-B8BB-4998-B077-E833156EF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3295" y="2489966"/>
            <a:ext cx="6188705" cy="2360814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xmlns="" id="{668E35D6-4AAB-4262-AA59-9CDDFF710C71}"/>
              </a:ext>
            </a:extLst>
          </p:cNvPr>
          <p:cNvSpPr txBox="1">
            <a:spLocks/>
          </p:cNvSpPr>
          <p:nvPr/>
        </p:nvSpPr>
        <p:spPr bwMode="auto">
          <a:xfrm>
            <a:off x="609600" y="239055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Tendances internationales </a:t>
            </a:r>
            <a:br>
              <a:rPr 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fr-F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08611498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xmlns="" id="{D6CE7B6D-F331-455B-A9B5-2AE69DAE7F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92314" y="1196976"/>
            <a:ext cx="8207375" cy="5256213"/>
          </a:xfrm>
        </p:spPr>
        <p:txBody>
          <a:bodyPr/>
          <a:lstStyle/>
          <a:p>
            <a:pPr>
              <a:defRPr/>
            </a:pPr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Introduction </a:t>
            </a:r>
          </a:p>
          <a:p>
            <a:pPr>
              <a:defRPr/>
            </a:pPr>
            <a:endParaRPr lang="fr-FR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Définitions </a:t>
            </a:r>
          </a:p>
          <a:p>
            <a:pPr>
              <a:defRPr/>
            </a:pPr>
            <a:endParaRPr lang="fr-FR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Diagnostic</a:t>
            </a:r>
          </a:p>
          <a:p>
            <a:pPr>
              <a:defRPr/>
            </a:pPr>
            <a:endParaRPr lang="fr-FR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Epidémiologie </a:t>
            </a:r>
          </a:p>
          <a:p>
            <a:pPr>
              <a:defRPr/>
            </a:pPr>
            <a:endParaRPr lang="fr-FR" b="1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b="1" dirty="0">
                <a:latin typeface="Arial" pitchFamily="34" charset="0"/>
                <a:cs typeface="Arial" pitchFamily="34" charset="0"/>
              </a:rPr>
              <a:t>Perspectives  </a:t>
            </a:r>
          </a:p>
          <a:p>
            <a:pPr>
              <a:defRPr/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D9BF1B0-F701-42F2-87BB-7C28DC3E86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0997" y="53976"/>
            <a:ext cx="9299576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fr-FR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PLAN</a:t>
            </a:r>
            <a:endParaRPr 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re 1">
            <a:extLst>
              <a:ext uri="{FF2B5EF4-FFF2-40B4-BE49-F238E27FC236}">
                <a16:creationId xmlns:a16="http://schemas.microsoft.com/office/drawing/2014/main" xmlns="" id="{08E1154C-BB24-4C2D-ADB2-3874E7C91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-129379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fr-FR" altLang="fr-FR" b="1" dirty="0">
                <a:solidFill>
                  <a:srgbClr val="FFFFFF"/>
                </a:solidFill>
                <a:latin typeface="Arial" charset="0"/>
                <a:cs typeface="Arial" charset="0"/>
              </a:rPr>
              <a:t>Perspectives </a:t>
            </a:r>
          </a:p>
        </p:txBody>
      </p:sp>
      <p:sp>
        <p:nvSpPr>
          <p:cNvPr id="106499" name="Espace réservé du contenu 2">
            <a:extLst>
              <a:ext uri="{FF2B5EF4-FFF2-40B4-BE49-F238E27FC236}">
                <a16:creationId xmlns:a16="http://schemas.microsoft.com/office/drawing/2014/main" xmlns="" id="{B848A32A-61A1-4991-A594-7E72D385F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932" y="1557339"/>
            <a:ext cx="9920868" cy="4568825"/>
          </a:xfrm>
        </p:spPr>
        <p:txBody>
          <a:bodyPr/>
          <a:lstStyle/>
          <a:p>
            <a:pPr marL="0" indent="0">
              <a:buNone/>
            </a:pPr>
            <a:r>
              <a:rPr lang="fr-FR" altLang="fr-FR" sz="3500" b="1" dirty="0">
                <a:latin typeface="Arial" panose="020B0604020202020204" pitchFamily="34" charset="0"/>
                <a:cs typeface="Arial" panose="020B0604020202020204" pitchFamily="34" charset="0"/>
              </a:rPr>
              <a:t>Les antibiogrammes « étendus »</a:t>
            </a:r>
          </a:p>
          <a:p>
            <a:pPr marL="0" indent="0">
              <a:buNone/>
            </a:pPr>
            <a:endParaRPr lang="fr-FR" altLang="fr-FR" dirty="0"/>
          </a:p>
          <a:p>
            <a:pPr marL="0" indent="0">
              <a:buNone/>
            </a:pPr>
            <a:r>
              <a:rPr lang="fr-FR" altLang="fr-FR" dirty="0"/>
              <a:t>	</a:t>
            </a:r>
          </a:p>
          <a:p>
            <a:pPr marL="0" indent="0">
              <a:buNone/>
            </a:pPr>
            <a:endParaRPr lang="fr-FR" altLang="fr-FR" b="1" dirty="0">
              <a:solidFill>
                <a:srgbClr val="0033CC"/>
              </a:solidFill>
            </a:endParaRPr>
          </a:p>
        </p:txBody>
      </p:sp>
      <p:sp>
        <p:nvSpPr>
          <p:cNvPr id="106500" name="Espace réservé du numéro de diapositive 3">
            <a:extLst>
              <a:ext uri="{FF2B5EF4-FFF2-40B4-BE49-F238E27FC236}">
                <a16:creationId xmlns:a16="http://schemas.microsoft.com/office/drawing/2014/main" xmlns="" id="{45D51A44-1D6A-4978-93E3-BA777E10E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fld id="{6763AD09-3190-4000-84B5-2063247CDD14}" type="slidenum">
              <a:rPr lang="fr-FR" altLang="fr-FR" smtClean="0"/>
              <a:pPr>
                <a:spcBef>
                  <a:spcPct val="0"/>
                </a:spcBef>
                <a:buFontTx/>
                <a:buNone/>
                <a:defRPr/>
              </a:pPr>
              <a:t>59</a:t>
            </a:fld>
            <a:endParaRPr lang="fr-FR" altLang="fr-F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Groupe 4">
            <a:extLst>
              <a:ext uri="{FF2B5EF4-FFF2-40B4-BE49-F238E27FC236}">
                <a16:creationId xmlns:a16="http://schemas.microsoft.com/office/drawing/2014/main" xmlns="" id="{7608CE45-C4E4-4053-80EA-0EBE4DD440BF}"/>
              </a:ext>
            </a:extLst>
          </p:cNvPr>
          <p:cNvGrpSpPr>
            <a:grpSpLocks/>
          </p:cNvGrpSpPr>
          <p:nvPr/>
        </p:nvGrpSpPr>
        <p:grpSpPr bwMode="auto">
          <a:xfrm>
            <a:off x="-1003610" y="2281625"/>
            <a:ext cx="8704921" cy="3629025"/>
            <a:chOff x="-725270" y="2420888"/>
            <a:chExt cx="7716942" cy="3629481"/>
          </a:xfrm>
        </p:grpSpPr>
        <p:graphicFrame>
          <p:nvGraphicFramePr>
            <p:cNvPr id="7" name="Graphique 6">
              <a:extLst>
                <a:ext uri="{FF2B5EF4-FFF2-40B4-BE49-F238E27FC236}">
                  <a16:creationId xmlns:a16="http://schemas.microsoft.com/office/drawing/2014/main" xmlns="" id="{61C9598B-DA27-47C9-A8DA-3838868765E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29208" y="2420888"/>
            <a:ext cx="6462464" cy="34833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E82AB276-5F87-4DD0-B7DD-F8BFFC194F22}"/>
                </a:ext>
              </a:extLst>
            </p:cNvPr>
            <p:cNvSpPr/>
            <p:nvPr/>
          </p:nvSpPr>
          <p:spPr>
            <a:xfrm>
              <a:off x="611424" y="3229027"/>
              <a:ext cx="1512907" cy="28213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06506" name="ZoneTexte 7">
              <a:extLst>
                <a:ext uri="{FF2B5EF4-FFF2-40B4-BE49-F238E27FC236}">
                  <a16:creationId xmlns:a16="http://schemas.microsoft.com/office/drawing/2014/main" xmlns="" id="{BE493AA9-C631-46C4-9D90-9598BE2524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25125" y="3385582"/>
              <a:ext cx="280831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500" b="1">
                  <a:latin typeface="Arial" panose="020B0604020202020204" pitchFamily="34" charset="0"/>
                  <a:cs typeface="Arial" panose="020B0604020202020204" pitchFamily="34" charset="0"/>
                </a:rPr>
                <a:t>Fosfomycine 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500" b="1">
                  <a:latin typeface="Arial" panose="020B0604020202020204" pitchFamily="34" charset="0"/>
                  <a:cs typeface="Arial" panose="020B0604020202020204" pitchFamily="34" charset="0"/>
                </a:rPr>
                <a:t>(entérobactéries)</a:t>
              </a:r>
            </a:p>
          </p:txBody>
        </p:sp>
        <p:sp>
          <p:nvSpPr>
            <p:cNvPr id="106507" name="ZoneTexte 9">
              <a:extLst>
                <a:ext uri="{FF2B5EF4-FFF2-40B4-BE49-F238E27FC236}">
                  <a16:creationId xmlns:a16="http://schemas.microsoft.com/office/drawing/2014/main" xmlns="" id="{E4706F8A-7381-4A2F-8B1D-D9EF7891A1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25270" y="4006072"/>
              <a:ext cx="280831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500" b="1">
                  <a:latin typeface="Arial" panose="020B0604020202020204" pitchFamily="34" charset="0"/>
                  <a:cs typeface="Arial" panose="020B0604020202020204" pitchFamily="34" charset="0"/>
                </a:rPr>
                <a:t>Tigécycline</a:t>
              </a:r>
              <a:r>
                <a:rPr lang="fr-FR" altLang="fr-FR" sz="1700" b="1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fr-FR" altLang="fr-FR" sz="17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508" name="ZoneTexte 10">
              <a:extLst>
                <a:ext uri="{FF2B5EF4-FFF2-40B4-BE49-F238E27FC236}">
                  <a16:creationId xmlns:a16="http://schemas.microsoft.com/office/drawing/2014/main" xmlns="" id="{21E9B307-165A-4A34-B69D-45040F0E4C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25270" y="4639831"/>
              <a:ext cx="280831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500" b="1">
                  <a:latin typeface="Arial" panose="020B0604020202020204" pitchFamily="34" charset="0"/>
                  <a:cs typeface="Arial" panose="020B0604020202020204" pitchFamily="34" charset="0"/>
                </a:rPr>
                <a:t>Colistine</a:t>
              </a:r>
            </a:p>
          </p:txBody>
        </p:sp>
        <p:sp>
          <p:nvSpPr>
            <p:cNvPr id="106509" name="ZoneTexte 11">
              <a:extLst>
                <a:ext uri="{FF2B5EF4-FFF2-40B4-BE49-F238E27FC236}">
                  <a16:creationId xmlns:a16="http://schemas.microsoft.com/office/drawing/2014/main" xmlns="" id="{F1E648E2-A05D-4508-826C-659BAF2DDB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05018" y="5159556"/>
              <a:ext cx="280831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500" b="1">
                  <a:latin typeface="Arial" panose="020B0604020202020204" pitchFamily="34" charset="0"/>
                  <a:cs typeface="Arial" panose="020B0604020202020204" pitchFamily="34" charset="0"/>
                </a:rPr>
                <a:t>Minocycline </a:t>
              </a:r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DD166952-8978-4751-81A4-E6C75C3A9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2638" y="6275593"/>
            <a:ext cx="79311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2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Aucune bactérie résistante à tous les antibiotiques </a:t>
            </a:r>
          </a:p>
        </p:txBody>
      </p:sp>
      <p:pic>
        <p:nvPicPr>
          <p:cNvPr id="14" name="Picture 2" descr="Afficher l'image d'origine">
            <a:extLst>
              <a:ext uri="{FF2B5EF4-FFF2-40B4-BE49-F238E27FC236}">
                <a16:creationId xmlns:a16="http://schemas.microsoft.com/office/drawing/2014/main" xmlns="" id="{6B7812C0-70E1-45F5-968C-4B116F801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34177" y="2824030"/>
            <a:ext cx="2347913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B0FADA3-FC5D-7947-87C3-6CBBE5EEA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005" y="1727174"/>
            <a:ext cx="503721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20000"/>
              </a:spcBef>
            </a:pPr>
            <a:r>
              <a:rPr lang="en-US" altLang="fr-FR" sz="2000" b="1" i="1" dirty="0" err="1">
                <a:cs typeface="Arial" panose="020B0604020202020204" pitchFamily="34" charset="0"/>
              </a:rPr>
              <a:t>Antibiotiques</a:t>
            </a:r>
            <a:r>
              <a:rPr lang="en-US" altLang="fr-FR" sz="2000" dirty="0">
                <a:cs typeface="Arial" panose="020B0604020202020204" pitchFamily="34" charset="0"/>
              </a:rPr>
              <a:t>			</a:t>
            </a:r>
            <a:r>
              <a:rPr lang="en-US" altLang="fr-FR" sz="2000" b="1" i="1" dirty="0" err="1">
                <a:cs typeface="Arial" panose="020B0604020202020204" pitchFamily="34" charset="0"/>
              </a:rPr>
              <a:t>Année</a:t>
            </a:r>
            <a:endParaRPr lang="en-US" altLang="fr-FR" sz="2000" dirty="0">
              <a:cs typeface="Arial" panose="020B0604020202020204" pitchFamily="34" charset="0"/>
            </a:endParaRP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fr-FR" sz="2000" dirty="0" err="1">
                <a:cs typeface="Arial" panose="020B0604020202020204" pitchFamily="34" charset="0"/>
              </a:rPr>
              <a:t>Sulfamides</a:t>
            </a:r>
            <a:r>
              <a:rPr lang="en-US" altLang="fr-FR" sz="2000" dirty="0">
                <a:cs typeface="Arial" panose="020B0604020202020204" pitchFamily="34" charset="0"/>
              </a:rPr>
              <a:t>     		1936 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fr-FR" sz="2000" dirty="0" err="1">
                <a:cs typeface="Arial" panose="020B0604020202020204" pitchFamily="34" charset="0"/>
              </a:rPr>
              <a:t>Penicilline</a:t>
            </a:r>
            <a:r>
              <a:rPr lang="en-US" altLang="fr-FR" sz="2000" dirty="0">
                <a:cs typeface="Arial" panose="020B0604020202020204" pitchFamily="34" charset="0"/>
              </a:rPr>
              <a:t> 			1940 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fr-FR" sz="2000" dirty="0">
                <a:cs typeface="Arial" panose="020B0604020202020204" pitchFamily="34" charset="0"/>
              </a:rPr>
              <a:t>Tetracycline 			1949 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fr-FR" sz="2000" dirty="0">
                <a:cs typeface="Arial" panose="020B0604020202020204" pitchFamily="34" charset="0"/>
              </a:rPr>
              <a:t>Chloramphenicol 	1949 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fr-FR" sz="2000" dirty="0" err="1">
                <a:cs typeface="Arial" panose="020B0604020202020204" pitchFamily="34" charset="0"/>
              </a:rPr>
              <a:t>Aminosides</a:t>
            </a:r>
            <a:r>
              <a:rPr lang="en-US" altLang="fr-FR" sz="2000" dirty="0">
                <a:cs typeface="Arial" panose="020B0604020202020204" pitchFamily="34" charset="0"/>
              </a:rPr>
              <a:t> 			1950 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fr-FR" sz="2000" dirty="0" err="1">
                <a:cs typeface="Arial" panose="020B0604020202020204" pitchFamily="34" charset="0"/>
              </a:rPr>
              <a:t>Streptomycine</a:t>
            </a:r>
            <a:r>
              <a:rPr lang="en-US" altLang="fr-FR" sz="2000" dirty="0">
                <a:cs typeface="Arial" panose="020B0604020202020204" pitchFamily="34" charset="0"/>
              </a:rPr>
              <a:t>		1952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fr-FR" sz="2000" dirty="0">
                <a:cs typeface="Arial" panose="020B0604020202020204" pitchFamily="34" charset="0"/>
              </a:rPr>
              <a:t>Macrolides 			1952 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fr-FR" sz="2000" dirty="0" err="1">
                <a:cs typeface="Arial" panose="020B0604020202020204" pitchFamily="34" charset="0"/>
              </a:rPr>
              <a:t>Glycopeptides</a:t>
            </a:r>
            <a:r>
              <a:rPr lang="en-US" altLang="fr-FR" sz="2000" dirty="0">
                <a:cs typeface="Arial" panose="020B0604020202020204" pitchFamily="34" charset="0"/>
              </a:rPr>
              <a:t> 		1958 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fr-FR" sz="2000" dirty="0" err="1">
                <a:cs typeface="Arial" panose="020B0604020202020204" pitchFamily="34" charset="0"/>
              </a:rPr>
              <a:t>Streptogramines</a:t>
            </a:r>
            <a:r>
              <a:rPr lang="en-US" altLang="fr-FR" sz="2000" dirty="0">
                <a:cs typeface="Arial" panose="020B0604020202020204" pitchFamily="34" charset="0"/>
              </a:rPr>
              <a:t> 		1962 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fr-FR" sz="2000" dirty="0">
                <a:cs typeface="Arial" panose="020B0604020202020204" pitchFamily="34" charset="0"/>
              </a:rPr>
              <a:t>Quinolones 			1962 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AU" altLang="fr-FR" sz="2000" dirty="0" err="1">
                <a:cs typeface="Arial" panose="020B0604020202020204" pitchFamily="34" charset="0"/>
              </a:rPr>
              <a:t>Linezolide</a:t>
            </a:r>
            <a:r>
              <a:rPr lang="en-AU" altLang="fr-FR" sz="2000" dirty="0">
                <a:cs typeface="Arial" panose="020B0604020202020204" pitchFamily="34" charset="0"/>
              </a:rPr>
              <a:t>			2001</a:t>
            </a:r>
          </a:p>
          <a:p>
            <a:pPr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AU" altLang="fr-FR" sz="2000" dirty="0" err="1">
                <a:cs typeface="Arial" panose="020B0604020202020204" pitchFamily="34" charset="0"/>
              </a:rPr>
              <a:t>Daptomycine</a:t>
            </a:r>
            <a:r>
              <a:rPr lang="en-AU" altLang="fr-FR" sz="2000" dirty="0">
                <a:cs typeface="Arial" panose="020B0604020202020204" pitchFamily="34" charset="0"/>
              </a:rPr>
              <a:t>			2003</a:t>
            </a:r>
          </a:p>
          <a:p>
            <a:pPr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AU" altLang="fr-FR" sz="2000" dirty="0">
                <a:cs typeface="Arial" panose="020B0604020202020204" pitchFamily="34" charset="0"/>
              </a:rPr>
              <a:t>Ketolides			2004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AU" altLang="fr-FR" sz="2000" dirty="0" err="1">
                <a:cs typeface="Arial" panose="020B0604020202020204" pitchFamily="34" charset="0"/>
              </a:rPr>
              <a:t>Tigécycline</a:t>
            </a:r>
            <a:r>
              <a:rPr lang="en-AU" altLang="fr-FR" sz="2000" dirty="0">
                <a:cs typeface="Arial" panose="020B0604020202020204" pitchFamily="34" charset="0"/>
              </a:rPr>
              <a:t>			2005</a:t>
            </a: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AU" altLang="fr-FR" sz="1400" dirty="0">
              <a:cs typeface="Arial" panose="020B0604020202020204" pitchFamily="34" charset="0"/>
            </a:endParaRPr>
          </a:p>
          <a:p>
            <a:pPr eaLnBrk="1" hangingPunct="1">
              <a:lnSpc>
                <a:spcPct val="7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AU" altLang="fr-FR" sz="1400" dirty="0">
              <a:cs typeface="Arial" panose="020B0604020202020204" pitchFamily="34" charset="0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4652C804-9ACC-8C4F-ABA5-E7CCBA55D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02" y="112766"/>
            <a:ext cx="11493795" cy="766763"/>
          </a:xfrm>
          <a:prstGeom prst="rect">
            <a:avLst/>
          </a:prstGeom>
          <a:noFill/>
          <a:effectLst>
            <a:outerShdw blurRad="50800" dir="14400000">
              <a:srgbClr val="000000">
                <a:alpha val="6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fr-FR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  <a:r>
              <a:rPr lang="en-US" altLang="fr-FR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altLang="fr-FR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antibiotiques</a:t>
            </a:r>
            <a:endParaRPr lang="en-US" altLang="fr-FR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8">
            <a:extLst>
              <a:ext uri="{FF2B5EF4-FFF2-40B4-BE49-F238E27FC236}">
                <a16:creationId xmlns:a16="http://schemas.microsoft.com/office/drawing/2014/main" xmlns="" id="{B625F8A4-8EF1-814C-9942-1138612BF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5139" y="1779997"/>
            <a:ext cx="5899684" cy="923330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fr-FR" dirty="0">
                <a:cs typeface="Arial" panose="020B0604020202020204" pitchFamily="34" charset="0"/>
              </a:rPr>
              <a:t>Remède magique et peu toxique pour l’humanité</a:t>
            </a:r>
          </a:p>
          <a:p>
            <a:pPr eaLnBrk="1" hangingPunct="1"/>
            <a:r>
              <a:rPr lang="fr-FR" altLang="fr-FR" dirty="0">
                <a:cs typeface="Arial" panose="020B0604020202020204" pitchFamily="34" charset="0"/>
              </a:rPr>
              <a:t>Pilier indispensable du monde moderne sans maladie infectieuse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0B89B25-AC62-AB41-BFC8-6D4F8078DCCE}"/>
              </a:ext>
            </a:extLst>
          </p:cNvPr>
          <p:cNvSpPr/>
          <p:nvPr/>
        </p:nvSpPr>
        <p:spPr>
          <a:xfrm>
            <a:off x="5704145" y="3395125"/>
            <a:ext cx="1671003" cy="6405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Médecine Humaine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A71FFD7-8A3E-754F-BE67-269FAFF2DCA9}"/>
              </a:ext>
            </a:extLst>
          </p:cNvPr>
          <p:cNvSpPr/>
          <p:nvPr/>
        </p:nvSpPr>
        <p:spPr>
          <a:xfrm>
            <a:off x="7802812" y="3395125"/>
            <a:ext cx="1671003" cy="640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Médecine Vétérinaire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63D366E-671F-3642-AA9B-908B8592B61F}"/>
              </a:ext>
            </a:extLst>
          </p:cNvPr>
          <p:cNvSpPr/>
          <p:nvPr/>
        </p:nvSpPr>
        <p:spPr>
          <a:xfrm>
            <a:off x="9901479" y="3395126"/>
            <a:ext cx="1572678" cy="64054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</p:txBody>
      </p:sp>
      <p:sp>
        <p:nvSpPr>
          <p:cNvPr id="10" name="Flèche vers le bas 9">
            <a:extLst>
              <a:ext uri="{FF2B5EF4-FFF2-40B4-BE49-F238E27FC236}">
                <a16:creationId xmlns:a16="http://schemas.microsoft.com/office/drawing/2014/main" xmlns="" id="{468151A7-2E11-544B-BE9F-180FD629C9D3}"/>
              </a:ext>
            </a:extLst>
          </p:cNvPr>
          <p:cNvSpPr/>
          <p:nvPr/>
        </p:nvSpPr>
        <p:spPr>
          <a:xfrm>
            <a:off x="6384917" y="2725376"/>
            <a:ext cx="360363" cy="647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lèche vers le bas 10">
            <a:extLst>
              <a:ext uri="{FF2B5EF4-FFF2-40B4-BE49-F238E27FC236}">
                <a16:creationId xmlns:a16="http://schemas.microsoft.com/office/drawing/2014/main" xmlns="" id="{0CE77493-CD04-1649-BC19-0C78D3B00E74}"/>
              </a:ext>
            </a:extLst>
          </p:cNvPr>
          <p:cNvSpPr/>
          <p:nvPr/>
        </p:nvSpPr>
        <p:spPr>
          <a:xfrm>
            <a:off x="8473710" y="2727304"/>
            <a:ext cx="360362" cy="6405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lèche vers le bas 11">
            <a:extLst>
              <a:ext uri="{FF2B5EF4-FFF2-40B4-BE49-F238E27FC236}">
                <a16:creationId xmlns:a16="http://schemas.microsoft.com/office/drawing/2014/main" xmlns="" id="{3636A95A-6EE0-5A4B-A987-596D1F2368B5}"/>
              </a:ext>
            </a:extLst>
          </p:cNvPr>
          <p:cNvSpPr/>
          <p:nvPr/>
        </p:nvSpPr>
        <p:spPr>
          <a:xfrm>
            <a:off x="10390674" y="2703328"/>
            <a:ext cx="360362" cy="6645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ZoneTexte 15">
            <a:extLst>
              <a:ext uri="{FF2B5EF4-FFF2-40B4-BE49-F238E27FC236}">
                <a16:creationId xmlns:a16="http://schemas.microsoft.com/office/drawing/2014/main" xmlns="" id="{BC25B4D6-275E-BA4B-8CFC-C21448247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191" y="4543236"/>
            <a:ext cx="65485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fr-FR" dirty="0">
                <a:cs typeface="Arial" panose="020B0604020202020204" pitchFamily="34" charset="0"/>
              </a:rPr>
              <a:t>Des millions de tonnes d’antibiotiques dans l’environnement!!!</a:t>
            </a:r>
          </a:p>
          <a:p>
            <a:pPr eaLnBrk="1" hangingPunct="1"/>
            <a:r>
              <a:rPr lang="fr-FR" altLang="fr-FR" dirty="0">
                <a:cs typeface="Arial" panose="020B0604020202020204" pitchFamily="34" charset="0"/>
              </a:rPr>
              <a:t>(10g ATB/homme/an)</a:t>
            </a:r>
          </a:p>
          <a:p>
            <a:pPr eaLnBrk="1" hangingPunct="1">
              <a:buFont typeface="Wingdings" pitchFamily="2" charset="2"/>
              <a:buChar char="è"/>
            </a:pPr>
            <a:r>
              <a:rPr lang="fr-FR" altLang="fr-FR" dirty="0">
                <a:cs typeface="Arial" panose="020B0604020202020204" pitchFamily="34" charset="0"/>
                <a:sym typeface="Wingdings" pitchFamily="2" charset="2"/>
              </a:rPr>
              <a:t> Plus grand bouleversement écologique du monde moderne</a:t>
            </a:r>
          </a:p>
          <a:p>
            <a:pPr eaLnBrk="1" hangingPunct="1">
              <a:buFont typeface="Wingdings" pitchFamily="2" charset="2"/>
              <a:buChar char="è"/>
            </a:pPr>
            <a:r>
              <a:rPr lang="fr-FR" altLang="fr-FR" dirty="0">
                <a:cs typeface="Arial" panose="020B0604020202020204" pitchFamily="34" charset="0"/>
                <a:sym typeface="Wingdings" pitchFamily="2" charset="2"/>
              </a:rPr>
              <a:t> Les bactéries ont appris à résister aux antibiotiques</a:t>
            </a:r>
            <a:endParaRPr lang="fr-FR" altLang="fr-FR" dirty="0">
              <a:cs typeface="Arial" panose="020B0604020202020204" pitchFamily="34" charset="0"/>
            </a:endParaRPr>
          </a:p>
        </p:txBody>
      </p:sp>
      <p:sp>
        <p:nvSpPr>
          <p:cNvPr id="14" name="Accolade ouvrante 13">
            <a:extLst>
              <a:ext uri="{FF2B5EF4-FFF2-40B4-BE49-F238E27FC236}">
                <a16:creationId xmlns:a16="http://schemas.microsoft.com/office/drawing/2014/main" xmlns="" id="{0B87C62B-7327-CD48-BB4C-B863C8918408}"/>
              </a:ext>
            </a:extLst>
          </p:cNvPr>
          <p:cNvSpPr/>
          <p:nvPr/>
        </p:nvSpPr>
        <p:spPr>
          <a:xfrm rot="16200000">
            <a:off x="8527602" y="1282530"/>
            <a:ext cx="179071" cy="5971274"/>
          </a:xfrm>
          <a:prstGeom prst="leftBrace">
            <a:avLst>
              <a:gd name="adj1" fmla="val 8333"/>
              <a:gd name="adj2" fmla="val 49865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xmlns="" id="{15C46318-6165-104A-86E5-FDF0D51F96BD}"/>
              </a:ext>
            </a:extLst>
          </p:cNvPr>
          <p:cNvCxnSpPr/>
          <p:nvPr/>
        </p:nvCxnSpPr>
        <p:spPr>
          <a:xfrm>
            <a:off x="4906505" y="1766859"/>
            <a:ext cx="0" cy="409436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F3CB68A-DCD6-AE49-BB02-7D1CB7CE3DD0}"/>
              </a:ext>
            </a:extLst>
          </p:cNvPr>
          <p:cNvSpPr/>
          <p:nvPr/>
        </p:nvSpPr>
        <p:spPr>
          <a:xfrm rot="5400000">
            <a:off x="3819876" y="2965186"/>
            <a:ext cx="2655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“Age d’or’ – 1945-1970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xmlns="" id="{7C04DDEC-C3C1-EC4E-9807-A77B5040578B}"/>
              </a:ext>
            </a:extLst>
          </p:cNvPr>
          <p:cNvCxnSpPr/>
          <p:nvPr/>
        </p:nvCxnSpPr>
        <p:spPr>
          <a:xfrm>
            <a:off x="376190" y="4724245"/>
            <a:ext cx="45188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9934514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29F8D4B2-F012-4C73-AFD4-444D0244F87D}"/>
              </a:ext>
            </a:extLst>
          </p:cNvPr>
          <p:cNvGraphicFramePr>
            <a:graphicFrameLocks noGrp="1"/>
          </p:cNvGraphicFramePr>
          <p:nvPr/>
        </p:nvGraphicFramePr>
        <p:xfrm>
          <a:off x="3708401" y="774700"/>
          <a:ext cx="4752975" cy="6097579"/>
        </p:xfrm>
        <a:graphic>
          <a:graphicData uri="http://schemas.openxmlformats.org/drawingml/2006/table">
            <a:tbl>
              <a:tblPr/>
              <a:tblGrid>
                <a:gridCol w="3413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57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55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381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fr-FR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Antibiotique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Source naturelle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527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Aminoglycosides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Kanamycin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kanamyceticus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Gentamycin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Micromonsopora</a:t>
                      </a:r>
                      <a:r>
                        <a:rPr kumimoji="0" lang="fr-FR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fr-FR" sz="1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purpurea</a:t>
                      </a:r>
                      <a:endParaRPr kumimoji="0" lang="fr-F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Tobramycin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tenebrarius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Sisomicin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Micromonsopora inyoensis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Natamycin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natalensis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Neomycin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</a:t>
                      </a:r>
                      <a:r>
                        <a:rPr kumimoji="0" lang="fr-FR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fr-FR" sz="1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fradiae</a:t>
                      </a:r>
                      <a:endParaRPr kumimoji="0" lang="fr-F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</a:t>
                      </a:r>
                      <a:r>
                        <a:rPr kumimoji="0" lang="fr-FR" sz="1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griseus</a:t>
                      </a:r>
                      <a:endParaRPr kumimoji="0" lang="fr-F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527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Macrolides 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Josamycin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narbonensis var. josamyceticus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midecamycin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 mycarofaciens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Spiramycine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tooltip="Streptomyces ambofaciens (page inexistante)"/>
                        </a:rPr>
                        <a:t>Streptomyces ambofaciens</a:t>
                      </a:r>
                      <a:endParaRPr kumimoji="0" lang="fr-FR" sz="10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Erythromycin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tooltip="Saccharopolyspora erythraea"/>
                        </a:rPr>
                        <a:t>Saccharopolyspora erythraea</a:t>
                      </a:r>
                      <a:endParaRPr kumimoji="0" lang="fr-FR" sz="10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erythreus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7527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β-lactamines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Penicillin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Penicillium notatum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Cephalosporin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Cephalosporium acremonium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Carbapenem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cattleye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7527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Glycopeptides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Vancomycin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orientalis 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Teicoplanin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Actinoplanes teichomyceticus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7527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Autres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Chloramphenicol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venezulae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Nystatin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noursei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Daptomycin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roseosporus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Amphotericin B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nodosus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Tetracycline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rimosus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aureofaciens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Pristinamycin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pristinaespiralis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Lincomycin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lincolnensis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Fosfomycin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Streptomyces fradiae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175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fr-FR" sz="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Rifamycin</a:t>
                      </a:r>
                      <a:endParaRPr kumimoji="0" lang="fr-FR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Amycolatopsis</a:t>
                      </a:r>
                      <a:r>
                        <a:rPr kumimoji="0" lang="fr-FR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fr-FR" sz="1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mediterranei</a:t>
                      </a:r>
                      <a:endParaRPr kumimoji="0" lang="fr-F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4600" marR="2460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</a:tbl>
          </a:graphicData>
        </a:graphic>
      </p:graphicFrame>
      <p:sp>
        <p:nvSpPr>
          <p:cNvPr id="5" name="Titre 1">
            <a:extLst>
              <a:ext uri="{FF2B5EF4-FFF2-40B4-BE49-F238E27FC236}">
                <a16:creationId xmlns:a16="http://schemas.microsoft.com/office/drawing/2014/main" xmlns="" id="{508BD10E-E1A7-4E80-AA75-AA5B40BE0857}"/>
              </a:ext>
            </a:extLst>
          </p:cNvPr>
          <p:cNvSpPr txBox="1">
            <a:spLocks/>
          </p:cNvSpPr>
          <p:nvPr/>
        </p:nvSpPr>
        <p:spPr bwMode="auto">
          <a:xfrm>
            <a:off x="1970088" y="-33338"/>
            <a:ext cx="82296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fr-FR" sz="25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itchFamily="34" charset="0"/>
              </a:rPr>
              <a:t>La plupart des antibiotiques sont d’origine naturelle !</a:t>
            </a:r>
          </a:p>
        </p:txBody>
      </p:sp>
      <p:pic>
        <p:nvPicPr>
          <p:cNvPr id="108650" name="Image 5">
            <a:extLst>
              <a:ext uri="{FF2B5EF4-FFF2-40B4-BE49-F238E27FC236}">
                <a16:creationId xmlns:a16="http://schemas.microsoft.com/office/drawing/2014/main" xmlns="" id="{6FD28B9C-1FF7-4C14-8021-BE6F66BA41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32143" y="6264780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xmlns="" id="{A2A32248-E6BA-453A-8D7F-DC842CC93633}"/>
              </a:ext>
            </a:extLst>
          </p:cNvPr>
          <p:cNvGrpSpPr/>
          <p:nvPr/>
        </p:nvGrpSpPr>
        <p:grpSpPr>
          <a:xfrm>
            <a:off x="2064602" y="1404086"/>
            <a:ext cx="7097713" cy="4945063"/>
            <a:chOff x="2276475" y="930276"/>
            <a:chExt cx="7097713" cy="4945063"/>
          </a:xfrm>
        </p:grpSpPr>
        <p:pic>
          <p:nvPicPr>
            <p:cNvPr id="109570" name="Picture 4">
              <a:extLst>
                <a:ext uri="{FF2B5EF4-FFF2-40B4-BE49-F238E27FC236}">
                  <a16:creationId xmlns:a16="http://schemas.microsoft.com/office/drawing/2014/main" xmlns="" id="{1815BD21-6D6B-4827-8C55-231B8C339A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088" y="2492375"/>
              <a:ext cx="4864100" cy="273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9B057FE3-299F-4FD3-A707-CE205B853947}"/>
                </a:ext>
              </a:extLst>
            </p:cNvPr>
            <p:cNvSpPr/>
            <p:nvPr/>
          </p:nvSpPr>
          <p:spPr>
            <a:xfrm>
              <a:off x="5519738" y="2852738"/>
              <a:ext cx="982662" cy="143986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09572" name="ZoneTexte 7">
              <a:extLst>
                <a:ext uri="{FF2B5EF4-FFF2-40B4-BE49-F238E27FC236}">
                  <a16:creationId xmlns:a16="http://schemas.microsoft.com/office/drawing/2014/main" xmlns="" id="{E4F552FE-DD7E-4124-9407-9EADA32952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9375" y="5229226"/>
              <a:ext cx="3759200" cy="646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1200" b="1">
                  <a:latin typeface="Arial" panose="020B0604020202020204" pitchFamily="34" charset="0"/>
                </a:rPr>
                <a:t>Sonde naso-gastrique </a:t>
              </a:r>
            </a:p>
            <a:p>
              <a:pPr algn="ctr">
                <a:spcBef>
                  <a:spcPct val="0"/>
                </a:spcBef>
                <a:buFontTx/>
                <a:buChar char="-"/>
              </a:pPr>
              <a:r>
                <a:rPr lang="fr-FR" altLang="fr-FR" sz="1200">
                  <a:latin typeface="Arial" panose="020B0604020202020204" pitchFamily="34" charset="0"/>
                </a:rPr>
                <a:t>Pas d’anesthesie </a:t>
              </a:r>
            </a:p>
            <a:p>
              <a:pPr algn="ctr">
                <a:spcBef>
                  <a:spcPct val="0"/>
                </a:spcBef>
                <a:buFontTx/>
                <a:buChar char="-"/>
              </a:pPr>
              <a:r>
                <a:rPr lang="fr-FR" altLang="fr-FR" sz="1200">
                  <a:latin typeface="Arial" panose="020B0604020202020204" pitchFamily="34" charset="0"/>
                </a:rPr>
                <a:t>Bien toléré</a:t>
              </a:r>
            </a:p>
          </p:txBody>
        </p:sp>
        <p:pic>
          <p:nvPicPr>
            <p:cNvPr id="109573" name="Picture 2">
              <a:extLst>
                <a:ext uri="{FF2B5EF4-FFF2-40B4-BE49-F238E27FC236}">
                  <a16:creationId xmlns:a16="http://schemas.microsoft.com/office/drawing/2014/main" xmlns="" id="{C9CECDA1-B4EB-4750-8C35-616CEDC9DA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3964" y="930276"/>
              <a:ext cx="923925" cy="1230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574" name="Picture 3">
              <a:extLst>
                <a:ext uri="{FF2B5EF4-FFF2-40B4-BE49-F238E27FC236}">
                  <a16:creationId xmlns:a16="http://schemas.microsoft.com/office/drawing/2014/main" xmlns="" id="{A48D6F32-9785-48ED-AC15-B5874B0E1F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3964" y="4137026"/>
              <a:ext cx="923925" cy="1230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575" name="Picture 2">
              <a:extLst>
                <a:ext uri="{FF2B5EF4-FFF2-40B4-BE49-F238E27FC236}">
                  <a16:creationId xmlns:a16="http://schemas.microsoft.com/office/drawing/2014/main" xmlns="" id="{EACEC4F6-8B2E-4B7E-A971-E459B7C2DC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6475" y="2636838"/>
              <a:ext cx="1441450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lèche gauche 12">
              <a:extLst>
                <a:ext uri="{FF2B5EF4-FFF2-40B4-BE49-F238E27FC236}">
                  <a16:creationId xmlns:a16="http://schemas.microsoft.com/office/drawing/2014/main" xmlns="" id="{BA461461-33C8-482A-ACFC-D2691802F50F}"/>
                </a:ext>
              </a:extLst>
            </p:cNvPr>
            <p:cNvSpPr/>
            <p:nvPr/>
          </p:nvSpPr>
          <p:spPr>
            <a:xfrm rot="16200000">
              <a:off x="2775744" y="2199482"/>
              <a:ext cx="360363" cy="374650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4" name="Flèche gauche 13">
              <a:extLst>
                <a:ext uri="{FF2B5EF4-FFF2-40B4-BE49-F238E27FC236}">
                  <a16:creationId xmlns:a16="http://schemas.microsoft.com/office/drawing/2014/main" xmlns="" id="{FDC70249-A6DB-41FC-BF3D-DBE3F0655E66}"/>
                </a:ext>
              </a:extLst>
            </p:cNvPr>
            <p:cNvSpPr/>
            <p:nvPr/>
          </p:nvSpPr>
          <p:spPr>
            <a:xfrm rot="16200000">
              <a:off x="2775744" y="3748882"/>
              <a:ext cx="360363" cy="374650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5" name="Flèche gauche 14">
              <a:extLst>
                <a:ext uri="{FF2B5EF4-FFF2-40B4-BE49-F238E27FC236}">
                  <a16:creationId xmlns:a16="http://schemas.microsoft.com/office/drawing/2014/main" xmlns="" id="{FC9DF00D-DFF8-4D24-A3A0-A1C959502DF0}"/>
                </a:ext>
              </a:extLst>
            </p:cNvPr>
            <p:cNvSpPr/>
            <p:nvPr/>
          </p:nvSpPr>
          <p:spPr>
            <a:xfrm rot="10800000">
              <a:off x="3792538" y="4422775"/>
              <a:ext cx="360362" cy="376238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  <p:sp>
        <p:nvSpPr>
          <p:cNvPr id="105483" name="Titre 1">
            <a:extLst>
              <a:ext uri="{FF2B5EF4-FFF2-40B4-BE49-F238E27FC236}">
                <a16:creationId xmlns:a16="http://schemas.microsoft.com/office/drawing/2014/main" xmlns="" id="{FCC37CEC-4A91-431D-9655-D20AAB60FF72}"/>
              </a:ext>
            </a:extLst>
          </p:cNvPr>
          <p:cNvSpPr txBox="1">
            <a:spLocks/>
          </p:cNvSpPr>
          <p:nvPr/>
        </p:nvSpPr>
        <p:spPr bwMode="auto">
          <a:xfrm>
            <a:off x="836341" y="104775"/>
            <a:ext cx="10917044" cy="75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fr-FR" altLang="fr-FR" sz="4400" b="1" dirty="0">
                <a:solidFill>
                  <a:srgbClr val="FFFFFF"/>
                </a:solidFill>
                <a:latin typeface="Arial" charset="0"/>
                <a:cs typeface="Arial" charset="0"/>
              </a:rPr>
              <a:t>Décontamination par greffe fécale </a:t>
            </a:r>
          </a:p>
        </p:txBody>
      </p:sp>
      <p:pic>
        <p:nvPicPr>
          <p:cNvPr id="109580" name="Image 11">
            <a:extLst>
              <a:ext uri="{FF2B5EF4-FFF2-40B4-BE49-F238E27FC236}">
                <a16:creationId xmlns:a16="http://schemas.microsoft.com/office/drawing/2014/main" xmlns="" id="{56078503-78C2-4D6A-A6E4-ADF804C445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61260" y="6119814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5" name="Image 2">
            <a:extLst>
              <a:ext uri="{FF2B5EF4-FFF2-40B4-BE49-F238E27FC236}">
                <a16:creationId xmlns:a16="http://schemas.microsoft.com/office/drawing/2014/main" xmlns="" id="{91E9CE13-E8AF-4AB5-B54C-E638AFB39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2250" y="1346200"/>
            <a:ext cx="1511300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6" name="Image 3">
            <a:extLst>
              <a:ext uri="{FF2B5EF4-FFF2-40B4-BE49-F238E27FC236}">
                <a16:creationId xmlns:a16="http://schemas.microsoft.com/office/drawing/2014/main" xmlns="" id="{AF3ED734-04D2-42D7-AA5F-9F503D4A95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3100" y="1468438"/>
            <a:ext cx="1924050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7" name="Image 4">
            <a:extLst>
              <a:ext uri="{FF2B5EF4-FFF2-40B4-BE49-F238E27FC236}">
                <a16:creationId xmlns:a16="http://schemas.microsoft.com/office/drawing/2014/main" xmlns="" id="{629ABE41-FD12-4EFF-9C8F-7E96DE27DC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50" r="25734" b="26900"/>
          <a:stretch>
            <a:fillRect/>
          </a:stretch>
        </p:blipFill>
        <p:spPr bwMode="auto">
          <a:xfrm>
            <a:off x="5711825" y="1201738"/>
            <a:ext cx="2141538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8" name="Image 5">
            <a:extLst>
              <a:ext uri="{FF2B5EF4-FFF2-40B4-BE49-F238E27FC236}">
                <a16:creationId xmlns:a16="http://schemas.microsoft.com/office/drawing/2014/main" xmlns="" id="{A13E596E-50C2-4C55-AA18-E895A62696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2125" y="1527176"/>
            <a:ext cx="183673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9" name="Picture 2">
            <a:extLst>
              <a:ext uri="{FF2B5EF4-FFF2-40B4-BE49-F238E27FC236}">
                <a16:creationId xmlns:a16="http://schemas.microsoft.com/office/drawing/2014/main" xmlns="" id="{F1ACAD64-F980-4896-A197-C3E013C6F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2701" y="4186239"/>
            <a:ext cx="2892425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00" name="Picture 2">
            <a:extLst>
              <a:ext uri="{FF2B5EF4-FFF2-40B4-BE49-F238E27FC236}">
                <a16:creationId xmlns:a16="http://schemas.microsoft.com/office/drawing/2014/main" xmlns="" id="{FA69A770-F3F2-427F-92BA-8852F5718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2888" y="4430713"/>
            <a:ext cx="3421062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5" name="Titre 1">
            <a:extLst>
              <a:ext uri="{FF2B5EF4-FFF2-40B4-BE49-F238E27FC236}">
                <a16:creationId xmlns:a16="http://schemas.microsoft.com/office/drawing/2014/main" xmlns="" id="{6AA6801B-29F9-4764-8C5B-30061AC32BF4}"/>
              </a:ext>
            </a:extLst>
          </p:cNvPr>
          <p:cNvSpPr txBox="1">
            <a:spLocks/>
          </p:cNvSpPr>
          <p:nvPr/>
        </p:nvSpPr>
        <p:spPr bwMode="auto">
          <a:xfrm>
            <a:off x="1981200" y="1047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fr-FR" altLang="fr-FR" sz="4400" b="1" dirty="0" err="1">
                <a:solidFill>
                  <a:srgbClr val="FFFFFF"/>
                </a:solidFill>
                <a:latin typeface="Arial" charset="0"/>
                <a:cs typeface="Arial" charset="0"/>
              </a:rPr>
              <a:t>Coming</a:t>
            </a:r>
            <a:r>
              <a:rPr lang="fr-FR" altLang="fr-FR" sz="4400" b="1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r>
              <a:rPr lang="fr-FR" altLang="fr-FR" sz="4400" b="1" dirty="0" err="1">
                <a:solidFill>
                  <a:srgbClr val="FFFFFF"/>
                </a:solidFill>
                <a:latin typeface="Arial" charset="0"/>
                <a:cs typeface="Arial" charset="0"/>
              </a:rPr>
              <a:t>soon</a:t>
            </a:r>
            <a:endParaRPr lang="fr-FR" altLang="fr-FR" sz="4400" b="1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>
            <a:extLst>
              <a:ext uri="{FF2B5EF4-FFF2-40B4-BE49-F238E27FC236}">
                <a16:creationId xmlns:a16="http://schemas.microsoft.com/office/drawing/2014/main" xmlns="" id="{560EA79B-E6EC-41B7-BA32-C770B2C496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08188" y="134144"/>
            <a:ext cx="7772400" cy="1143000"/>
          </a:xfrm>
        </p:spPr>
        <p:txBody>
          <a:bodyPr anchor="t"/>
          <a:lstStyle/>
          <a:p>
            <a:pPr>
              <a:defRPr/>
            </a:pPr>
            <a:r>
              <a:rPr lang="en-US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CONCLUSIONS</a:t>
            </a:r>
          </a:p>
        </p:txBody>
      </p:sp>
      <p:sp>
        <p:nvSpPr>
          <p:cNvPr id="111619" name="Text Box 3">
            <a:extLst>
              <a:ext uri="{FF2B5EF4-FFF2-40B4-BE49-F238E27FC236}">
                <a16:creationId xmlns:a16="http://schemas.microsoft.com/office/drawing/2014/main" xmlns="" id="{1FC27E53-F793-44A0-A352-FFA6AE5C1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1447800"/>
            <a:ext cx="7327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résistance peut être naturelle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fr-FR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résistance mobile peut créer des épidémies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fr-FR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Surveillance des BMR mais surtout des BHRE +++</a:t>
            </a:r>
          </a:p>
        </p:txBody>
      </p:sp>
      <p:sp>
        <p:nvSpPr>
          <p:cNvPr id="111620" name="AutoShape 4">
            <a:extLst>
              <a:ext uri="{FF2B5EF4-FFF2-40B4-BE49-F238E27FC236}">
                <a16:creationId xmlns:a16="http://schemas.microsoft.com/office/drawing/2014/main" xmlns="" id="{C067FB0D-1D8D-4847-8D59-690A73D37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0963" y="2808288"/>
            <a:ext cx="1143000" cy="1143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1621" name="Text Box 5">
            <a:extLst>
              <a:ext uri="{FF2B5EF4-FFF2-40B4-BE49-F238E27FC236}">
                <a16:creationId xmlns:a16="http://schemas.microsoft.com/office/drawing/2014/main" xmlns="" id="{F1C89C88-025C-486E-A929-0BA643BCE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2888" y="4292600"/>
            <a:ext cx="69977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fr-FR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Dépistages (écouvillon rectaux +++)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fr-FR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 usage des antibiotiques +++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fr-FR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Campagnes de sensibilisation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fr-FR"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Restriction d’utilisation dans le monde animal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3">
            <a:extLst>
              <a:ext uri="{FF2B5EF4-FFF2-40B4-BE49-F238E27FC236}">
                <a16:creationId xmlns:a16="http://schemas.microsoft.com/office/drawing/2014/main" xmlns="" id="{2AFE950D-04FB-4AEF-A0B0-43B9B159B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1" y="965200"/>
            <a:ext cx="9186863" cy="49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1160242C-CFA4-47A7-AECA-0976E24A1E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3251" y="1081089"/>
            <a:ext cx="6011863" cy="21605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fr-FR" sz="3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Merci pour votre attention</a:t>
            </a:r>
            <a:r>
              <a:rPr lang="fr-FR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Oval 1026">
            <a:extLst>
              <a:ext uri="{FF2B5EF4-FFF2-40B4-BE49-F238E27FC236}">
                <a16:creationId xmlns:a16="http://schemas.microsoft.com/office/drawing/2014/main" xmlns="" id="{3E785C94-41D3-49E0-80D1-4D9AB2551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0488" y="1089025"/>
            <a:ext cx="2530475" cy="2424113"/>
          </a:xfrm>
          <a:prstGeom prst="ellipse">
            <a:avLst/>
          </a:prstGeom>
          <a:solidFill>
            <a:srgbClr val="B2B2B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>
              <a:latin typeface="Arial" panose="020B0604020202020204" pitchFamily="34" charset="0"/>
            </a:endParaRPr>
          </a:p>
        </p:txBody>
      </p:sp>
      <p:sp>
        <p:nvSpPr>
          <p:cNvPr id="1058" name="Rectangle 2">
            <a:extLst>
              <a:ext uri="{FF2B5EF4-FFF2-40B4-BE49-F238E27FC236}">
                <a16:creationId xmlns:a16="http://schemas.microsoft.com/office/drawing/2014/main" xmlns="" id="{D82943B8-3986-440B-B420-CFFFA10DA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6" y="44450"/>
            <a:ext cx="8609013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pPr algn="ctr" eaLnBrk="1" hangingPunct="1">
              <a:defRPr/>
            </a:pPr>
            <a:r>
              <a:rPr lang="fr-FR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L’écosystème des antibiotiques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xmlns="" id="{803A2E62-9701-4BC1-9A81-7B6ECAFFD894}"/>
              </a:ext>
            </a:extLst>
          </p:cNvPr>
          <p:cNvGrpSpPr>
            <a:grpSpLocks noChangeAspect="1"/>
          </p:cNvGrpSpPr>
          <p:nvPr/>
        </p:nvGrpSpPr>
        <p:grpSpPr>
          <a:xfrm>
            <a:off x="1654175" y="1273174"/>
            <a:ext cx="10393294" cy="5399089"/>
            <a:chOff x="1960563" y="1092200"/>
            <a:chExt cx="10393294" cy="5399089"/>
          </a:xfrm>
        </p:grpSpPr>
        <p:sp>
          <p:nvSpPr>
            <p:cNvPr id="57347" name="Oval 1027">
              <a:extLst>
                <a:ext uri="{FF2B5EF4-FFF2-40B4-BE49-F238E27FC236}">
                  <a16:creationId xmlns:a16="http://schemas.microsoft.com/office/drawing/2014/main" xmlns="" id="{EDD197ED-E0B3-4FC7-8C9E-A0E5B0998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563" y="1808163"/>
              <a:ext cx="3948112" cy="3200400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48" name="Text Box 1029">
              <a:extLst>
                <a:ext uri="{FF2B5EF4-FFF2-40B4-BE49-F238E27FC236}">
                  <a16:creationId xmlns:a16="http://schemas.microsoft.com/office/drawing/2014/main" xmlns="" id="{0FC65EFD-CB11-4D9C-B686-E1CA4F029E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03675" y="1503363"/>
              <a:ext cx="2952750" cy="40005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000">
                  <a:latin typeface="Arial" panose="020B0604020202020204" pitchFamily="34" charset="0"/>
                </a:rPr>
                <a:t>Treatment &amp; prophylaxis</a:t>
              </a:r>
            </a:p>
          </p:txBody>
        </p:sp>
        <p:sp>
          <p:nvSpPr>
            <p:cNvPr id="57349" name="Text Box 1030">
              <a:extLst>
                <a:ext uri="{FF2B5EF4-FFF2-40B4-BE49-F238E27FC236}">
                  <a16:creationId xmlns:a16="http://schemas.microsoft.com/office/drawing/2014/main" xmlns="" id="{4BC7FBFC-9B11-485F-8C39-3080E46384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7276" y="2265363"/>
              <a:ext cx="2874963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400" dirty="0" err="1">
                  <a:latin typeface="Arial" panose="020B0604020202020204" pitchFamily="34" charset="0"/>
                </a:rPr>
                <a:t>Médecine</a:t>
              </a:r>
              <a:r>
                <a:rPr lang="en-US" altLang="fr-FR" sz="2400" dirty="0">
                  <a:latin typeface="Arial" panose="020B0604020202020204" pitchFamily="34" charset="0"/>
                </a:rPr>
                <a:t> </a:t>
              </a:r>
              <a:r>
                <a:rPr lang="en-US" altLang="fr-FR" sz="2400" dirty="0" err="1">
                  <a:latin typeface="Arial" panose="020B0604020202020204" pitchFamily="34" charset="0"/>
                </a:rPr>
                <a:t>humaine</a:t>
              </a:r>
              <a:r>
                <a:rPr lang="en-US" altLang="fr-FR" sz="2400" dirty="0">
                  <a:latin typeface="Arial" panose="020B0604020202020204" pitchFamily="34" charset="0"/>
                </a:rPr>
                <a:t>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400" i="1" dirty="0">
                  <a:latin typeface="Arial" panose="020B0604020202020204" pitchFamily="34" charset="0"/>
                </a:rPr>
                <a:t>Communautaire</a:t>
              </a:r>
              <a:endParaRPr lang="en-US" altLang="fr-FR" sz="2400" dirty="0">
                <a:latin typeface="Arial" panose="020B0604020202020204" pitchFamily="34" charset="0"/>
              </a:endParaRPr>
            </a:p>
          </p:txBody>
        </p:sp>
        <p:sp>
          <p:nvSpPr>
            <p:cNvPr id="57350" name="Text Box 1031">
              <a:extLst>
                <a:ext uri="{FF2B5EF4-FFF2-40B4-BE49-F238E27FC236}">
                  <a16:creationId xmlns:a16="http://schemas.microsoft.com/office/drawing/2014/main" xmlns="" id="{6A58A2C4-4B53-4A6C-A497-F443146CB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5801" y="1924051"/>
              <a:ext cx="1624013" cy="830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400">
                  <a:latin typeface="Arial" panose="020B0604020202020204" pitchFamily="34" charset="0"/>
                </a:rPr>
                <a:t>Médecine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400">
                  <a:latin typeface="Arial" panose="020B0604020202020204" pitchFamily="34" charset="0"/>
                </a:rPr>
                <a:t>véterinaire</a:t>
              </a:r>
            </a:p>
          </p:txBody>
        </p:sp>
        <p:sp>
          <p:nvSpPr>
            <p:cNvPr id="57351" name="Text Box 1032">
              <a:extLst>
                <a:ext uri="{FF2B5EF4-FFF2-40B4-BE49-F238E27FC236}">
                  <a16:creationId xmlns:a16="http://schemas.microsoft.com/office/drawing/2014/main" xmlns="" id="{94C1CF42-6EF4-454B-943B-7C74D8F634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501" y="2746376"/>
              <a:ext cx="2479675" cy="708025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000">
                  <a:latin typeface="Arial" panose="020B0604020202020204" pitchFamily="34" charset="0"/>
                </a:rPr>
                <a:t>Additifs alimentation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000">
                  <a:latin typeface="Arial" panose="020B0604020202020204" pitchFamily="34" charset="0"/>
                </a:rPr>
                <a:t> animale</a:t>
              </a:r>
            </a:p>
          </p:txBody>
        </p:sp>
        <p:sp>
          <p:nvSpPr>
            <p:cNvPr id="57352" name="Oval 1033">
              <a:extLst>
                <a:ext uri="{FF2B5EF4-FFF2-40B4-BE49-F238E27FC236}">
                  <a16:creationId xmlns:a16="http://schemas.microsoft.com/office/drawing/2014/main" xmlns="" id="{CDD2B769-0949-4094-BCE3-4B2DFFB31CEA}"/>
                </a:ext>
              </a:extLst>
            </p:cNvPr>
            <p:cNvSpPr>
              <a:spLocks noChangeArrowheads="1"/>
            </p:cNvSpPr>
            <p:nvPr/>
          </p:nvSpPr>
          <p:spPr bwMode="invGray">
            <a:xfrm>
              <a:off x="3470275" y="3484563"/>
              <a:ext cx="1981200" cy="990600"/>
            </a:xfrm>
            <a:prstGeom prst="ellipse">
              <a:avLst/>
            </a:prstGeom>
            <a:gradFill rotWithShape="0">
              <a:gsLst>
                <a:gs pos="0">
                  <a:srgbClr val="FFCC99"/>
                </a:gs>
                <a:gs pos="50000">
                  <a:srgbClr val="990000"/>
                </a:gs>
                <a:gs pos="100000">
                  <a:srgbClr val="FFCC99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53" name="Text Box 1034">
              <a:extLst>
                <a:ext uri="{FF2B5EF4-FFF2-40B4-BE49-F238E27FC236}">
                  <a16:creationId xmlns:a16="http://schemas.microsoft.com/office/drawing/2014/main" xmlns="" id="{6F805418-8FCF-4D16-AB91-DCE81E9B52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5000" y="4948238"/>
              <a:ext cx="29400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fr-FR">
                  <a:latin typeface="Arial" panose="020B0604020202020204" pitchFamily="34" charset="0"/>
                </a:rPr>
                <a:t>Environnement</a:t>
              </a:r>
            </a:p>
          </p:txBody>
        </p:sp>
        <p:sp>
          <p:nvSpPr>
            <p:cNvPr id="57354" name="Oval 1035">
              <a:extLst>
                <a:ext uri="{FF2B5EF4-FFF2-40B4-BE49-F238E27FC236}">
                  <a16:creationId xmlns:a16="http://schemas.microsoft.com/office/drawing/2014/main" xmlns="" id="{C4C53CD4-4F07-4E0D-916C-F40974C8C2A2}"/>
                </a:ext>
              </a:extLst>
            </p:cNvPr>
            <p:cNvSpPr>
              <a:spLocks noChangeArrowheads="1"/>
            </p:cNvSpPr>
            <p:nvPr/>
          </p:nvSpPr>
          <p:spPr bwMode="invGray">
            <a:xfrm>
              <a:off x="6823075" y="3255963"/>
              <a:ext cx="2133600" cy="1936750"/>
            </a:xfrm>
            <a:prstGeom prst="ellipse">
              <a:avLst/>
            </a:prstGeom>
            <a:gradFill rotWithShape="0">
              <a:gsLst>
                <a:gs pos="0">
                  <a:srgbClr val="FFCC99"/>
                </a:gs>
                <a:gs pos="50000">
                  <a:srgbClr val="990000"/>
                </a:gs>
                <a:gs pos="100000">
                  <a:srgbClr val="FFCC99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55" name="Text Box 1036">
              <a:extLst>
                <a:ext uri="{FF2B5EF4-FFF2-40B4-BE49-F238E27FC236}">
                  <a16:creationId xmlns:a16="http://schemas.microsoft.com/office/drawing/2014/main" xmlns="" id="{2CEA55BC-B274-47CC-932F-F67078A09D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59201" y="3778251"/>
              <a:ext cx="13049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800" i="1">
                  <a:latin typeface="Arial" panose="020B0604020202020204" pitchFamily="34" charset="0"/>
                </a:rPr>
                <a:t>Hôpital</a:t>
              </a:r>
              <a:endParaRPr lang="en-US" altLang="fr-FR" sz="2800">
                <a:latin typeface="Arial" panose="020B0604020202020204" pitchFamily="34" charset="0"/>
              </a:endParaRPr>
            </a:p>
          </p:txBody>
        </p:sp>
        <p:sp>
          <p:nvSpPr>
            <p:cNvPr id="57356" name="Text Box 1037">
              <a:extLst>
                <a:ext uri="{FF2B5EF4-FFF2-40B4-BE49-F238E27FC236}">
                  <a16:creationId xmlns:a16="http://schemas.microsoft.com/office/drawing/2014/main" xmlns="" id="{B3B0585B-D62D-4875-9288-F831B57015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8325" y="3865564"/>
              <a:ext cx="190500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800">
                  <a:latin typeface="Arial" panose="020B0604020202020204" pitchFamily="34" charset="0"/>
                </a:rPr>
                <a:t>Agriculture</a:t>
              </a:r>
            </a:p>
          </p:txBody>
        </p:sp>
        <p:sp>
          <p:nvSpPr>
            <p:cNvPr id="57357" name="Text Box 1038">
              <a:extLst>
                <a:ext uri="{FF2B5EF4-FFF2-40B4-BE49-F238E27FC236}">
                  <a16:creationId xmlns:a16="http://schemas.microsoft.com/office/drawing/2014/main" xmlns="" id="{48822033-DD68-48AD-9364-29B309CD92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5675" y="4522789"/>
              <a:ext cx="1893888" cy="708025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000">
                  <a:latin typeface="Arial" panose="020B0604020202020204" pitchFamily="34" charset="0"/>
                </a:rPr>
                <a:t>Protection des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fr-FR" sz="2000">
                  <a:latin typeface="Arial" panose="020B0604020202020204" pitchFamily="34" charset="0"/>
                </a:rPr>
                <a:t>plantes</a:t>
              </a:r>
            </a:p>
          </p:txBody>
        </p:sp>
        <p:sp>
          <p:nvSpPr>
            <p:cNvPr id="57358" name="Line 1039">
              <a:extLst>
                <a:ext uri="{FF2B5EF4-FFF2-40B4-BE49-F238E27FC236}">
                  <a16:creationId xmlns:a16="http://schemas.microsoft.com/office/drawing/2014/main" xmlns="" id="{13D82C67-1B87-462D-BAA6-1CF2F36787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8875" y="3179763"/>
              <a:ext cx="457200" cy="533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7359" name="Oval 1040">
              <a:extLst>
                <a:ext uri="{FF2B5EF4-FFF2-40B4-BE49-F238E27FC236}">
                  <a16:creationId xmlns:a16="http://schemas.microsoft.com/office/drawing/2014/main" xmlns="" id="{4F80F21B-42DE-475C-9139-D84B97A0E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875" y="47037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60" name="Oval 1041">
              <a:extLst>
                <a:ext uri="{FF2B5EF4-FFF2-40B4-BE49-F238E27FC236}">
                  <a16:creationId xmlns:a16="http://schemas.microsoft.com/office/drawing/2014/main" xmlns="" id="{35D2B183-E10F-44EF-8FC8-0BF1C99848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4875" y="48561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61" name="Oval 1042">
              <a:extLst>
                <a:ext uri="{FF2B5EF4-FFF2-40B4-BE49-F238E27FC236}">
                  <a16:creationId xmlns:a16="http://schemas.microsoft.com/office/drawing/2014/main" xmlns="" id="{F6C8FDD6-354C-43BC-A787-397B66798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475" y="53895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62" name="Oval 1043">
              <a:extLst>
                <a:ext uri="{FF2B5EF4-FFF2-40B4-BE49-F238E27FC236}">
                  <a16:creationId xmlns:a16="http://schemas.microsoft.com/office/drawing/2014/main" xmlns="" id="{2148332A-FA67-42F8-8CA9-81AE47575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0875" y="54657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63" name="Oval 1044">
              <a:extLst>
                <a:ext uri="{FF2B5EF4-FFF2-40B4-BE49-F238E27FC236}">
                  <a16:creationId xmlns:a16="http://schemas.microsoft.com/office/drawing/2014/main" xmlns="" id="{3A04A886-209D-4D84-8CDB-EE76084E4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2675" y="55419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64" name="Oval 1045">
              <a:extLst>
                <a:ext uri="{FF2B5EF4-FFF2-40B4-BE49-F238E27FC236}">
                  <a16:creationId xmlns:a16="http://schemas.microsoft.com/office/drawing/2014/main" xmlns="" id="{E7B353D7-3E5E-4A66-A7AD-AE78F29FC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275" y="55419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65" name="Oval 1046">
              <a:extLst>
                <a:ext uri="{FF2B5EF4-FFF2-40B4-BE49-F238E27FC236}">
                  <a16:creationId xmlns:a16="http://schemas.microsoft.com/office/drawing/2014/main" xmlns="" id="{7F5E1680-3BC8-46AF-BB35-DC02B8E08C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8075" y="55419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66" name="Oval 1047">
              <a:extLst>
                <a:ext uri="{FF2B5EF4-FFF2-40B4-BE49-F238E27FC236}">
                  <a16:creationId xmlns:a16="http://schemas.microsoft.com/office/drawing/2014/main" xmlns="" id="{FB3D2ED7-DC9A-475E-8A63-DA1BD78B5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7275" y="55419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67" name="Oval 1048">
              <a:extLst>
                <a:ext uri="{FF2B5EF4-FFF2-40B4-BE49-F238E27FC236}">
                  <a16:creationId xmlns:a16="http://schemas.microsoft.com/office/drawing/2014/main" xmlns="" id="{CEF67C25-47B0-4631-AE75-0B97CF8FE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6075" y="55419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68" name="Oval 1049">
              <a:extLst>
                <a:ext uri="{FF2B5EF4-FFF2-40B4-BE49-F238E27FC236}">
                  <a16:creationId xmlns:a16="http://schemas.microsoft.com/office/drawing/2014/main" xmlns="" id="{DCD9C323-CF0C-4630-80B2-ABBB47D1F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8475" y="51609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69" name="Oval 1050">
              <a:extLst>
                <a:ext uri="{FF2B5EF4-FFF2-40B4-BE49-F238E27FC236}">
                  <a16:creationId xmlns:a16="http://schemas.microsoft.com/office/drawing/2014/main" xmlns="" id="{F3D763E6-E8B4-468F-BA77-7EE0638A0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2075" y="4932363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70" name="AutoShape 1051">
              <a:extLst>
                <a:ext uri="{FF2B5EF4-FFF2-40B4-BE49-F238E27FC236}">
                  <a16:creationId xmlns:a16="http://schemas.microsoft.com/office/drawing/2014/main" xmlns="" id="{054250D5-56AD-4314-86CB-AF5E6529F0D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838641">
              <a:off x="5375275" y="2570163"/>
              <a:ext cx="1600200" cy="228600"/>
            </a:xfrm>
            <a:prstGeom prst="leftRightArrow">
              <a:avLst>
                <a:gd name="adj1" fmla="val 50000"/>
                <a:gd name="adj2" fmla="val 14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71" name="AutoShape 1052">
              <a:extLst>
                <a:ext uri="{FF2B5EF4-FFF2-40B4-BE49-F238E27FC236}">
                  <a16:creationId xmlns:a16="http://schemas.microsoft.com/office/drawing/2014/main" xmlns="" id="{5935261E-4B89-4669-9394-355D891AFFC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618312">
              <a:off x="7508875" y="3255963"/>
              <a:ext cx="762000" cy="152400"/>
            </a:xfrm>
            <a:prstGeom prst="leftRightArrow">
              <a:avLst>
                <a:gd name="adj1" fmla="val 50000"/>
                <a:gd name="adj2" fmla="val 10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72" name="AutoShape 1053">
              <a:extLst>
                <a:ext uri="{FF2B5EF4-FFF2-40B4-BE49-F238E27FC236}">
                  <a16:creationId xmlns:a16="http://schemas.microsoft.com/office/drawing/2014/main" xmlns="" id="{4A94ED7A-87BE-46C2-A794-93B264EC079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11093">
              <a:off x="5603875" y="4170363"/>
              <a:ext cx="1600200" cy="228600"/>
            </a:xfrm>
            <a:prstGeom prst="leftRightArrow">
              <a:avLst>
                <a:gd name="adj1" fmla="val 50000"/>
                <a:gd name="adj2" fmla="val 14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latin typeface="Arial" panose="020B0604020202020204" pitchFamily="34" charset="0"/>
              </a:endParaRPr>
            </a:p>
          </p:txBody>
        </p:sp>
        <p:sp>
          <p:nvSpPr>
            <p:cNvPr id="57373" name="Freeform 1054">
              <a:extLst>
                <a:ext uri="{FF2B5EF4-FFF2-40B4-BE49-F238E27FC236}">
                  <a16:creationId xmlns:a16="http://schemas.microsoft.com/office/drawing/2014/main" xmlns="" id="{AD2C929C-6F87-4566-A772-2677A7211C07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7291389" y="1092200"/>
              <a:ext cx="993775" cy="641350"/>
            </a:xfrm>
            <a:custGeom>
              <a:avLst/>
              <a:gdLst>
                <a:gd name="T0" fmla="*/ 2147483646 w 626"/>
                <a:gd name="T1" fmla="*/ 2147483646 h 404"/>
                <a:gd name="T2" fmla="*/ 2147483646 w 626"/>
                <a:gd name="T3" fmla="*/ 2147483646 h 404"/>
                <a:gd name="T4" fmla="*/ 2147483646 w 626"/>
                <a:gd name="T5" fmla="*/ 2147483646 h 404"/>
                <a:gd name="T6" fmla="*/ 2147483646 w 626"/>
                <a:gd name="T7" fmla="*/ 2147483646 h 404"/>
                <a:gd name="T8" fmla="*/ 2147483646 w 626"/>
                <a:gd name="T9" fmla="*/ 2147483646 h 404"/>
                <a:gd name="T10" fmla="*/ 2147483646 w 626"/>
                <a:gd name="T11" fmla="*/ 2147483646 h 404"/>
                <a:gd name="T12" fmla="*/ 2147483646 w 626"/>
                <a:gd name="T13" fmla="*/ 2147483646 h 404"/>
                <a:gd name="T14" fmla="*/ 2147483646 w 626"/>
                <a:gd name="T15" fmla="*/ 2147483646 h 404"/>
                <a:gd name="T16" fmla="*/ 2147483646 w 626"/>
                <a:gd name="T17" fmla="*/ 2147483646 h 404"/>
                <a:gd name="T18" fmla="*/ 2147483646 w 626"/>
                <a:gd name="T19" fmla="*/ 2147483646 h 404"/>
                <a:gd name="T20" fmla="*/ 2147483646 w 626"/>
                <a:gd name="T21" fmla="*/ 2147483646 h 404"/>
                <a:gd name="T22" fmla="*/ 2147483646 w 626"/>
                <a:gd name="T23" fmla="*/ 2147483646 h 404"/>
                <a:gd name="T24" fmla="*/ 2147483646 w 626"/>
                <a:gd name="T25" fmla="*/ 2147483646 h 404"/>
                <a:gd name="T26" fmla="*/ 2147483646 w 626"/>
                <a:gd name="T27" fmla="*/ 2147483646 h 404"/>
                <a:gd name="T28" fmla="*/ 2147483646 w 626"/>
                <a:gd name="T29" fmla="*/ 2147483646 h 404"/>
                <a:gd name="T30" fmla="*/ 2147483646 w 626"/>
                <a:gd name="T31" fmla="*/ 2147483646 h 404"/>
                <a:gd name="T32" fmla="*/ 2147483646 w 626"/>
                <a:gd name="T33" fmla="*/ 2147483646 h 404"/>
                <a:gd name="T34" fmla="*/ 2147483646 w 626"/>
                <a:gd name="T35" fmla="*/ 2147483646 h 404"/>
                <a:gd name="T36" fmla="*/ 2147483646 w 626"/>
                <a:gd name="T37" fmla="*/ 2147483646 h 404"/>
                <a:gd name="T38" fmla="*/ 2147483646 w 626"/>
                <a:gd name="T39" fmla="*/ 2147483646 h 404"/>
                <a:gd name="T40" fmla="*/ 2147483646 w 626"/>
                <a:gd name="T41" fmla="*/ 2147483646 h 404"/>
                <a:gd name="T42" fmla="*/ 2147483646 w 626"/>
                <a:gd name="T43" fmla="*/ 2147483646 h 404"/>
                <a:gd name="T44" fmla="*/ 2147483646 w 626"/>
                <a:gd name="T45" fmla="*/ 2147483646 h 404"/>
                <a:gd name="T46" fmla="*/ 2147483646 w 626"/>
                <a:gd name="T47" fmla="*/ 2147483646 h 404"/>
                <a:gd name="T48" fmla="*/ 2147483646 w 626"/>
                <a:gd name="T49" fmla="*/ 2147483646 h 404"/>
                <a:gd name="T50" fmla="*/ 2147483646 w 626"/>
                <a:gd name="T51" fmla="*/ 2147483646 h 404"/>
                <a:gd name="T52" fmla="*/ 2147483646 w 626"/>
                <a:gd name="T53" fmla="*/ 2147483646 h 404"/>
                <a:gd name="T54" fmla="*/ 2147483646 w 626"/>
                <a:gd name="T55" fmla="*/ 2147483646 h 404"/>
                <a:gd name="T56" fmla="*/ 2147483646 w 626"/>
                <a:gd name="T57" fmla="*/ 2147483646 h 404"/>
                <a:gd name="T58" fmla="*/ 2147483646 w 626"/>
                <a:gd name="T59" fmla="*/ 2147483646 h 404"/>
                <a:gd name="T60" fmla="*/ 2147483646 w 626"/>
                <a:gd name="T61" fmla="*/ 2147483646 h 404"/>
                <a:gd name="T62" fmla="*/ 2147483646 w 626"/>
                <a:gd name="T63" fmla="*/ 2147483646 h 404"/>
                <a:gd name="T64" fmla="*/ 2147483646 w 626"/>
                <a:gd name="T65" fmla="*/ 2147483646 h 404"/>
                <a:gd name="T66" fmla="*/ 2147483646 w 626"/>
                <a:gd name="T67" fmla="*/ 2147483646 h 404"/>
                <a:gd name="T68" fmla="*/ 2147483646 w 626"/>
                <a:gd name="T69" fmla="*/ 2147483646 h 404"/>
                <a:gd name="T70" fmla="*/ 2147483646 w 626"/>
                <a:gd name="T71" fmla="*/ 2147483646 h 4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26"/>
                <a:gd name="T109" fmla="*/ 0 h 404"/>
                <a:gd name="T110" fmla="*/ 626 w 626"/>
                <a:gd name="T111" fmla="*/ 404 h 40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26" h="404">
                  <a:moveTo>
                    <a:pt x="0" y="128"/>
                  </a:moveTo>
                  <a:cubicBezTo>
                    <a:pt x="5" y="115"/>
                    <a:pt x="29" y="82"/>
                    <a:pt x="38" y="68"/>
                  </a:cubicBezTo>
                  <a:cubicBezTo>
                    <a:pt x="47" y="54"/>
                    <a:pt x="53" y="50"/>
                    <a:pt x="52" y="42"/>
                  </a:cubicBezTo>
                  <a:cubicBezTo>
                    <a:pt x="51" y="34"/>
                    <a:pt x="36" y="25"/>
                    <a:pt x="32" y="18"/>
                  </a:cubicBezTo>
                  <a:cubicBezTo>
                    <a:pt x="28" y="11"/>
                    <a:pt x="25" y="0"/>
                    <a:pt x="30" y="2"/>
                  </a:cubicBezTo>
                  <a:cubicBezTo>
                    <a:pt x="35" y="4"/>
                    <a:pt x="56" y="26"/>
                    <a:pt x="64" y="30"/>
                  </a:cubicBezTo>
                  <a:cubicBezTo>
                    <a:pt x="72" y="34"/>
                    <a:pt x="71" y="26"/>
                    <a:pt x="76" y="26"/>
                  </a:cubicBezTo>
                  <a:cubicBezTo>
                    <a:pt x="81" y="26"/>
                    <a:pt x="88" y="33"/>
                    <a:pt x="94" y="30"/>
                  </a:cubicBezTo>
                  <a:cubicBezTo>
                    <a:pt x="100" y="27"/>
                    <a:pt x="107" y="13"/>
                    <a:pt x="112" y="10"/>
                  </a:cubicBezTo>
                  <a:cubicBezTo>
                    <a:pt x="117" y="7"/>
                    <a:pt x="122" y="6"/>
                    <a:pt x="124" y="10"/>
                  </a:cubicBezTo>
                  <a:cubicBezTo>
                    <a:pt x="126" y="14"/>
                    <a:pt x="113" y="28"/>
                    <a:pt x="124" y="34"/>
                  </a:cubicBezTo>
                  <a:cubicBezTo>
                    <a:pt x="135" y="40"/>
                    <a:pt x="176" y="48"/>
                    <a:pt x="193" y="48"/>
                  </a:cubicBezTo>
                  <a:cubicBezTo>
                    <a:pt x="210" y="48"/>
                    <a:pt x="210" y="36"/>
                    <a:pt x="226" y="36"/>
                  </a:cubicBezTo>
                  <a:cubicBezTo>
                    <a:pt x="242" y="36"/>
                    <a:pt x="252" y="50"/>
                    <a:pt x="288" y="51"/>
                  </a:cubicBezTo>
                  <a:cubicBezTo>
                    <a:pt x="324" y="52"/>
                    <a:pt x="403" y="47"/>
                    <a:pt x="444" y="44"/>
                  </a:cubicBezTo>
                  <a:cubicBezTo>
                    <a:pt x="485" y="41"/>
                    <a:pt x="507" y="33"/>
                    <a:pt x="532" y="34"/>
                  </a:cubicBezTo>
                  <a:cubicBezTo>
                    <a:pt x="557" y="35"/>
                    <a:pt x="581" y="36"/>
                    <a:pt x="596" y="50"/>
                  </a:cubicBezTo>
                  <a:cubicBezTo>
                    <a:pt x="611" y="64"/>
                    <a:pt x="617" y="86"/>
                    <a:pt x="620" y="116"/>
                  </a:cubicBezTo>
                  <a:cubicBezTo>
                    <a:pt x="623" y="146"/>
                    <a:pt x="615" y="206"/>
                    <a:pt x="616" y="232"/>
                  </a:cubicBezTo>
                  <a:cubicBezTo>
                    <a:pt x="617" y="258"/>
                    <a:pt x="626" y="254"/>
                    <a:pt x="626" y="270"/>
                  </a:cubicBezTo>
                  <a:cubicBezTo>
                    <a:pt x="626" y="286"/>
                    <a:pt x="619" y="316"/>
                    <a:pt x="616" y="328"/>
                  </a:cubicBezTo>
                  <a:cubicBezTo>
                    <a:pt x="613" y="340"/>
                    <a:pt x="610" y="347"/>
                    <a:pt x="606" y="340"/>
                  </a:cubicBezTo>
                  <a:cubicBezTo>
                    <a:pt x="602" y="333"/>
                    <a:pt x="592" y="305"/>
                    <a:pt x="592" y="286"/>
                  </a:cubicBezTo>
                  <a:cubicBezTo>
                    <a:pt x="592" y="267"/>
                    <a:pt x="604" y="257"/>
                    <a:pt x="606" y="228"/>
                  </a:cubicBezTo>
                  <a:cubicBezTo>
                    <a:pt x="608" y="199"/>
                    <a:pt x="607" y="129"/>
                    <a:pt x="604" y="114"/>
                  </a:cubicBezTo>
                  <a:cubicBezTo>
                    <a:pt x="601" y="99"/>
                    <a:pt x="594" y="120"/>
                    <a:pt x="590" y="138"/>
                  </a:cubicBezTo>
                  <a:cubicBezTo>
                    <a:pt x="586" y="156"/>
                    <a:pt x="580" y="202"/>
                    <a:pt x="578" y="220"/>
                  </a:cubicBezTo>
                  <a:cubicBezTo>
                    <a:pt x="576" y="238"/>
                    <a:pt x="578" y="241"/>
                    <a:pt x="578" y="248"/>
                  </a:cubicBezTo>
                  <a:cubicBezTo>
                    <a:pt x="578" y="255"/>
                    <a:pt x="582" y="252"/>
                    <a:pt x="580" y="264"/>
                  </a:cubicBezTo>
                  <a:cubicBezTo>
                    <a:pt x="578" y="276"/>
                    <a:pt x="569" y="303"/>
                    <a:pt x="566" y="322"/>
                  </a:cubicBezTo>
                  <a:cubicBezTo>
                    <a:pt x="563" y="341"/>
                    <a:pt x="566" y="366"/>
                    <a:pt x="564" y="378"/>
                  </a:cubicBezTo>
                  <a:cubicBezTo>
                    <a:pt x="562" y="390"/>
                    <a:pt x="559" y="391"/>
                    <a:pt x="552" y="394"/>
                  </a:cubicBezTo>
                  <a:cubicBezTo>
                    <a:pt x="545" y="397"/>
                    <a:pt x="524" y="400"/>
                    <a:pt x="522" y="394"/>
                  </a:cubicBezTo>
                  <a:cubicBezTo>
                    <a:pt x="520" y="388"/>
                    <a:pt x="535" y="373"/>
                    <a:pt x="538" y="356"/>
                  </a:cubicBezTo>
                  <a:cubicBezTo>
                    <a:pt x="541" y="339"/>
                    <a:pt x="540" y="295"/>
                    <a:pt x="538" y="290"/>
                  </a:cubicBezTo>
                  <a:cubicBezTo>
                    <a:pt x="536" y="285"/>
                    <a:pt x="529" y="311"/>
                    <a:pt x="526" y="324"/>
                  </a:cubicBezTo>
                  <a:cubicBezTo>
                    <a:pt x="523" y="337"/>
                    <a:pt x="522" y="359"/>
                    <a:pt x="518" y="370"/>
                  </a:cubicBezTo>
                  <a:cubicBezTo>
                    <a:pt x="514" y="381"/>
                    <a:pt x="507" y="388"/>
                    <a:pt x="500" y="392"/>
                  </a:cubicBezTo>
                  <a:cubicBezTo>
                    <a:pt x="493" y="396"/>
                    <a:pt x="477" y="397"/>
                    <a:pt x="476" y="392"/>
                  </a:cubicBezTo>
                  <a:cubicBezTo>
                    <a:pt x="475" y="387"/>
                    <a:pt x="491" y="374"/>
                    <a:pt x="496" y="360"/>
                  </a:cubicBezTo>
                  <a:cubicBezTo>
                    <a:pt x="501" y="346"/>
                    <a:pt x="505" y="320"/>
                    <a:pt x="506" y="306"/>
                  </a:cubicBezTo>
                  <a:cubicBezTo>
                    <a:pt x="507" y="292"/>
                    <a:pt x="506" y="278"/>
                    <a:pt x="504" y="274"/>
                  </a:cubicBezTo>
                  <a:cubicBezTo>
                    <a:pt x="502" y="270"/>
                    <a:pt x="496" y="277"/>
                    <a:pt x="494" y="280"/>
                  </a:cubicBezTo>
                  <a:cubicBezTo>
                    <a:pt x="492" y="283"/>
                    <a:pt x="495" y="291"/>
                    <a:pt x="492" y="292"/>
                  </a:cubicBezTo>
                  <a:cubicBezTo>
                    <a:pt x="489" y="293"/>
                    <a:pt x="482" y="284"/>
                    <a:pt x="478" y="284"/>
                  </a:cubicBezTo>
                  <a:cubicBezTo>
                    <a:pt x="474" y="284"/>
                    <a:pt x="471" y="296"/>
                    <a:pt x="468" y="295"/>
                  </a:cubicBezTo>
                  <a:cubicBezTo>
                    <a:pt x="465" y="294"/>
                    <a:pt x="464" y="282"/>
                    <a:pt x="460" y="278"/>
                  </a:cubicBezTo>
                  <a:cubicBezTo>
                    <a:pt x="456" y="274"/>
                    <a:pt x="451" y="277"/>
                    <a:pt x="446" y="272"/>
                  </a:cubicBezTo>
                  <a:cubicBezTo>
                    <a:pt x="441" y="267"/>
                    <a:pt x="439" y="252"/>
                    <a:pt x="430" y="250"/>
                  </a:cubicBezTo>
                  <a:cubicBezTo>
                    <a:pt x="421" y="248"/>
                    <a:pt x="402" y="260"/>
                    <a:pt x="394" y="262"/>
                  </a:cubicBezTo>
                  <a:cubicBezTo>
                    <a:pt x="386" y="264"/>
                    <a:pt x="399" y="267"/>
                    <a:pt x="382" y="264"/>
                  </a:cubicBezTo>
                  <a:cubicBezTo>
                    <a:pt x="365" y="261"/>
                    <a:pt x="310" y="244"/>
                    <a:pt x="292" y="244"/>
                  </a:cubicBezTo>
                  <a:cubicBezTo>
                    <a:pt x="274" y="244"/>
                    <a:pt x="278" y="244"/>
                    <a:pt x="274" y="266"/>
                  </a:cubicBezTo>
                  <a:cubicBezTo>
                    <a:pt x="270" y="288"/>
                    <a:pt x="268" y="355"/>
                    <a:pt x="266" y="376"/>
                  </a:cubicBezTo>
                  <a:cubicBezTo>
                    <a:pt x="264" y="397"/>
                    <a:pt x="265" y="391"/>
                    <a:pt x="259" y="394"/>
                  </a:cubicBezTo>
                  <a:cubicBezTo>
                    <a:pt x="253" y="397"/>
                    <a:pt x="230" y="400"/>
                    <a:pt x="228" y="394"/>
                  </a:cubicBezTo>
                  <a:cubicBezTo>
                    <a:pt x="226" y="388"/>
                    <a:pt x="243" y="375"/>
                    <a:pt x="246" y="360"/>
                  </a:cubicBezTo>
                  <a:cubicBezTo>
                    <a:pt x="249" y="345"/>
                    <a:pt x="248" y="304"/>
                    <a:pt x="246" y="304"/>
                  </a:cubicBezTo>
                  <a:cubicBezTo>
                    <a:pt x="244" y="304"/>
                    <a:pt x="236" y="346"/>
                    <a:pt x="234" y="358"/>
                  </a:cubicBezTo>
                  <a:cubicBezTo>
                    <a:pt x="232" y="370"/>
                    <a:pt x="238" y="367"/>
                    <a:pt x="236" y="374"/>
                  </a:cubicBezTo>
                  <a:cubicBezTo>
                    <a:pt x="234" y="381"/>
                    <a:pt x="230" y="396"/>
                    <a:pt x="223" y="400"/>
                  </a:cubicBezTo>
                  <a:cubicBezTo>
                    <a:pt x="216" y="404"/>
                    <a:pt x="196" y="403"/>
                    <a:pt x="194" y="398"/>
                  </a:cubicBezTo>
                  <a:cubicBezTo>
                    <a:pt x="192" y="393"/>
                    <a:pt x="205" y="383"/>
                    <a:pt x="208" y="368"/>
                  </a:cubicBezTo>
                  <a:cubicBezTo>
                    <a:pt x="211" y="353"/>
                    <a:pt x="214" y="325"/>
                    <a:pt x="214" y="306"/>
                  </a:cubicBezTo>
                  <a:cubicBezTo>
                    <a:pt x="214" y="287"/>
                    <a:pt x="214" y="267"/>
                    <a:pt x="208" y="256"/>
                  </a:cubicBezTo>
                  <a:cubicBezTo>
                    <a:pt x="202" y="245"/>
                    <a:pt x="190" y="253"/>
                    <a:pt x="180" y="242"/>
                  </a:cubicBezTo>
                  <a:cubicBezTo>
                    <a:pt x="170" y="231"/>
                    <a:pt x="159" y="207"/>
                    <a:pt x="150" y="190"/>
                  </a:cubicBezTo>
                  <a:cubicBezTo>
                    <a:pt x="141" y="173"/>
                    <a:pt x="132" y="148"/>
                    <a:pt x="124" y="140"/>
                  </a:cubicBezTo>
                  <a:cubicBezTo>
                    <a:pt x="116" y="132"/>
                    <a:pt x="110" y="143"/>
                    <a:pt x="99" y="144"/>
                  </a:cubicBezTo>
                  <a:cubicBezTo>
                    <a:pt x="88" y="145"/>
                    <a:pt x="70" y="142"/>
                    <a:pt x="58" y="144"/>
                  </a:cubicBezTo>
                  <a:cubicBezTo>
                    <a:pt x="46" y="146"/>
                    <a:pt x="36" y="158"/>
                    <a:pt x="28" y="158"/>
                  </a:cubicBezTo>
                  <a:cubicBezTo>
                    <a:pt x="20" y="158"/>
                    <a:pt x="17" y="150"/>
                    <a:pt x="12" y="145"/>
                  </a:cubicBezTo>
                  <a:cubicBezTo>
                    <a:pt x="7" y="140"/>
                    <a:pt x="2" y="132"/>
                    <a:pt x="0" y="12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7374" name="Freeform 1055">
              <a:extLst>
                <a:ext uri="{FF2B5EF4-FFF2-40B4-BE49-F238E27FC236}">
                  <a16:creationId xmlns:a16="http://schemas.microsoft.com/office/drawing/2014/main" xmlns="" id="{9F6B0ADB-4F41-47B7-84ED-75BB5B4FAC07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422526" y="3086101"/>
              <a:ext cx="417513" cy="1306513"/>
            </a:xfrm>
            <a:custGeom>
              <a:avLst/>
              <a:gdLst>
                <a:gd name="T0" fmla="*/ 2147483646 w 263"/>
                <a:gd name="T1" fmla="*/ 2147483646 h 823"/>
                <a:gd name="T2" fmla="*/ 2147483646 w 263"/>
                <a:gd name="T3" fmla="*/ 2147483646 h 823"/>
                <a:gd name="T4" fmla="*/ 2147483646 w 263"/>
                <a:gd name="T5" fmla="*/ 2147483646 h 823"/>
                <a:gd name="T6" fmla="*/ 2147483646 w 263"/>
                <a:gd name="T7" fmla="*/ 2147483646 h 823"/>
                <a:gd name="T8" fmla="*/ 2147483646 w 263"/>
                <a:gd name="T9" fmla="*/ 2147483646 h 823"/>
                <a:gd name="T10" fmla="*/ 2147483646 w 263"/>
                <a:gd name="T11" fmla="*/ 2147483646 h 823"/>
                <a:gd name="T12" fmla="*/ 2147483646 w 263"/>
                <a:gd name="T13" fmla="*/ 2147483646 h 823"/>
                <a:gd name="T14" fmla="*/ 2147483646 w 263"/>
                <a:gd name="T15" fmla="*/ 2147483646 h 823"/>
                <a:gd name="T16" fmla="*/ 2147483646 w 263"/>
                <a:gd name="T17" fmla="*/ 2147483646 h 823"/>
                <a:gd name="T18" fmla="*/ 2147483646 w 263"/>
                <a:gd name="T19" fmla="*/ 2147483646 h 823"/>
                <a:gd name="T20" fmla="*/ 2147483646 w 263"/>
                <a:gd name="T21" fmla="*/ 2147483646 h 823"/>
                <a:gd name="T22" fmla="*/ 2147483646 w 263"/>
                <a:gd name="T23" fmla="*/ 2147483646 h 823"/>
                <a:gd name="T24" fmla="*/ 2147483646 w 263"/>
                <a:gd name="T25" fmla="*/ 2147483646 h 823"/>
                <a:gd name="T26" fmla="*/ 2147483646 w 263"/>
                <a:gd name="T27" fmla="*/ 2147483646 h 823"/>
                <a:gd name="T28" fmla="*/ 2147483646 w 263"/>
                <a:gd name="T29" fmla="*/ 2147483646 h 823"/>
                <a:gd name="T30" fmla="*/ 2147483646 w 263"/>
                <a:gd name="T31" fmla="*/ 2147483646 h 823"/>
                <a:gd name="T32" fmla="*/ 2147483646 w 263"/>
                <a:gd name="T33" fmla="*/ 2147483646 h 823"/>
                <a:gd name="T34" fmla="*/ 2147483646 w 263"/>
                <a:gd name="T35" fmla="*/ 2147483646 h 823"/>
                <a:gd name="T36" fmla="*/ 2147483646 w 263"/>
                <a:gd name="T37" fmla="*/ 2147483646 h 823"/>
                <a:gd name="T38" fmla="*/ 2147483646 w 263"/>
                <a:gd name="T39" fmla="*/ 2147483646 h 823"/>
                <a:gd name="T40" fmla="*/ 2147483646 w 263"/>
                <a:gd name="T41" fmla="*/ 2147483646 h 823"/>
                <a:gd name="T42" fmla="*/ 2147483646 w 263"/>
                <a:gd name="T43" fmla="*/ 2147483646 h 823"/>
                <a:gd name="T44" fmla="*/ 2147483646 w 263"/>
                <a:gd name="T45" fmla="*/ 2147483646 h 823"/>
                <a:gd name="T46" fmla="*/ 2147483646 w 263"/>
                <a:gd name="T47" fmla="*/ 2147483646 h 823"/>
                <a:gd name="T48" fmla="*/ 2147483646 w 263"/>
                <a:gd name="T49" fmla="*/ 2147483646 h 823"/>
                <a:gd name="T50" fmla="*/ 2147483646 w 263"/>
                <a:gd name="T51" fmla="*/ 2147483646 h 823"/>
                <a:gd name="T52" fmla="*/ 2147483646 w 263"/>
                <a:gd name="T53" fmla="*/ 2147483646 h 823"/>
                <a:gd name="T54" fmla="*/ 2147483646 w 263"/>
                <a:gd name="T55" fmla="*/ 2147483646 h 823"/>
                <a:gd name="T56" fmla="*/ 2147483646 w 263"/>
                <a:gd name="T57" fmla="*/ 2147483646 h 823"/>
                <a:gd name="T58" fmla="*/ 2147483646 w 263"/>
                <a:gd name="T59" fmla="*/ 2147483646 h 823"/>
                <a:gd name="T60" fmla="*/ 2147483646 w 263"/>
                <a:gd name="T61" fmla="*/ 2147483646 h 823"/>
                <a:gd name="T62" fmla="*/ 2147483646 w 263"/>
                <a:gd name="T63" fmla="*/ 2147483646 h 823"/>
                <a:gd name="T64" fmla="*/ 2147483646 w 263"/>
                <a:gd name="T65" fmla="*/ 2147483646 h 823"/>
                <a:gd name="T66" fmla="*/ 2147483646 w 263"/>
                <a:gd name="T67" fmla="*/ 2147483646 h 823"/>
                <a:gd name="T68" fmla="*/ 2147483646 w 263"/>
                <a:gd name="T69" fmla="*/ 2147483646 h 823"/>
                <a:gd name="T70" fmla="*/ 2147483646 w 263"/>
                <a:gd name="T71" fmla="*/ 2147483646 h 823"/>
                <a:gd name="T72" fmla="*/ 2147483646 w 263"/>
                <a:gd name="T73" fmla="*/ 2147483646 h 823"/>
                <a:gd name="T74" fmla="*/ 2147483646 w 263"/>
                <a:gd name="T75" fmla="*/ 2147483646 h 823"/>
                <a:gd name="T76" fmla="*/ 2147483646 w 263"/>
                <a:gd name="T77" fmla="*/ 2147483646 h 823"/>
                <a:gd name="T78" fmla="*/ 2147483646 w 263"/>
                <a:gd name="T79" fmla="*/ 2147483646 h 823"/>
                <a:gd name="T80" fmla="*/ 2147483646 w 263"/>
                <a:gd name="T81" fmla="*/ 2147483646 h 823"/>
                <a:gd name="T82" fmla="*/ 2147483646 w 263"/>
                <a:gd name="T83" fmla="*/ 2147483646 h 823"/>
                <a:gd name="T84" fmla="*/ 2147483646 w 263"/>
                <a:gd name="T85" fmla="*/ 2147483646 h 8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3"/>
                <a:gd name="T130" fmla="*/ 0 h 823"/>
                <a:gd name="T131" fmla="*/ 263 w 263"/>
                <a:gd name="T132" fmla="*/ 823 h 8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3" h="823">
                  <a:moveTo>
                    <a:pt x="91" y="116"/>
                  </a:moveTo>
                  <a:cubicBezTo>
                    <a:pt x="87" y="106"/>
                    <a:pt x="68" y="87"/>
                    <a:pt x="64" y="74"/>
                  </a:cubicBezTo>
                  <a:cubicBezTo>
                    <a:pt x="60" y="61"/>
                    <a:pt x="60" y="49"/>
                    <a:pt x="64" y="38"/>
                  </a:cubicBezTo>
                  <a:cubicBezTo>
                    <a:pt x="68" y="27"/>
                    <a:pt x="77" y="10"/>
                    <a:pt x="88" y="5"/>
                  </a:cubicBezTo>
                  <a:cubicBezTo>
                    <a:pt x="99" y="0"/>
                    <a:pt x="122" y="1"/>
                    <a:pt x="133" y="5"/>
                  </a:cubicBezTo>
                  <a:cubicBezTo>
                    <a:pt x="144" y="9"/>
                    <a:pt x="152" y="22"/>
                    <a:pt x="157" y="32"/>
                  </a:cubicBezTo>
                  <a:cubicBezTo>
                    <a:pt x="162" y="42"/>
                    <a:pt x="164" y="54"/>
                    <a:pt x="163" y="65"/>
                  </a:cubicBezTo>
                  <a:cubicBezTo>
                    <a:pt x="162" y="76"/>
                    <a:pt x="152" y="87"/>
                    <a:pt x="151" y="98"/>
                  </a:cubicBezTo>
                  <a:cubicBezTo>
                    <a:pt x="150" y="109"/>
                    <a:pt x="152" y="124"/>
                    <a:pt x="157" y="130"/>
                  </a:cubicBezTo>
                  <a:cubicBezTo>
                    <a:pt x="162" y="136"/>
                    <a:pt x="174" y="131"/>
                    <a:pt x="184" y="134"/>
                  </a:cubicBezTo>
                  <a:cubicBezTo>
                    <a:pt x="194" y="137"/>
                    <a:pt x="207" y="141"/>
                    <a:pt x="216" y="151"/>
                  </a:cubicBezTo>
                  <a:cubicBezTo>
                    <a:pt x="225" y="161"/>
                    <a:pt x="236" y="184"/>
                    <a:pt x="241" y="197"/>
                  </a:cubicBezTo>
                  <a:cubicBezTo>
                    <a:pt x="246" y="210"/>
                    <a:pt x="244" y="216"/>
                    <a:pt x="244" y="227"/>
                  </a:cubicBezTo>
                  <a:cubicBezTo>
                    <a:pt x="244" y="238"/>
                    <a:pt x="244" y="257"/>
                    <a:pt x="244" y="266"/>
                  </a:cubicBezTo>
                  <a:cubicBezTo>
                    <a:pt x="244" y="275"/>
                    <a:pt x="246" y="278"/>
                    <a:pt x="247" y="284"/>
                  </a:cubicBezTo>
                  <a:cubicBezTo>
                    <a:pt x="248" y="290"/>
                    <a:pt x="251" y="296"/>
                    <a:pt x="252" y="302"/>
                  </a:cubicBezTo>
                  <a:cubicBezTo>
                    <a:pt x="253" y="308"/>
                    <a:pt x="256" y="314"/>
                    <a:pt x="256" y="323"/>
                  </a:cubicBezTo>
                  <a:cubicBezTo>
                    <a:pt x="256" y="332"/>
                    <a:pt x="253" y="348"/>
                    <a:pt x="253" y="359"/>
                  </a:cubicBezTo>
                  <a:cubicBezTo>
                    <a:pt x="253" y="370"/>
                    <a:pt x="255" y="383"/>
                    <a:pt x="256" y="392"/>
                  </a:cubicBezTo>
                  <a:cubicBezTo>
                    <a:pt x="257" y="401"/>
                    <a:pt x="262" y="404"/>
                    <a:pt x="262" y="413"/>
                  </a:cubicBezTo>
                  <a:cubicBezTo>
                    <a:pt x="262" y="422"/>
                    <a:pt x="263" y="438"/>
                    <a:pt x="259" y="449"/>
                  </a:cubicBezTo>
                  <a:cubicBezTo>
                    <a:pt x="255" y="460"/>
                    <a:pt x="245" y="478"/>
                    <a:pt x="238" y="482"/>
                  </a:cubicBezTo>
                  <a:cubicBezTo>
                    <a:pt x="231" y="486"/>
                    <a:pt x="220" y="482"/>
                    <a:pt x="217" y="473"/>
                  </a:cubicBezTo>
                  <a:cubicBezTo>
                    <a:pt x="214" y="464"/>
                    <a:pt x="222" y="442"/>
                    <a:pt x="222" y="430"/>
                  </a:cubicBezTo>
                  <a:cubicBezTo>
                    <a:pt x="222" y="418"/>
                    <a:pt x="217" y="411"/>
                    <a:pt x="214" y="401"/>
                  </a:cubicBezTo>
                  <a:cubicBezTo>
                    <a:pt x="211" y="391"/>
                    <a:pt x="207" y="381"/>
                    <a:pt x="205" y="370"/>
                  </a:cubicBezTo>
                  <a:cubicBezTo>
                    <a:pt x="203" y="359"/>
                    <a:pt x="202" y="346"/>
                    <a:pt x="202" y="334"/>
                  </a:cubicBezTo>
                  <a:cubicBezTo>
                    <a:pt x="202" y="322"/>
                    <a:pt x="204" y="308"/>
                    <a:pt x="205" y="299"/>
                  </a:cubicBezTo>
                  <a:cubicBezTo>
                    <a:pt x="206" y="290"/>
                    <a:pt x="207" y="280"/>
                    <a:pt x="205" y="278"/>
                  </a:cubicBezTo>
                  <a:cubicBezTo>
                    <a:pt x="203" y="276"/>
                    <a:pt x="194" y="278"/>
                    <a:pt x="192" y="286"/>
                  </a:cubicBezTo>
                  <a:cubicBezTo>
                    <a:pt x="190" y="294"/>
                    <a:pt x="189" y="314"/>
                    <a:pt x="190" y="329"/>
                  </a:cubicBezTo>
                  <a:cubicBezTo>
                    <a:pt x="191" y="344"/>
                    <a:pt x="193" y="354"/>
                    <a:pt x="196" y="374"/>
                  </a:cubicBezTo>
                  <a:cubicBezTo>
                    <a:pt x="199" y="394"/>
                    <a:pt x="206" y="426"/>
                    <a:pt x="210" y="448"/>
                  </a:cubicBezTo>
                  <a:cubicBezTo>
                    <a:pt x="214" y="470"/>
                    <a:pt x="221" y="488"/>
                    <a:pt x="222" y="506"/>
                  </a:cubicBezTo>
                  <a:cubicBezTo>
                    <a:pt x="223" y="524"/>
                    <a:pt x="218" y="541"/>
                    <a:pt x="217" y="554"/>
                  </a:cubicBezTo>
                  <a:cubicBezTo>
                    <a:pt x="216" y="567"/>
                    <a:pt x="218" y="571"/>
                    <a:pt x="217" y="583"/>
                  </a:cubicBezTo>
                  <a:cubicBezTo>
                    <a:pt x="216" y="595"/>
                    <a:pt x="214" y="605"/>
                    <a:pt x="211" y="626"/>
                  </a:cubicBezTo>
                  <a:cubicBezTo>
                    <a:pt x="208" y="647"/>
                    <a:pt x="194" y="689"/>
                    <a:pt x="196" y="710"/>
                  </a:cubicBezTo>
                  <a:cubicBezTo>
                    <a:pt x="198" y="731"/>
                    <a:pt x="218" y="739"/>
                    <a:pt x="223" y="752"/>
                  </a:cubicBezTo>
                  <a:cubicBezTo>
                    <a:pt x="228" y="765"/>
                    <a:pt x="230" y="779"/>
                    <a:pt x="229" y="788"/>
                  </a:cubicBezTo>
                  <a:cubicBezTo>
                    <a:pt x="228" y="797"/>
                    <a:pt x="225" y="805"/>
                    <a:pt x="220" y="806"/>
                  </a:cubicBezTo>
                  <a:cubicBezTo>
                    <a:pt x="215" y="807"/>
                    <a:pt x="206" y="797"/>
                    <a:pt x="199" y="791"/>
                  </a:cubicBezTo>
                  <a:cubicBezTo>
                    <a:pt x="192" y="785"/>
                    <a:pt x="187" y="776"/>
                    <a:pt x="178" y="770"/>
                  </a:cubicBezTo>
                  <a:cubicBezTo>
                    <a:pt x="169" y="764"/>
                    <a:pt x="150" y="764"/>
                    <a:pt x="145" y="755"/>
                  </a:cubicBezTo>
                  <a:cubicBezTo>
                    <a:pt x="140" y="746"/>
                    <a:pt x="149" y="727"/>
                    <a:pt x="151" y="716"/>
                  </a:cubicBezTo>
                  <a:cubicBezTo>
                    <a:pt x="153" y="705"/>
                    <a:pt x="158" y="696"/>
                    <a:pt x="157" y="686"/>
                  </a:cubicBezTo>
                  <a:cubicBezTo>
                    <a:pt x="156" y="676"/>
                    <a:pt x="146" y="666"/>
                    <a:pt x="145" y="653"/>
                  </a:cubicBezTo>
                  <a:cubicBezTo>
                    <a:pt x="144" y="640"/>
                    <a:pt x="150" y="619"/>
                    <a:pt x="150" y="605"/>
                  </a:cubicBezTo>
                  <a:cubicBezTo>
                    <a:pt x="150" y="591"/>
                    <a:pt x="150" y="580"/>
                    <a:pt x="148" y="568"/>
                  </a:cubicBezTo>
                  <a:cubicBezTo>
                    <a:pt x="146" y="556"/>
                    <a:pt x="140" y="549"/>
                    <a:pt x="139" y="535"/>
                  </a:cubicBezTo>
                  <a:cubicBezTo>
                    <a:pt x="138" y="521"/>
                    <a:pt x="147" y="483"/>
                    <a:pt x="145" y="482"/>
                  </a:cubicBezTo>
                  <a:cubicBezTo>
                    <a:pt x="143" y="481"/>
                    <a:pt x="132" y="511"/>
                    <a:pt x="127" y="527"/>
                  </a:cubicBezTo>
                  <a:cubicBezTo>
                    <a:pt x="122" y="543"/>
                    <a:pt x="115" y="564"/>
                    <a:pt x="115" y="578"/>
                  </a:cubicBezTo>
                  <a:cubicBezTo>
                    <a:pt x="115" y="592"/>
                    <a:pt x="123" y="602"/>
                    <a:pt x="124" y="614"/>
                  </a:cubicBezTo>
                  <a:cubicBezTo>
                    <a:pt x="125" y="626"/>
                    <a:pt x="122" y="640"/>
                    <a:pt x="121" y="653"/>
                  </a:cubicBezTo>
                  <a:cubicBezTo>
                    <a:pt x="120" y="666"/>
                    <a:pt x="118" y="676"/>
                    <a:pt x="118" y="692"/>
                  </a:cubicBezTo>
                  <a:cubicBezTo>
                    <a:pt x="118" y="708"/>
                    <a:pt x="125" y="739"/>
                    <a:pt x="121" y="752"/>
                  </a:cubicBezTo>
                  <a:cubicBezTo>
                    <a:pt x="117" y="765"/>
                    <a:pt x="100" y="762"/>
                    <a:pt x="91" y="773"/>
                  </a:cubicBezTo>
                  <a:cubicBezTo>
                    <a:pt x="82" y="784"/>
                    <a:pt x="72" y="813"/>
                    <a:pt x="64" y="818"/>
                  </a:cubicBezTo>
                  <a:cubicBezTo>
                    <a:pt x="56" y="823"/>
                    <a:pt x="47" y="813"/>
                    <a:pt x="43" y="806"/>
                  </a:cubicBezTo>
                  <a:cubicBezTo>
                    <a:pt x="39" y="799"/>
                    <a:pt x="36" y="784"/>
                    <a:pt x="40" y="773"/>
                  </a:cubicBezTo>
                  <a:cubicBezTo>
                    <a:pt x="44" y="762"/>
                    <a:pt x="66" y="756"/>
                    <a:pt x="70" y="742"/>
                  </a:cubicBezTo>
                  <a:cubicBezTo>
                    <a:pt x="74" y="728"/>
                    <a:pt x="63" y="705"/>
                    <a:pt x="61" y="691"/>
                  </a:cubicBezTo>
                  <a:cubicBezTo>
                    <a:pt x="59" y="677"/>
                    <a:pt x="58" y="666"/>
                    <a:pt x="58" y="655"/>
                  </a:cubicBezTo>
                  <a:cubicBezTo>
                    <a:pt x="58" y="644"/>
                    <a:pt x="59" y="640"/>
                    <a:pt x="58" y="626"/>
                  </a:cubicBezTo>
                  <a:cubicBezTo>
                    <a:pt x="57" y="612"/>
                    <a:pt x="54" y="592"/>
                    <a:pt x="52" y="569"/>
                  </a:cubicBezTo>
                  <a:cubicBezTo>
                    <a:pt x="50" y="546"/>
                    <a:pt x="42" y="518"/>
                    <a:pt x="43" y="487"/>
                  </a:cubicBezTo>
                  <a:cubicBezTo>
                    <a:pt x="44" y="456"/>
                    <a:pt x="54" y="406"/>
                    <a:pt x="58" y="382"/>
                  </a:cubicBezTo>
                  <a:cubicBezTo>
                    <a:pt x="62" y="358"/>
                    <a:pt x="66" y="355"/>
                    <a:pt x="67" y="341"/>
                  </a:cubicBezTo>
                  <a:cubicBezTo>
                    <a:pt x="68" y="327"/>
                    <a:pt x="65" y="306"/>
                    <a:pt x="64" y="295"/>
                  </a:cubicBezTo>
                  <a:cubicBezTo>
                    <a:pt x="63" y="284"/>
                    <a:pt x="65" y="276"/>
                    <a:pt x="63" y="274"/>
                  </a:cubicBezTo>
                  <a:cubicBezTo>
                    <a:pt x="61" y="272"/>
                    <a:pt x="54" y="275"/>
                    <a:pt x="52" y="284"/>
                  </a:cubicBezTo>
                  <a:cubicBezTo>
                    <a:pt x="50" y="293"/>
                    <a:pt x="52" y="315"/>
                    <a:pt x="52" y="326"/>
                  </a:cubicBezTo>
                  <a:cubicBezTo>
                    <a:pt x="52" y="337"/>
                    <a:pt x="52" y="345"/>
                    <a:pt x="51" y="353"/>
                  </a:cubicBezTo>
                  <a:cubicBezTo>
                    <a:pt x="50" y="361"/>
                    <a:pt x="45" y="365"/>
                    <a:pt x="43" y="377"/>
                  </a:cubicBezTo>
                  <a:cubicBezTo>
                    <a:pt x="41" y="389"/>
                    <a:pt x="38" y="408"/>
                    <a:pt x="37" y="428"/>
                  </a:cubicBezTo>
                  <a:cubicBezTo>
                    <a:pt x="36" y="448"/>
                    <a:pt x="41" y="488"/>
                    <a:pt x="37" y="497"/>
                  </a:cubicBezTo>
                  <a:cubicBezTo>
                    <a:pt x="33" y="506"/>
                    <a:pt x="18" y="495"/>
                    <a:pt x="13" y="482"/>
                  </a:cubicBezTo>
                  <a:cubicBezTo>
                    <a:pt x="8" y="469"/>
                    <a:pt x="6" y="435"/>
                    <a:pt x="4" y="416"/>
                  </a:cubicBezTo>
                  <a:cubicBezTo>
                    <a:pt x="2" y="397"/>
                    <a:pt x="1" y="387"/>
                    <a:pt x="1" y="368"/>
                  </a:cubicBezTo>
                  <a:cubicBezTo>
                    <a:pt x="1" y="349"/>
                    <a:pt x="0" y="321"/>
                    <a:pt x="1" y="299"/>
                  </a:cubicBezTo>
                  <a:cubicBezTo>
                    <a:pt x="2" y="277"/>
                    <a:pt x="1" y="254"/>
                    <a:pt x="4" y="236"/>
                  </a:cubicBezTo>
                  <a:cubicBezTo>
                    <a:pt x="7" y="218"/>
                    <a:pt x="13" y="201"/>
                    <a:pt x="19" y="188"/>
                  </a:cubicBezTo>
                  <a:cubicBezTo>
                    <a:pt x="25" y="175"/>
                    <a:pt x="35" y="162"/>
                    <a:pt x="43" y="155"/>
                  </a:cubicBezTo>
                  <a:cubicBezTo>
                    <a:pt x="51" y="148"/>
                    <a:pt x="62" y="146"/>
                    <a:pt x="70" y="143"/>
                  </a:cubicBezTo>
                  <a:cubicBezTo>
                    <a:pt x="78" y="140"/>
                    <a:pt x="90" y="140"/>
                    <a:pt x="93" y="136"/>
                  </a:cubicBezTo>
                  <a:cubicBezTo>
                    <a:pt x="96" y="132"/>
                    <a:pt x="91" y="120"/>
                    <a:pt x="91" y="116"/>
                  </a:cubicBezTo>
                  <a:close/>
                </a:path>
              </a:pathLst>
            </a:custGeom>
            <a:solidFill>
              <a:schemeClr val="tx1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graphicFrame>
          <p:nvGraphicFramePr>
            <p:cNvPr id="57375" name="Object 19">
              <a:extLst>
                <a:ext uri="{FF2B5EF4-FFF2-40B4-BE49-F238E27FC236}">
                  <a16:creationId xmlns:a16="http://schemas.microsoft.com/office/drawing/2014/main" xmlns="" id="{3C120466-F524-43CA-B2F9-20FEC36159E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36222850"/>
                </p:ext>
              </p:extLst>
            </p:nvPr>
          </p:nvGraphicFramePr>
          <p:xfrm>
            <a:off x="8383589" y="1549400"/>
            <a:ext cx="915987" cy="623888"/>
          </p:xfrm>
          <a:graphic>
            <a:graphicData uri="http://schemas.openxmlformats.org/presentationml/2006/ole">
              <p:oleObj spid="_x0000_s1048" name="Clip" r:id="rId4" imgW="1776600" imgH="1170360" progId="">
                <p:embed/>
              </p:oleObj>
            </a:graphicData>
          </a:graphic>
        </p:graphicFrame>
        <p:pic>
          <p:nvPicPr>
            <p:cNvPr id="57376" name="Picture 1059" descr="Pipeline-">
              <a:extLst>
                <a:ext uri="{FF2B5EF4-FFF2-40B4-BE49-F238E27FC236}">
                  <a16:creationId xmlns:a16="http://schemas.microsoft.com/office/drawing/2014/main" xmlns="" id="{468E5B35-342C-4797-83AE-C0E648F62E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0125" y="5022851"/>
              <a:ext cx="1466850" cy="976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377" name="Text Box 1061">
              <a:extLst>
                <a:ext uri="{FF2B5EF4-FFF2-40B4-BE49-F238E27FC236}">
                  <a16:creationId xmlns:a16="http://schemas.microsoft.com/office/drawing/2014/main" xmlns="" id="{8266AB9C-F639-4CB2-85D4-A4964C88B0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3514" y="5516564"/>
              <a:ext cx="1069975" cy="369887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rgbClr val="FCFEB9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>
                  <a:latin typeface="Arial" panose="020B0604020202020204" pitchFamily="34" charset="0"/>
                </a:rPr>
                <a:t>Industrie</a:t>
              </a:r>
            </a:p>
          </p:txBody>
        </p:sp>
        <p:pic>
          <p:nvPicPr>
            <p:cNvPr id="57379" name="Image 3">
              <a:extLst>
                <a:ext uri="{FF2B5EF4-FFF2-40B4-BE49-F238E27FC236}">
                  <a16:creationId xmlns:a16="http://schemas.microsoft.com/office/drawing/2014/main" xmlns="" id="{CE9B1FDD-695C-4EA3-BF57-695C6A84A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61732" y="5999164"/>
              <a:ext cx="49212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DD84220B-8A7A-4A4A-8CD6-56B6F3808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5438" y="0"/>
            <a:ext cx="9144000" cy="990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Délai entre introduction des antibiotiques et apparition des résistances acquises</a:t>
            </a:r>
          </a:p>
        </p:txBody>
      </p:sp>
      <p:pic>
        <p:nvPicPr>
          <p:cNvPr id="63491" name="Picture 2">
            <a:extLst>
              <a:ext uri="{FF2B5EF4-FFF2-40B4-BE49-F238E27FC236}">
                <a16:creationId xmlns:a16="http://schemas.microsoft.com/office/drawing/2014/main" xmlns="" id="{09C4CB43-BE01-4FD1-AE0C-8215B78BB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57"/>
          <a:stretch>
            <a:fillRect/>
          </a:stretch>
        </p:blipFill>
        <p:spPr bwMode="auto">
          <a:xfrm>
            <a:off x="2141537" y="1507850"/>
            <a:ext cx="8243888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57988AB-6CDD-4D5A-AC69-92E318B7C6DF}"/>
              </a:ext>
            </a:extLst>
          </p:cNvPr>
          <p:cNvSpPr/>
          <p:nvPr/>
        </p:nvSpPr>
        <p:spPr>
          <a:xfrm>
            <a:off x="1952625" y="5092425"/>
            <a:ext cx="7993062" cy="720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83627259-4821-EE4D-87E6-08A7245FD0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5962" y="91828"/>
            <a:ext cx="8220075" cy="719137"/>
          </a:xfrm>
          <a:prstGeom prst="rect">
            <a:avLst/>
          </a:prstGeom>
          <a:noFill/>
          <a:effectLst>
            <a:outerShdw blurRad="50800" dir="14400000">
              <a:srgbClr val="000000">
                <a:alpha val="6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origine bien plus ancienne</a:t>
            </a:r>
            <a:r>
              <a:rPr lang="fr-FR" altLang="fr-FR" b="0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D92F5A05-3C66-CC42-8E06-E524A3FA071A}"/>
              </a:ext>
            </a:extLst>
          </p:cNvPr>
          <p:cNvSpPr txBox="1">
            <a:spLocks noChangeArrowheads="1"/>
          </p:cNvSpPr>
          <p:nvPr/>
        </p:nvSpPr>
        <p:spPr>
          <a:xfrm>
            <a:off x="167634" y="1482759"/>
            <a:ext cx="6803377" cy="1210377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Dans l'écosystème - deux phénomènes :</a:t>
            </a:r>
          </a:p>
          <a:p>
            <a:pPr marL="800100" lvl="1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Compétition entre microorganismes</a:t>
            </a:r>
          </a:p>
          <a:p>
            <a:pPr marL="800100" lvl="1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Environnement hostile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E9362D7-6526-0949-9970-F495E1A7BBC1}"/>
              </a:ext>
            </a:extLst>
          </p:cNvPr>
          <p:cNvSpPr/>
          <p:nvPr/>
        </p:nvSpPr>
        <p:spPr>
          <a:xfrm>
            <a:off x="7378995" y="3406868"/>
            <a:ext cx="48130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De nombreux micro-organismes (champignons, bactéries…) présents dans le sol et l’eau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xmlns="" id="{05CF3435-972F-D443-99E9-CC2FB14AA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6816" y="5208283"/>
            <a:ext cx="36407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fr-FR" b="1" dirty="0">
                <a:cs typeface="Arial" panose="020B0604020202020204" pitchFamily="34" charset="0"/>
              </a:rPr>
              <a:t>Bien avant l’apparition de l’homme et l’utilisation des antibiotiques par celui-ci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60DED5B-9024-FA4A-B772-C57DE493E0FA}"/>
              </a:ext>
            </a:extLst>
          </p:cNvPr>
          <p:cNvSpPr/>
          <p:nvPr/>
        </p:nvSpPr>
        <p:spPr>
          <a:xfrm>
            <a:off x="167634" y="3579016"/>
            <a:ext cx="6333225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Développement de mécanismes de survie: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production « d’antibiotiques » → les principaux groupes d’antibiotiques: 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naturels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(bactéries, champignons);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mécanismes de résistance au milieu et aux antibiotiques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CAF83AC-7184-C744-8639-A8AC14104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7072" y="1188052"/>
            <a:ext cx="2736850" cy="211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xmlns="" id="{5EAE48A9-D54A-C74D-8DDB-315252B161FE}"/>
              </a:ext>
            </a:extLst>
          </p:cNvPr>
          <p:cNvCxnSpPr>
            <a:cxnSpLocks/>
          </p:cNvCxnSpPr>
          <p:nvPr/>
        </p:nvCxnSpPr>
        <p:spPr>
          <a:xfrm flipV="1">
            <a:off x="6406856" y="4770052"/>
            <a:ext cx="972139" cy="1106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xmlns="" id="{C2FE2019-3DE2-1F4F-84ED-9083026B357C}"/>
              </a:ext>
            </a:extLst>
          </p:cNvPr>
          <p:cNvCxnSpPr>
            <a:cxnSpLocks/>
          </p:cNvCxnSpPr>
          <p:nvPr/>
        </p:nvCxnSpPr>
        <p:spPr>
          <a:xfrm>
            <a:off x="6406856" y="5886877"/>
            <a:ext cx="1246146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9299594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11891</TotalTime>
  <Words>1742</Words>
  <Application>Microsoft Office PowerPoint</Application>
  <PresentationFormat>Personnalisé</PresentationFormat>
  <Paragraphs>627</Paragraphs>
  <Slides>64</Slides>
  <Notes>7</Notes>
  <HiddenSlides>2</HiddenSlides>
  <MMClips>2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64</vt:i4>
      </vt:variant>
    </vt:vector>
  </HeadingPairs>
  <TitlesOfParts>
    <vt:vector size="66" baseType="lpstr">
      <vt:lpstr>Conception personnalisée</vt:lpstr>
      <vt:lpstr>Clip</vt:lpstr>
      <vt:lpstr>La résistance aux antibiotiques </vt:lpstr>
      <vt:lpstr>Diapositive 2</vt:lpstr>
      <vt:lpstr>Diapositive 3</vt:lpstr>
      <vt:lpstr>Maladies infectieuses</vt:lpstr>
      <vt:lpstr>Maladies infectieuses</vt:lpstr>
      <vt:lpstr>Diapositive 6</vt:lpstr>
      <vt:lpstr>Diapositive 7</vt:lpstr>
      <vt:lpstr>Délai entre introduction des antibiotiques et apparition des résistances acquises</vt:lpstr>
      <vt:lpstr>Diapositive 9</vt:lpstr>
      <vt:lpstr>Diapositive 10</vt:lpstr>
      <vt:lpstr>Résistance naturelle</vt:lpstr>
      <vt:lpstr>Diapositive 12</vt:lpstr>
      <vt:lpstr>Résistance bactérienne par mutation chromosomique</vt:lpstr>
      <vt:lpstr>Résistance bactérienne par mutation chromosomique</vt:lpstr>
      <vt:lpstr>Résistance mobile </vt:lpstr>
      <vt:lpstr>Transmission horizontale de gènes de résistance aux antibiotiques</vt:lpstr>
      <vt:lpstr>Résistances acquises </vt:lpstr>
      <vt:lpstr>Diapositive 18</vt:lpstr>
      <vt:lpstr>Transmission de souches résistantes</vt:lpstr>
      <vt:lpstr>Facteurs favorisant la sélection des résistances acquises</vt:lpstr>
      <vt:lpstr>Diapositive 21</vt:lpstr>
      <vt:lpstr>Diapositive 22</vt:lpstr>
      <vt:lpstr>Les bactéries </vt:lpstr>
      <vt:lpstr>Bactérie multi-résistante  Définition</vt:lpstr>
      <vt:lpstr>Consensus 2011 : notions de MDR, XDR, PDR</vt:lpstr>
      <vt:lpstr>Diapositive 26</vt:lpstr>
      <vt:lpstr>Diapositive 27</vt:lpstr>
      <vt:lpstr>Que dépister ?</vt:lpstr>
      <vt:lpstr>Bactéries pour lequel il devient urgents de trouver de nouvelles alternatives thérapeutiques</vt:lpstr>
      <vt:lpstr>Liste OMS des agents pathogènes prioritaires pour la recherche-développement de nouveaux antibiotiques</vt:lpstr>
      <vt:lpstr>Diapositive 31</vt:lpstr>
      <vt:lpstr>Diapositive 32</vt:lpstr>
      <vt:lpstr>Diapositive 33</vt:lpstr>
      <vt:lpstr>Traitement des prélèvements au laboratoire : généralités </vt:lpstr>
      <vt:lpstr>Diapositive 35</vt:lpstr>
      <vt:lpstr>Identification : Profil protéique</vt:lpstr>
      <vt:lpstr>Identification : Profil protéique</vt:lpstr>
      <vt:lpstr>Diapositive 38</vt:lpstr>
      <vt:lpstr>Diagnostic </vt:lpstr>
      <vt:lpstr>Diagnostic </vt:lpstr>
      <vt:lpstr>Diagnostic </vt:lpstr>
      <vt:lpstr>Diapositive 42</vt:lpstr>
      <vt:lpstr>Diapositive 43</vt:lpstr>
      <vt:lpstr>Diapositive 44</vt:lpstr>
      <vt:lpstr>Diapositive 45</vt:lpstr>
      <vt:lpstr>Résistance aux 𝛃-lactamines – S. aureus</vt:lpstr>
      <vt:lpstr>Résistance aux β-lactamines - Entérobactéries </vt:lpstr>
      <vt:lpstr>Diapositive 48</vt:lpstr>
      <vt:lpstr>Tendance – Hôpitaux de Marseille </vt:lpstr>
      <vt:lpstr>Prévalence des carbapénémases dans le monde</vt:lpstr>
      <vt:lpstr>Epidémiologie des carbapénémases à l’AP-HM</vt:lpstr>
      <vt:lpstr>Epidémiologie des carbapénémases à l’AP-HM</vt:lpstr>
      <vt:lpstr>Epidémiologie des carbapénémases à l’AP-HM</vt:lpstr>
      <vt:lpstr>Epidémiologie des carbapénémases à l’AP-HM</vt:lpstr>
      <vt:lpstr>Diapositive 55</vt:lpstr>
      <vt:lpstr>Tendances nationales  </vt:lpstr>
      <vt:lpstr>Diapositive 57</vt:lpstr>
      <vt:lpstr>Diapositive 58</vt:lpstr>
      <vt:lpstr>Perspectives </vt:lpstr>
      <vt:lpstr>Diapositive 60</vt:lpstr>
      <vt:lpstr>Diapositive 61</vt:lpstr>
      <vt:lpstr>Diapositive 62</vt:lpstr>
      <vt:lpstr>CONCLUSIONS</vt:lpstr>
      <vt:lpstr>Merci pour votre attention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Laurence Boccard</dc:creator>
  <cp:lastModifiedBy>marine.santoriello</cp:lastModifiedBy>
  <cp:revision>1044</cp:revision>
  <dcterms:created xsi:type="dcterms:W3CDTF">2013-02-26T13:47:23Z</dcterms:created>
  <dcterms:modified xsi:type="dcterms:W3CDTF">2022-02-16T12:12:56Z</dcterms:modified>
</cp:coreProperties>
</file>