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22.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theme/theme4.xml" ContentType="application/vnd.openxmlformats-officedocument.them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Default Extension="jpeg" ContentType="image/jpeg"/>
  <Override PartName="/ppt/slideLayouts/slideLayout16.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25"/>
  </p:notesMasterIdLst>
  <p:handoutMasterIdLst>
    <p:handoutMasterId r:id="rId26"/>
  </p:handoutMasterIdLst>
  <p:sldIdLst>
    <p:sldId id="299" r:id="rId3"/>
    <p:sldId id="298" r:id="rId4"/>
    <p:sldId id="297" r:id="rId5"/>
    <p:sldId id="296" r:id="rId6"/>
    <p:sldId id="295" r:id="rId7"/>
    <p:sldId id="310" r:id="rId8"/>
    <p:sldId id="294" r:id="rId9"/>
    <p:sldId id="293" r:id="rId10"/>
    <p:sldId id="300" r:id="rId11"/>
    <p:sldId id="292" r:id="rId12"/>
    <p:sldId id="260" r:id="rId13"/>
    <p:sldId id="282" r:id="rId14"/>
    <p:sldId id="288" r:id="rId15"/>
    <p:sldId id="301" r:id="rId16"/>
    <p:sldId id="302" r:id="rId17"/>
    <p:sldId id="303" r:id="rId18"/>
    <p:sldId id="304" r:id="rId19"/>
    <p:sldId id="305" r:id="rId20"/>
    <p:sldId id="307" r:id="rId21"/>
    <p:sldId id="309" r:id="rId22"/>
    <p:sldId id="279" r:id="rId23"/>
    <p:sldId id="308" r:id="rId24"/>
  </p:sldIdLst>
  <p:sldSz cx="9144000" cy="6858000" type="screen4x3"/>
  <p:notesSz cx="6797675" cy="9926638"/>
  <p:defaultTextStyle>
    <a:defPPr>
      <a:defRPr lang="fr-FR"/>
    </a:defPPr>
    <a:lvl1pPr algn="l" rtl="0" fontAlgn="base">
      <a:spcBef>
        <a:spcPct val="50000"/>
      </a:spcBef>
      <a:spcAft>
        <a:spcPct val="0"/>
      </a:spcAft>
      <a:defRPr sz="1000" kern="1200">
        <a:solidFill>
          <a:srgbClr val="002395"/>
        </a:solidFill>
        <a:latin typeface="Arial" charset="0"/>
        <a:ea typeface="+mn-ea"/>
        <a:cs typeface="+mn-cs"/>
      </a:defRPr>
    </a:lvl1pPr>
    <a:lvl2pPr marL="457200" algn="l" rtl="0" fontAlgn="base">
      <a:spcBef>
        <a:spcPct val="50000"/>
      </a:spcBef>
      <a:spcAft>
        <a:spcPct val="0"/>
      </a:spcAft>
      <a:defRPr sz="1000" kern="1200">
        <a:solidFill>
          <a:srgbClr val="002395"/>
        </a:solidFill>
        <a:latin typeface="Arial" charset="0"/>
        <a:ea typeface="+mn-ea"/>
        <a:cs typeface="+mn-cs"/>
      </a:defRPr>
    </a:lvl2pPr>
    <a:lvl3pPr marL="914400" algn="l" rtl="0" fontAlgn="base">
      <a:spcBef>
        <a:spcPct val="50000"/>
      </a:spcBef>
      <a:spcAft>
        <a:spcPct val="0"/>
      </a:spcAft>
      <a:defRPr sz="1000" kern="1200">
        <a:solidFill>
          <a:srgbClr val="002395"/>
        </a:solidFill>
        <a:latin typeface="Arial" charset="0"/>
        <a:ea typeface="+mn-ea"/>
        <a:cs typeface="+mn-cs"/>
      </a:defRPr>
    </a:lvl3pPr>
    <a:lvl4pPr marL="1371600" algn="l" rtl="0" fontAlgn="base">
      <a:spcBef>
        <a:spcPct val="50000"/>
      </a:spcBef>
      <a:spcAft>
        <a:spcPct val="0"/>
      </a:spcAft>
      <a:defRPr sz="1000" kern="1200">
        <a:solidFill>
          <a:srgbClr val="002395"/>
        </a:solidFill>
        <a:latin typeface="Arial" charset="0"/>
        <a:ea typeface="+mn-ea"/>
        <a:cs typeface="+mn-cs"/>
      </a:defRPr>
    </a:lvl4pPr>
    <a:lvl5pPr marL="1828800" algn="l" rtl="0" fontAlgn="base">
      <a:spcBef>
        <a:spcPct val="50000"/>
      </a:spcBef>
      <a:spcAft>
        <a:spcPct val="0"/>
      </a:spcAft>
      <a:defRPr sz="1000" kern="1200">
        <a:solidFill>
          <a:srgbClr val="002395"/>
        </a:solidFill>
        <a:latin typeface="Arial" charset="0"/>
        <a:ea typeface="+mn-ea"/>
        <a:cs typeface="+mn-cs"/>
      </a:defRPr>
    </a:lvl5pPr>
    <a:lvl6pPr marL="2286000" algn="l" defTabSz="914400" rtl="0" eaLnBrk="1" latinLnBrk="0" hangingPunct="1">
      <a:defRPr sz="1000" kern="1200">
        <a:solidFill>
          <a:srgbClr val="002395"/>
        </a:solidFill>
        <a:latin typeface="Arial" charset="0"/>
        <a:ea typeface="+mn-ea"/>
        <a:cs typeface="+mn-cs"/>
      </a:defRPr>
    </a:lvl6pPr>
    <a:lvl7pPr marL="2743200" algn="l" defTabSz="914400" rtl="0" eaLnBrk="1" latinLnBrk="0" hangingPunct="1">
      <a:defRPr sz="1000" kern="1200">
        <a:solidFill>
          <a:srgbClr val="002395"/>
        </a:solidFill>
        <a:latin typeface="Arial" charset="0"/>
        <a:ea typeface="+mn-ea"/>
        <a:cs typeface="+mn-cs"/>
      </a:defRPr>
    </a:lvl7pPr>
    <a:lvl8pPr marL="3200400" algn="l" defTabSz="914400" rtl="0" eaLnBrk="1" latinLnBrk="0" hangingPunct="1">
      <a:defRPr sz="1000" kern="1200">
        <a:solidFill>
          <a:srgbClr val="002395"/>
        </a:solidFill>
        <a:latin typeface="Arial" charset="0"/>
        <a:ea typeface="+mn-ea"/>
        <a:cs typeface="+mn-cs"/>
      </a:defRPr>
    </a:lvl8pPr>
    <a:lvl9pPr marL="3657600" algn="l" defTabSz="914400" rtl="0" eaLnBrk="1" latinLnBrk="0" hangingPunct="1">
      <a:defRPr sz="1000" kern="1200">
        <a:solidFill>
          <a:srgbClr val="002395"/>
        </a:solidFill>
        <a:latin typeface="Arial" charset="0"/>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orient="horz">
          <p15:clr>
            <a:srgbClr val="A4A3A4"/>
          </p15:clr>
        </p15:guide>
        <p15:guide id="3" orient="horz" pos="4319">
          <p15:clr>
            <a:srgbClr val="A4A3A4"/>
          </p15:clr>
        </p15:guide>
        <p15:guide id="4">
          <p15:clr>
            <a:srgbClr val="A4A3A4"/>
          </p15:clr>
        </p15:guide>
        <p15:guide id="5" pos="5759">
          <p15:clr>
            <a:srgbClr val="A4A3A4"/>
          </p15:clr>
        </p15:guide>
        <p15:guide id="6" pos="2880">
          <p15:clr>
            <a:srgbClr val="A4A3A4"/>
          </p15:clr>
        </p15:guide>
      </p15:sldGuideLst>
    </p:ext>
    <p:ext uri="{2D200454-40CA-4A62-9FC3-DE9A4176ACB9}">
      <p15:notesGuideLst xmlns="" xmlns:p15="http://schemas.microsoft.com/office/powerpoint/2012/main">
        <p15:guide id="1" orient="horz" pos="3126">
          <p15:clr>
            <a:srgbClr val="A4A3A4"/>
          </p15:clr>
        </p15:guide>
        <p15:guide id="2" pos="214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FFFFCC"/>
    <a:srgbClr val="FF7C80"/>
    <a:srgbClr val="FF6600"/>
    <a:srgbClr val="FF3300"/>
    <a:srgbClr val="7AB800"/>
    <a:srgbClr val="8BC53F"/>
    <a:srgbClr val="99FF66"/>
    <a:srgbClr val="008000"/>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34588" autoAdjust="0"/>
    <p:restoredTop sz="98579" autoAdjust="0"/>
  </p:normalViewPr>
  <p:slideViewPr>
    <p:cSldViewPr>
      <p:cViewPr>
        <p:scale>
          <a:sx n="90" d="100"/>
          <a:sy n="90" d="100"/>
        </p:scale>
        <p:origin x="-2244" y="-642"/>
      </p:cViewPr>
      <p:guideLst>
        <p:guide orient="horz" pos="2160"/>
        <p:guide orient="horz"/>
        <p:guide orient="horz" pos="4319"/>
        <p:guide/>
        <p:guide pos="5759"/>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49" d="100"/>
          <a:sy n="49" d="100"/>
        </p:scale>
        <p:origin x="-1848" y="-78"/>
      </p:cViewPr>
      <p:guideLst>
        <p:guide orient="horz" pos="3126"/>
        <p:guide pos="2141"/>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handoutMaster" Target="handoutMasters/handoutMaster1.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presProps" Target="presProps.xml"/><Relationship Id="rId30"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266" name="Rectangle 1026"/>
          <p:cNvSpPr>
            <a:spLocks noGrp="1" noChangeArrowheads="1"/>
          </p:cNvSpPr>
          <p:nvPr>
            <p:ph type="hdr" sz="quarter"/>
          </p:nvPr>
        </p:nvSpPr>
        <p:spPr bwMode="auto">
          <a:xfrm>
            <a:off x="0" y="0"/>
            <a:ext cx="2946400" cy="495300"/>
          </a:xfrm>
          <a:prstGeom prst="rect">
            <a:avLst/>
          </a:prstGeom>
          <a:noFill/>
          <a:ln w="9525">
            <a:noFill/>
            <a:miter lim="800000"/>
            <a:headEnd/>
            <a:tailEnd/>
          </a:ln>
          <a:effectLst/>
        </p:spPr>
        <p:txBody>
          <a:bodyPr vert="horz" wrap="square" lIns="95562" tIns="47780" rIns="95562" bIns="47780" numCol="1" anchor="t" anchorCtr="0" compatLnSpc="1">
            <a:prstTxWarp prst="textNoShape">
              <a:avLst/>
            </a:prstTxWarp>
          </a:bodyPr>
          <a:lstStyle>
            <a:lvl1pPr defTabSz="955731">
              <a:defRPr sz="1300"/>
            </a:lvl1pPr>
          </a:lstStyle>
          <a:p>
            <a:pPr>
              <a:defRPr/>
            </a:pPr>
            <a:endParaRPr lang="fr-FR"/>
          </a:p>
        </p:txBody>
      </p:sp>
      <p:sp>
        <p:nvSpPr>
          <p:cNvPr id="11267" name="Rectangle 1027"/>
          <p:cNvSpPr>
            <a:spLocks noGrp="1" noChangeArrowheads="1"/>
          </p:cNvSpPr>
          <p:nvPr>
            <p:ph type="dt" sz="quarter" idx="1"/>
          </p:nvPr>
        </p:nvSpPr>
        <p:spPr bwMode="auto">
          <a:xfrm>
            <a:off x="3851275" y="0"/>
            <a:ext cx="2946400" cy="495300"/>
          </a:xfrm>
          <a:prstGeom prst="rect">
            <a:avLst/>
          </a:prstGeom>
          <a:noFill/>
          <a:ln w="9525">
            <a:noFill/>
            <a:miter lim="800000"/>
            <a:headEnd/>
            <a:tailEnd/>
          </a:ln>
          <a:effectLst/>
        </p:spPr>
        <p:txBody>
          <a:bodyPr vert="horz" wrap="square" lIns="95562" tIns="47780" rIns="95562" bIns="47780" numCol="1" anchor="t" anchorCtr="0" compatLnSpc="1">
            <a:prstTxWarp prst="textNoShape">
              <a:avLst/>
            </a:prstTxWarp>
          </a:bodyPr>
          <a:lstStyle>
            <a:lvl1pPr algn="r" defTabSz="955731">
              <a:defRPr sz="1300"/>
            </a:lvl1pPr>
          </a:lstStyle>
          <a:p>
            <a:pPr>
              <a:defRPr/>
            </a:pPr>
            <a:endParaRPr lang="fr-FR"/>
          </a:p>
        </p:txBody>
      </p:sp>
      <p:sp>
        <p:nvSpPr>
          <p:cNvPr id="11268" name="Rectangle 1028"/>
          <p:cNvSpPr>
            <a:spLocks noGrp="1" noChangeArrowheads="1"/>
          </p:cNvSpPr>
          <p:nvPr>
            <p:ph type="ftr" sz="quarter" idx="2"/>
          </p:nvPr>
        </p:nvSpPr>
        <p:spPr bwMode="auto">
          <a:xfrm>
            <a:off x="0" y="9431338"/>
            <a:ext cx="2946400" cy="495300"/>
          </a:xfrm>
          <a:prstGeom prst="rect">
            <a:avLst/>
          </a:prstGeom>
          <a:noFill/>
          <a:ln w="9525">
            <a:noFill/>
            <a:miter lim="800000"/>
            <a:headEnd/>
            <a:tailEnd/>
          </a:ln>
          <a:effectLst/>
        </p:spPr>
        <p:txBody>
          <a:bodyPr vert="horz" wrap="square" lIns="95562" tIns="47780" rIns="95562" bIns="47780" numCol="1" anchor="b" anchorCtr="0" compatLnSpc="1">
            <a:prstTxWarp prst="textNoShape">
              <a:avLst/>
            </a:prstTxWarp>
          </a:bodyPr>
          <a:lstStyle>
            <a:lvl1pPr defTabSz="955731">
              <a:defRPr sz="1300"/>
            </a:lvl1pPr>
          </a:lstStyle>
          <a:p>
            <a:pPr>
              <a:defRPr/>
            </a:pPr>
            <a:endParaRPr lang="fr-FR"/>
          </a:p>
        </p:txBody>
      </p:sp>
      <p:sp>
        <p:nvSpPr>
          <p:cNvPr id="11269" name="Rectangle 1029"/>
          <p:cNvSpPr>
            <a:spLocks noGrp="1" noChangeArrowheads="1"/>
          </p:cNvSpPr>
          <p:nvPr>
            <p:ph type="sldNum" sz="quarter" idx="3"/>
          </p:nvPr>
        </p:nvSpPr>
        <p:spPr bwMode="auto">
          <a:xfrm>
            <a:off x="3851275" y="9431338"/>
            <a:ext cx="2946400" cy="495300"/>
          </a:xfrm>
          <a:prstGeom prst="rect">
            <a:avLst/>
          </a:prstGeom>
          <a:noFill/>
          <a:ln w="9525">
            <a:noFill/>
            <a:miter lim="800000"/>
            <a:headEnd/>
            <a:tailEnd/>
          </a:ln>
          <a:effectLst/>
        </p:spPr>
        <p:txBody>
          <a:bodyPr vert="horz" wrap="square" lIns="95562" tIns="47780" rIns="95562" bIns="47780" numCol="1" anchor="b" anchorCtr="0" compatLnSpc="1">
            <a:prstTxWarp prst="textNoShape">
              <a:avLst/>
            </a:prstTxWarp>
          </a:bodyPr>
          <a:lstStyle>
            <a:lvl1pPr algn="r" defTabSz="955731">
              <a:defRPr sz="1300"/>
            </a:lvl1pPr>
          </a:lstStyle>
          <a:p>
            <a:pPr>
              <a:defRPr/>
            </a:pPr>
            <a:fld id="{B87CEE29-0FED-4CA6-A181-A22A1726504F}" type="slidenum">
              <a:rPr lang="fr-FR"/>
              <a:pPr>
                <a:defRPr/>
              </a:pPr>
              <a:t>‹N°›</a:t>
            </a:fld>
            <a:endParaRPr lang="fr-FR"/>
          </a:p>
        </p:txBody>
      </p:sp>
    </p:spTree>
    <p:extLst>
      <p:ext uri="{BB962C8B-B14F-4D97-AF65-F5344CB8AC3E}">
        <p14:creationId xmlns:p14="http://schemas.microsoft.com/office/powerpoint/2010/main" xmlns="" val="120900506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170" name="Rectangle 2"/>
          <p:cNvSpPr>
            <a:spLocks noGrp="1" noChangeArrowheads="1"/>
          </p:cNvSpPr>
          <p:nvPr>
            <p:ph type="hdr" sz="quarter"/>
          </p:nvPr>
        </p:nvSpPr>
        <p:spPr bwMode="auto">
          <a:xfrm>
            <a:off x="0" y="0"/>
            <a:ext cx="2946400" cy="495300"/>
          </a:xfrm>
          <a:prstGeom prst="rect">
            <a:avLst/>
          </a:prstGeom>
          <a:noFill/>
          <a:ln w="9525">
            <a:noFill/>
            <a:miter lim="800000"/>
            <a:headEnd/>
            <a:tailEnd/>
          </a:ln>
          <a:effectLst/>
        </p:spPr>
        <p:txBody>
          <a:bodyPr vert="horz" wrap="square" lIns="95562" tIns="47780" rIns="95562" bIns="47780" numCol="1" anchor="t" anchorCtr="0" compatLnSpc="1">
            <a:prstTxWarp prst="textNoShape">
              <a:avLst/>
            </a:prstTxWarp>
          </a:bodyPr>
          <a:lstStyle>
            <a:lvl1pPr defTabSz="955731">
              <a:spcBef>
                <a:spcPct val="0"/>
              </a:spcBef>
              <a:defRPr sz="1300">
                <a:solidFill>
                  <a:schemeClr val="tx1"/>
                </a:solidFill>
                <a:latin typeface="Times New Roman" pitchFamily="18" charset="0"/>
              </a:defRPr>
            </a:lvl1pPr>
          </a:lstStyle>
          <a:p>
            <a:pPr>
              <a:defRPr/>
            </a:pPr>
            <a:endParaRPr lang="fr-FR"/>
          </a:p>
        </p:txBody>
      </p:sp>
      <p:sp>
        <p:nvSpPr>
          <p:cNvPr id="7171" name="Rectangle 3"/>
          <p:cNvSpPr>
            <a:spLocks noGrp="1" noChangeArrowheads="1"/>
          </p:cNvSpPr>
          <p:nvPr>
            <p:ph type="dt" idx="1"/>
          </p:nvPr>
        </p:nvSpPr>
        <p:spPr bwMode="auto">
          <a:xfrm>
            <a:off x="3851275" y="0"/>
            <a:ext cx="2946400" cy="495300"/>
          </a:xfrm>
          <a:prstGeom prst="rect">
            <a:avLst/>
          </a:prstGeom>
          <a:noFill/>
          <a:ln w="9525">
            <a:noFill/>
            <a:miter lim="800000"/>
            <a:headEnd/>
            <a:tailEnd/>
          </a:ln>
          <a:effectLst/>
        </p:spPr>
        <p:txBody>
          <a:bodyPr vert="horz" wrap="square" lIns="95562" tIns="47780" rIns="95562" bIns="47780" numCol="1" anchor="t" anchorCtr="0" compatLnSpc="1">
            <a:prstTxWarp prst="textNoShape">
              <a:avLst/>
            </a:prstTxWarp>
          </a:bodyPr>
          <a:lstStyle>
            <a:lvl1pPr algn="r" defTabSz="955731">
              <a:spcBef>
                <a:spcPct val="0"/>
              </a:spcBef>
              <a:defRPr sz="1300">
                <a:solidFill>
                  <a:schemeClr val="tx1"/>
                </a:solidFill>
                <a:latin typeface="Times New Roman" pitchFamily="18" charset="0"/>
              </a:defRPr>
            </a:lvl1pPr>
          </a:lstStyle>
          <a:p>
            <a:pPr>
              <a:defRPr/>
            </a:pPr>
            <a:endParaRPr lang="fr-FR"/>
          </a:p>
        </p:txBody>
      </p:sp>
      <p:sp>
        <p:nvSpPr>
          <p:cNvPr id="17412" name="Rectangle 4"/>
          <p:cNvSpPr>
            <a:spLocks noGrp="1" noRot="1" noChangeAspect="1" noChangeArrowheads="1" noTextEdit="1"/>
          </p:cNvSpPr>
          <p:nvPr>
            <p:ph type="sldImg" idx="2"/>
          </p:nvPr>
        </p:nvSpPr>
        <p:spPr bwMode="auto">
          <a:xfrm>
            <a:off x="915988" y="744538"/>
            <a:ext cx="4965700" cy="3724275"/>
          </a:xfrm>
          <a:prstGeom prst="rect">
            <a:avLst/>
          </a:prstGeom>
          <a:noFill/>
          <a:ln w="9525">
            <a:solidFill>
              <a:srgbClr val="000000"/>
            </a:solidFill>
            <a:miter lim="800000"/>
            <a:headEnd/>
            <a:tailEnd/>
          </a:ln>
        </p:spPr>
      </p:sp>
      <p:sp>
        <p:nvSpPr>
          <p:cNvPr id="7173" name="Rectangle 5"/>
          <p:cNvSpPr>
            <a:spLocks noGrp="1" noChangeArrowheads="1"/>
          </p:cNvSpPr>
          <p:nvPr>
            <p:ph type="body" sz="quarter" idx="3"/>
          </p:nvPr>
        </p:nvSpPr>
        <p:spPr bwMode="auto">
          <a:xfrm>
            <a:off x="906463" y="4716463"/>
            <a:ext cx="4984750" cy="4465637"/>
          </a:xfrm>
          <a:prstGeom prst="rect">
            <a:avLst/>
          </a:prstGeom>
          <a:noFill/>
          <a:ln w="9525">
            <a:noFill/>
            <a:miter lim="800000"/>
            <a:headEnd/>
            <a:tailEnd/>
          </a:ln>
          <a:effectLst/>
        </p:spPr>
        <p:txBody>
          <a:bodyPr vert="horz" wrap="square" lIns="95562" tIns="47780" rIns="95562" bIns="47780" numCol="1" anchor="t" anchorCtr="0" compatLnSpc="1">
            <a:prstTxWarp prst="textNoShape">
              <a:avLst/>
            </a:prstTxWarp>
          </a:bodyPr>
          <a:lstStyle/>
          <a:p>
            <a:pPr lvl="0"/>
            <a:r>
              <a:rPr lang="fr-FR" noProof="0" smtClean="0"/>
              <a:t>Cliquez pour modifier les styles du texte du masque</a:t>
            </a:r>
          </a:p>
          <a:p>
            <a:pPr lvl="1"/>
            <a:r>
              <a:rPr lang="fr-FR" noProof="0" smtClean="0"/>
              <a:t>Deuxième niveau</a:t>
            </a:r>
          </a:p>
          <a:p>
            <a:pPr lvl="2"/>
            <a:r>
              <a:rPr lang="fr-FR" noProof="0" smtClean="0"/>
              <a:t>Troisième niveau</a:t>
            </a:r>
          </a:p>
          <a:p>
            <a:pPr lvl="3"/>
            <a:r>
              <a:rPr lang="fr-FR" noProof="0" smtClean="0"/>
              <a:t>Quatrième niveau</a:t>
            </a:r>
          </a:p>
          <a:p>
            <a:pPr lvl="4"/>
            <a:r>
              <a:rPr lang="fr-FR" noProof="0" smtClean="0"/>
              <a:t>Cinquième niveau</a:t>
            </a:r>
          </a:p>
        </p:txBody>
      </p:sp>
      <p:sp>
        <p:nvSpPr>
          <p:cNvPr id="7174" name="Rectangle 6"/>
          <p:cNvSpPr>
            <a:spLocks noGrp="1" noChangeArrowheads="1"/>
          </p:cNvSpPr>
          <p:nvPr>
            <p:ph type="ftr" sz="quarter" idx="4"/>
          </p:nvPr>
        </p:nvSpPr>
        <p:spPr bwMode="auto">
          <a:xfrm>
            <a:off x="0" y="9431338"/>
            <a:ext cx="2946400" cy="495300"/>
          </a:xfrm>
          <a:prstGeom prst="rect">
            <a:avLst/>
          </a:prstGeom>
          <a:noFill/>
          <a:ln w="9525">
            <a:noFill/>
            <a:miter lim="800000"/>
            <a:headEnd/>
            <a:tailEnd/>
          </a:ln>
          <a:effectLst/>
        </p:spPr>
        <p:txBody>
          <a:bodyPr vert="horz" wrap="square" lIns="95562" tIns="47780" rIns="95562" bIns="47780" numCol="1" anchor="b" anchorCtr="0" compatLnSpc="1">
            <a:prstTxWarp prst="textNoShape">
              <a:avLst/>
            </a:prstTxWarp>
          </a:bodyPr>
          <a:lstStyle>
            <a:lvl1pPr defTabSz="955731">
              <a:spcBef>
                <a:spcPct val="0"/>
              </a:spcBef>
              <a:defRPr sz="1300">
                <a:solidFill>
                  <a:schemeClr val="tx1"/>
                </a:solidFill>
                <a:latin typeface="Times New Roman" pitchFamily="18" charset="0"/>
              </a:defRPr>
            </a:lvl1pPr>
          </a:lstStyle>
          <a:p>
            <a:pPr>
              <a:defRPr/>
            </a:pPr>
            <a:endParaRPr lang="fr-FR"/>
          </a:p>
        </p:txBody>
      </p:sp>
      <p:sp>
        <p:nvSpPr>
          <p:cNvPr id="7175" name="Rectangle 7"/>
          <p:cNvSpPr>
            <a:spLocks noGrp="1" noChangeArrowheads="1"/>
          </p:cNvSpPr>
          <p:nvPr>
            <p:ph type="sldNum" sz="quarter" idx="5"/>
          </p:nvPr>
        </p:nvSpPr>
        <p:spPr bwMode="auto">
          <a:xfrm>
            <a:off x="3851275" y="9431338"/>
            <a:ext cx="2946400" cy="495300"/>
          </a:xfrm>
          <a:prstGeom prst="rect">
            <a:avLst/>
          </a:prstGeom>
          <a:noFill/>
          <a:ln w="9525">
            <a:noFill/>
            <a:miter lim="800000"/>
            <a:headEnd/>
            <a:tailEnd/>
          </a:ln>
          <a:effectLst/>
        </p:spPr>
        <p:txBody>
          <a:bodyPr vert="horz" wrap="square" lIns="95562" tIns="47780" rIns="95562" bIns="47780" numCol="1" anchor="b" anchorCtr="0" compatLnSpc="1">
            <a:prstTxWarp prst="textNoShape">
              <a:avLst/>
            </a:prstTxWarp>
          </a:bodyPr>
          <a:lstStyle>
            <a:lvl1pPr algn="r" defTabSz="955731">
              <a:spcBef>
                <a:spcPct val="0"/>
              </a:spcBef>
              <a:defRPr sz="1300">
                <a:solidFill>
                  <a:schemeClr val="tx1"/>
                </a:solidFill>
                <a:latin typeface="Times New Roman" pitchFamily="18" charset="0"/>
              </a:defRPr>
            </a:lvl1pPr>
          </a:lstStyle>
          <a:p>
            <a:pPr>
              <a:defRPr/>
            </a:pPr>
            <a:fld id="{30E582DF-5250-45C1-85B0-9DA3BF2BCD92}" type="slidenum">
              <a:rPr lang="fr-FR"/>
              <a:pPr>
                <a:defRPr/>
              </a:pPr>
              <a:t>‹N°›</a:t>
            </a:fld>
            <a:endParaRPr lang="fr-FR"/>
          </a:p>
        </p:txBody>
      </p:sp>
    </p:spTree>
    <p:extLst>
      <p:ext uri="{BB962C8B-B14F-4D97-AF65-F5344CB8AC3E}">
        <p14:creationId xmlns:p14="http://schemas.microsoft.com/office/powerpoint/2010/main" xmlns="" val="3278564369"/>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5"/>
            <a:ext cx="7772400" cy="1470025"/>
          </a:xfrm>
        </p:spPr>
        <p:txBody>
          <a:bodyPr/>
          <a:lstStyle/>
          <a:p>
            <a:r>
              <a:rPr lang="fr-FR" smtClean="0"/>
              <a:t>Cliquez pour modifier le style du titre</a:t>
            </a:r>
            <a:endParaRPr lang="fr-FR"/>
          </a:p>
        </p:txBody>
      </p:sp>
      <p:sp>
        <p:nvSpPr>
          <p:cNvPr id="3" name="Sous-titr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fr-FR" smtClean="0"/>
              <a:t>Cliquez pour modifier le style des sous-titres du masque</a:t>
            </a:r>
            <a:endParaRPr lang="fr-F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texte vertical 2"/>
          <p:cNvSpPr>
            <a:spLocks noGrp="1"/>
          </p:cNvSpPr>
          <p:nvPr>
            <p:ph type="body" orient="vert" idx="1"/>
          </p:nvPr>
        </p:nvSpPr>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419850" y="220663"/>
            <a:ext cx="2038350" cy="5441950"/>
          </a:xfrm>
        </p:spPr>
        <p:txBody>
          <a:bodyPr vert="eaVert"/>
          <a:lstStyle/>
          <a:p>
            <a:r>
              <a:rPr lang="fr-FR" smtClean="0"/>
              <a:t>Cliquez pour modifier le style du titre</a:t>
            </a:r>
            <a:endParaRPr lang="fr-FR"/>
          </a:p>
        </p:txBody>
      </p:sp>
      <p:sp>
        <p:nvSpPr>
          <p:cNvPr id="3" name="Espace réservé du texte vertical 2"/>
          <p:cNvSpPr>
            <a:spLocks noGrp="1"/>
          </p:cNvSpPr>
          <p:nvPr>
            <p:ph type="body" orient="vert" idx="1"/>
          </p:nvPr>
        </p:nvSpPr>
        <p:spPr>
          <a:xfrm>
            <a:off x="304800" y="220663"/>
            <a:ext cx="5962650" cy="5441950"/>
          </a:xfrm>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5"/>
            <a:ext cx="7772400" cy="1470025"/>
          </a:xfrm>
        </p:spPr>
        <p:txBody>
          <a:bodyPr/>
          <a:lstStyle/>
          <a:p>
            <a:r>
              <a:rPr lang="fr-FR" smtClean="0"/>
              <a:t>Cliquez pour modifier le style du titre</a:t>
            </a:r>
            <a:endParaRPr lang="fr-FR"/>
          </a:p>
        </p:txBody>
      </p:sp>
      <p:sp>
        <p:nvSpPr>
          <p:cNvPr id="3" name="Sous-titr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fr-FR" smtClean="0"/>
              <a:t>Cliquez pour modifier le style des sous-titres du masque</a:t>
            </a:r>
            <a:endParaRPr lang="fr-F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contenu 2"/>
          <p:cNvSpPr>
            <a:spLocks noGrp="1"/>
          </p:cNvSpPr>
          <p:nvPr>
            <p:ph idx="1"/>
          </p:nvPr>
        </p:nvSpPr>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FR" smtClean="0"/>
              <a:t>Cliquez pour modifier le style du titre</a:t>
            </a:r>
            <a:endParaRPr lang="fr-FR"/>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fr-FR" smtClean="0"/>
              <a:t>Cliquez pour modifier les styles du texte du masque</a:t>
            </a: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contenu 2"/>
          <p:cNvSpPr>
            <a:spLocks noGrp="1"/>
          </p:cNvSpPr>
          <p:nvPr>
            <p:ph sz="half" idx="1"/>
          </p:nvPr>
        </p:nvSpPr>
        <p:spPr>
          <a:xfrm>
            <a:off x="1219200" y="1547813"/>
            <a:ext cx="35433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p:nvPr>
        </p:nvSpPr>
        <p:spPr>
          <a:xfrm>
            <a:off x="4914900" y="1547813"/>
            <a:ext cx="35433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8229600" cy="1143000"/>
          </a:xfrm>
        </p:spPr>
        <p:txBody>
          <a:bodyPr/>
          <a:lstStyle>
            <a:lvl1pPr>
              <a:defRPr/>
            </a:lvl1pPr>
          </a:lstStyle>
          <a:p>
            <a:r>
              <a:rPr lang="fr-FR" smtClean="0"/>
              <a:t>Cliquez pour modifier le style du titre</a:t>
            </a:r>
            <a:endParaRPr lang="fr-FR"/>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fr-FR" smtClean="0"/>
              <a:t>Cliquez pour modifier le style du titre</a:t>
            </a:r>
            <a:endParaRPr lang="fr-FR"/>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contenu 2"/>
          <p:cNvSpPr>
            <a:spLocks noGrp="1"/>
          </p:cNvSpPr>
          <p:nvPr>
            <p:ph idx="1"/>
          </p:nvPr>
        </p:nvSpPr>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FR" smtClean="0"/>
              <a:t>Cliquez pour modifier le style du titre</a:t>
            </a:r>
            <a:endParaRPr lang="fr-FR"/>
          </a:p>
        </p:txBody>
      </p:sp>
      <p:sp>
        <p:nvSpPr>
          <p:cNvPr id="3" name="Espace réservé pour une imag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fr-FR" noProof="0" smtClean="0"/>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texte vertical 2"/>
          <p:cNvSpPr>
            <a:spLocks noGrp="1"/>
          </p:cNvSpPr>
          <p:nvPr>
            <p:ph type="body" orient="vert" idx="1"/>
          </p:nvPr>
        </p:nvSpPr>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419850" y="220663"/>
            <a:ext cx="2038350" cy="5441950"/>
          </a:xfrm>
        </p:spPr>
        <p:txBody>
          <a:bodyPr vert="eaVert"/>
          <a:lstStyle/>
          <a:p>
            <a:r>
              <a:rPr lang="fr-FR" smtClean="0"/>
              <a:t>Cliquez pour modifier le style du titre</a:t>
            </a:r>
            <a:endParaRPr lang="fr-FR"/>
          </a:p>
        </p:txBody>
      </p:sp>
      <p:sp>
        <p:nvSpPr>
          <p:cNvPr id="3" name="Espace réservé du texte vertical 2"/>
          <p:cNvSpPr>
            <a:spLocks noGrp="1"/>
          </p:cNvSpPr>
          <p:nvPr>
            <p:ph type="body" orient="vert" idx="1"/>
          </p:nvPr>
        </p:nvSpPr>
        <p:spPr>
          <a:xfrm>
            <a:off x="304800" y="220663"/>
            <a:ext cx="5962650" cy="5441950"/>
          </a:xfrm>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FR" smtClean="0"/>
              <a:t>Cliquez pour modifier le style du titre</a:t>
            </a:r>
            <a:endParaRPr lang="fr-FR"/>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fr-FR" smtClean="0"/>
              <a:t>Cliquez pour modifier les styles du texte du masque</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contenu 2"/>
          <p:cNvSpPr>
            <a:spLocks noGrp="1"/>
          </p:cNvSpPr>
          <p:nvPr>
            <p:ph sz="half" idx="1"/>
          </p:nvPr>
        </p:nvSpPr>
        <p:spPr>
          <a:xfrm>
            <a:off x="1219200" y="1547813"/>
            <a:ext cx="35433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p:nvPr>
        </p:nvSpPr>
        <p:spPr>
          <a:xfrm>
            <a:off x="4914900" y="1547813"/>
            <a:ext cx="35433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8229600" cy="1143000"/>
          </a:xfrm>
        </p:spPr>
        <p:txBody>
          <a:bodyPr/>
          <a:lstStyle>
            <a:lvl1pPr>
              <a:defRPr/>
            </a:lvl1pPr>
          </a:lstStyle>
          <a:p>
            <a:r>
              <a:rPr lang="fr-FR" smtClean="0"/>
              <a:t>Cliquez pour modifier le style du titre</a:t>
            </a:r>
            <a:endParaRPr lang="fr-FR"/>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fr-FR" smtClean="0"/>
              <a:t>Cliquez pour modifier le style du titre</a:t>
            </a:r>
            <a:endParaRPr lang="fr-FR"/>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FR" smtClean="0"/>
              <a:t>Cliquez pour modifier le style du titre</a:t>
            </a:r>
            <a:endParaRPr lang="fr-FR"/>
          </a:p>
        </p:txBody>
      </p:sp>
      <p:sp>
        <p:nvSpPr>
          <p:cNvPr id="3" name="Espace réservé pour une imag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fr-FR" noProof="0" smtClean="0"/>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jpe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4.jpe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6" Type="http://schemas.openxmlformats.org/officeDocument/2006/relationships/image" Target="../media/image3.jpeg"/><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5" Type="http://schemas.openxmlformats.org/officeDocument/2006/relationships/image" Target="../media/image2.jpeg"/><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image" Target="../media/image5.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304800" y="220663"/>
            <a:ext cx="81534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fr-FR" smtClean="0"/>
              <a:t> Cliquez pour modifier le style du titre</a:t>
            </a:r>
            <a:br>
              <a:rPr lang="fr-FR" smtClean="0"/>
            </a:br>
            <a:r>
              <a:rPr lang="fr-FR" smtClean="0"/>
              <a:t> du masque</a:t>
            </a:r>
          </a:p>
        </p:txBody>
      </p:sp>
      <p:sp>
        <p:nvSpPr>
          <p:cNvPr id="1027" name="Rectangle 3"/>
          <p:cNvSpPr>
            <a:spLocks noGrp="1" noChangeArrowheads="1"/>
          </p:cNvSpPr>
          <p:nvPr>
            <p:ph type="body" idx="1"/>
          </p:nvPr>
        </p:nvSpPr>
        <p:spPr bwMode="auto">
          <a:xfrm>
            <a:off x="1219200" y="1547813"/>
            <a:ext cx="72390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fr-FR" smtClean="0"/>
              <a:t>Cliquez pour modifier les styles du texte du masque, xxxxxxxxxxxxxxxxxxx                                                                                                                                                                                                                                                                                </a:t>
            </a:r>
          </a:p>
          <a:p>
            <a:pPr lvl="1"/>
            <a:r>
              <a:rPr lang="fr-FR" smtClean="0"/>
              <a:t>Deuxième niveau</a:t>
            </a:r>
          </a:p>
          <a:p>
            <a:pPr lvl="2"/>
            <a:r>
              <a:rPr lang="fr-FR" smtClean="0"/>
              <a:t> Troisième niveau</a:t>
            </a:r>
          </a:p>
        </p:txBody>
      </p:sp>
      <p:sp>
        <p:nvSpPr>
          <p:cNvPr id="11" name="Rectangle 10"/>
          <p:cNvSpPr>
            <a:spLocks noChangeArrowheads="1"/>
          </p:cNvSpPr>
          <p:nvPr userDrawn="1"/>
        </p:nvSpPr>
        <p:spPr bwMode="auto">
          <a:xfrm>
            <a:off x="8458200" y="6629400"/>
            <a:ext cx="457200" cy="457200"/>
          </a:xfrm>
          <a:prstGeom prst="rect">
            <a:avLst/>
          </a:prstGeom>
          <a:noFill/>
          <a:ln w="9525">
            <a:noFill/>
            <a:miter lim="800000"/>
            <a:headEnd/>
            <a:tailEnd/>
          </a:ln>
        </p:spPr>
        <p:txBody>
          <a:bodyPr/>
          <a:lstStyle/>
          <a:p>
            <a:pPr algn="r">
              <a:spcBef>
                <a:spcPct val="0"/>
              </a:spcBef>
              <a:defRPr/>
            </a:pPr>
            <a:fld id="{1CB1B70C-E78F-4E55-A12B-61358321179D}" type="slidenum">
              <a:rPr lang="fr-FR"/>
              <a:pPr algn="r">
                <a:spcBef>
                  <a:spcPct val="0"/>
                </a:spcBef>
                <a:defRPr/>
              </a:pPr>
              <a:t>‹N°›</a:t>
            </a:fld>
            <a:endParaRPr lang="fr-FR"/>
          </a:p>
        </p:txBody>
      </p:sp>
      <p:pic>
        <p:nvPicPr>
          <p:cNvPr id="1029" name="Picture 22" descr="Bandeau ARS Haut"/>
          <p:cNvPicPr>
            <a:picLocks noChangeAspect="1" noChangeArrowheads="1"/>
          </p:cNvPicPr>
          <p:nvPr/>
        </p:nvPicPr>
        <p:blipFill>
          <a:blip r:embed="rId13" cstate="print"/>
          <a:srcRect/>
          <a:stretch>
            <a:fillRect/>
          </a:stretch>
        </p:blipFill>
        <p:spPr bwMode="auto">
          <a:xfrm>
            <a:off x="0" y="6324600"/>
            <a:ext cx="9144000" cy="366713"/>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marL="815975" indent="-815975" algn="l" defTabSz="512763" rtl="0" eaLnBrk="0" fontAlgn="base" hangingPunct="0">
        <a:spcBef>
          <a:spcPct val="0"/>
        </a:spcBef>
        <a:spcAft>
          <a:spcPct val="0"/>
        </a:spcAft>
        <a:buSzPct val="30000"/>
        <a:buBlip>
          <a:blip r:embed="rId14"/>
        </a:buBlip>
        <a:tabLst>
          <a:tab pos="806450" algn="l"/>
          <a:tab pos="1141413" algn="l"/>
          <a:tab pos="5243513" algn="l"/>
        </a:tabLst>
        <a:defRPr sz="2900" b="1">
          <a:solidFill>
            <a:srgbClr val="7AB800"/>
          </a:solidFill>
          <a:latin typeface="+mj-lt"/>
          <a:ea typeface="+mj-ea"/>
          <a:cs typeface="+mj-cs"/>
        </a:defRPr>
      </a:lvl1pPr>
      <a:lvl2pPr marL="815975" indent="-815975" algn="l" defTabSz="512763" rtl="0" eaLnBrk="0" fontAlgn="base" hangingPunct="0">
        <a:spcBef>
          <a:spcPct val="0"/>
        </a:spcBef>
        <a:spcAft>
          <a:spcPct val="0"/>
        </a:spcAft>
        <a:buSzPct val="30000"/>
        <a:buBlip>
          <a:blip r:embed="rId14"/>
        </a:buBlip>
        <a:tabLst>
          <a:tab pos="806450" algn="l"/>
          <a:tab pos="1141413" algn="l"/>
          <a:tab pos="5243513" algn="l"/>
        </a:tabLst>
        <a:defRPr sz="2900" b="1">
          <a:solidFill>
            <a:srgbClr val="7AB800"/>
          </a:solidFill>
          <a:latin typeface="Arial" charset="0"/>
        </a:defRPr>
      </a:lvl2pPr>
      <a:lvl3pPr marL="815975" indent="-815975" algn="l" defTabSz="512763" rtl="0" eaLnBrk="0" fontAlgn="base" hangingPunct="0">
        <a:spcBef>
          <a:spcPct val="0"/>
        </a:spcBef>
        <a:spcAft>
          <a:spcPct val="0"/>
        </a:spcAft>
        <a:buSzPct val="30000"/>
        <a:buBlip>
          <a:blip r:embed="rId14"/>
        </a:buBlip>
        <a:tabLst>
          <a:tab pos="806450" algn="l"/>
          <a:tab pos="1141413" algn="l"/>
          <a:tab pos="5243513" algn="l"/>
        </a:tabLst>
        <a:defRPr sz="2900" b="1">
          <a:solidFill>
            <a:srgbClr val="7AB800"/>
          </a:solidFill>
          <a:latin typeface="Arial" charset="0"/>
        </a:defRPr>
      </a:lvl3pPr>
      <a:lvl4pPr marL="815975" indent="-815975" algn="l" defTabSz="512763" rtl="0" eaLnBrk="0" fontAlgn="base" hangingPunct="0">
        <a:spcBef>
          <a:spcPct val="0"/>
        </a:spcBef>
        <a:spcAft>
          <a:spcPct val="0"/>
        </a:spcAft>
        <a:buSzPct val="30000"/>
        <a:buBlip>
          <a:blip r:embed="rId14"/>
        </a:buBlip>
        <a:tabLst>
          <a:tab pos="806450" algn="l"/>
          <a:tab pos="1141413" algn="l"/>
          <a:tab pos="5243513" algn="l"/>
        </a:tabLst>
        <a:defRPr sz="2900" b="1">
          <a:solidFill>
            <a:srgbClr val="7AB800"/>
          </a:solidFill>
          <a:latin typeface="Arial" charset="0"/>
        </a:defRPr>
      </a:lvl4pPr>
      <a:lvl5pPr marL="815975" indent="-815975" algn="l" defTabSz="512763" rtl="0" eaLnBrk="0" fontAlgn="base" hangingPunct="0">
        <a:spcBef>
          <a:spcPct val="0"/>
        </a:spcBef>
        <a:spcAft>
          <a:spcPct val="0"/>
        </a:spcAft>
        <a:buSzPct val="30000"/>
        <a:buBlip>
          <a:blip r:embed="rId14"/>
        </a:buBlip>
        <a:tabLst>
          <a:tab pos="806450" algn="l"/>
          <a:tab pos="1141413" algn="l"/>
          <a:tab pos="5243513" algn="l"/>
        </a:tabLst>
        <a:defRPr sz="2900" b="1">
          <a:solidFill>
            <a:srgbClr val="7AB800"/>
          </a:solidFill>
          <a:latin typeface="Arial" charset="0"/>
        </a:defRPr>
      </a:lvl5pPr>
      <a:lvl6pPr marL="1273175" indent="-815975" algn="l" defTabSz="512763" rtl="0" eaLnBrk="0" fontAlgn="base" hangingPunct="0">
        <a:spcBef>
          <a:spcPct val="0"/>
        </a:spcBef>
        <a:spcAft>
          <a:spcPct val="0"/>
        </a:spcAft>
        <a:buSzPct val="30000"/>
        <a:buBlip>
          <a:blip r:embed="rId14"/>
        </a:buBlip>
        <a:tabLst>
          <a:tab pos="806450" algn="l"/>
          <a:tab pos="1141413" algn="l"/>
          <a:tab pos="5243513" algn="l"/>
        </a:tabLst>
        <a:defRPr sz="2900" b="1">
          <a:solidFill>
            <a:srgbClr val="7AB800"/>
          </a:solidFill>
          <a:latin typeface="Arial" charset="0"/>
        </a:defRPr>
      </a:lvl6pPr>
      <a:lvl7pPr marL="1730375" indent="-815975" algn="l" defTabSz="512763" rtl="0" eaLnBrk="0" fontAlgn="base" hangingPunct="0">
        <a:spcBef>
          <a:spcPct val="0"/>
        </a:spcBef>
        <a:spcAft>
          <a:spcPct val="0"/>
        </a:spcAft>
        <a:buSzPct val="30000"/>
        <a:buBlip>
          <a:blip r:embed="rId14"/>
        </a:buBlip>
        <a:tabLst>
          <a:tab pos="806450" algn="l"/>
          <a:tab pos="1141413" algn="l"/>
          <a:tab pos="5243513" algn="l"/>
        </a:tabLst>
        <a:defRPr sz="2900" b="1">
          <a:solidFill>
            <a:srgbClr val="7AB800"/>
          </a:solidFill>
          <a:latin typeface="Arial" charset="0"/>
        </a:defRPr>
      </a:lvl7pPr>
      <a:lvl8pPr marL="2187575" indent="-815975" algn="l" defTabSz="512763" rtl="0" eaLnBrk="0" fontAlgn="base" hangingPunct="0">
        <a:spcBef>
          <a:spcPct val="0"/>
        </a:spcBef>
        <a:spcAft>
          <a:spcPct val="0"/>
        </a:spcAft>
        <a:buSzPct val="30000"/>
        <a:buBlip>
          <a:blip r:embed="rId14"/>
        </a:buBlip>
        <a:tabLst>
          <a:tab pos="806450" algn="l"/>
          <a:tab pos="1141413" algn="l"/>
          <a:tab pos="5243513" algn="l"/>
        </a:tabLst>
        <a:defRPr sz="2900" b="1">
          <a:solidFill>
            <a:srgbClr val="7AB800"/>
          </a:solidFill>
          <a:latin typeface="Arial" charset="0"/>
        </a:defRPr>
      </a:lvl8pPr>
      <a:lvl9pPr marL="2644775" indent="-815975" algn="l" defTabSz="512763" rtl="0" eaLnBrk="0" fontAlgn="base" hangingPunct="0">
        <a:spcBef>
          <a:spcPct val="0"/>
        </a:spcBef>
        <a:spcAft>
          <a:spcPct val="0"/>
        </a:spcAft>
        <a:buSzPct val="30000"/>
        <a:buBlip>
          <a:blip r:embed="rId14"/>
        </a:buBlip>
        <a:tabLst>
          <a:tab pos="806450" algn="l"/>
          <a:tab pos="1141413" algn="l"/>
          <a:tab pos="5243513" algn="l"/>
        </a:tabLst>
        <a:defRPr sz="2900" b="1">
          <a:solidFill>
            <a:srgbClr val="7AB800"/>
          </a:solidFill>
          <a:latin typeface="Arial" charset="0"/>
        </a:defRPr>
      </a:lvl9pPr>
    </p:titleStyle>
    <p:bodyStyle>
      <a:lvl1pPr marL="858838" indent="-858838" algn="l" rtl="0" eaLnBrk="0" fontAlgn="base" hangingPunct="0">
        <a:spcBef>
          <a:spcPct val="20000"/>
        </a:spcBef>
        <a:spcAft>
          <a:spcPct val="0"/>
        </a:spcAft>
        <a:buSzPct val="55000"/>
        <a:buBlip>
          <a:blip r:embed="rId15"/>
        </a:buBlip>
        <a:defRPr sz="1700">
          <a:solidFill>
            <a:schemeClr val="tx1"/>
          </a:solidFill>
          <a:latin typeface="+mn-lt"/>
          <a:ea typeface="+mn-ea"/>
          <a:cs typeface="+mn-cs"/>
        </a:defRPr>
      </a:lvl1pPr>
      <a:lvl2pPr marL="1484313" indent="-153988" algn="l" rtl="0" eaLnBrk="0" fontAlgn="base" hangingPunct="0">
        <a:spcBef>
          <a:spcPct val="20000"/>
        </a:spcBef>
        <a:spcAft>
          <a:spcPct val="0"/>
        </a:spcAft>
        <a:buSzPct val="150000"/>
        <a:buChar char="-"/>
        <a:defRPr sz="1500">
          <a:solidFill>
            <a:schemeClr val="tx1"/>
          </a:solidFill>
          <a:latin typeface="+mn-lt"/>
        </a:defRPr>
      </a:lvl2pPr>
      <a:lvl3pPr marL="1905000" indent="-990600" algn="l" rtl="0" eaLnBrk="0" fontAlgn="base" hangingPunct="0">
        <a:spcBef>
          <a:spcPct val="20000"/>
        </a:spcBef>
        <a:spcAft>
          <a:spcPct val="0"/>
        </a:spcAft>
        <a:buChar char="-"/>
        <a:defRPr sz="1200">
          <a:solidFill>
            <a:schemeClr val="tx1"/>
          </a:solidFill>
          <a:latin typeface="+mn-lt"/>
        </a:defRPr>
      </a:lvl3pPr>
      <a:lvl4pPr marL="2701925" indent="-228600" algn="l" rtl="0" eaLnBrk="0" fontAlgn="base" hangingPunct="0">
        <a:spcBef>
          <a:spcPct val="20000"/>
        </a:spcBef>
        <a:spcAft>
          <a:spcPct val="0"/>
        </a:spcAft>
        <a:buChar char="–"/>
        <a:defRPr sz="2000">
          <a:solidFill>
            <a:schemeClr val="tx1"/>
          </a:solidFill>
          <a:latin typeface="Times New Roman" charset="0"/>
        </a:defRPr>
      </a:lvl4pPr>
      <a:lvl5pPr marL="3121025" indent="-228600" algn="l" rtl="0" eaLnBrk="0" fontAlgn="base" hangingPunct="0">
        <a:spcBef>
          <a:spcPct val="20000"/>
        </a:spcBef>
        <a:spcAft>
          <a:spcPct val="0"/>
        </a:spcAft>
        <a:buChar char="»"/>
        <a:defRPr sz="2000">
          <a:solidFill>
            <a:schemeClr val="tx1"/>
          </a:solidFill>
          <a:latin typeface="Times New Roman" charset="0"/>
        </a:defRPr>
      </a:lvl5pPr>
      <a:lvl6pPr marL="3578225" indent="-228600" algn="l" rtl="0" eaLnBrk="0" fontAlgn="base" hangingPunct="0">
        <a:spcBef>
          <a:spcPct val="20000"/>
        </a:spcBef>
        <a:spcAft>
          <a:spcPct val="0"/>
        </a:spcAft>
        <a:buChar char="»"/>
        <a:defRPr sz="2000">
          <a:solidFill>
            <a:schemeClr val="tx1"/>
          </a:solidFill>
          <a:latin typeface="Times New Roman" charset="0"/>
        </a:defRPr>
      </a:lvl6pPr>
      <a:lvl7pPr marL="4035425" indent="-228600" algn="l" rtl="0" eaLnBrk="0" fontAlgn="base" hangingPunct="0">
        <a:spcBef>
          <a:spcPct val="20000"/>
        </a:spcBef>
        <a:spcAft>
          <a:spcPct val="0"/>
        </a:spcAft>
        <a:buChar char="»"/>
        <a:defRPr sz="2000">
          <a:solidFill>
            <a:schemeClr val="tx1"/>
          </a:solidFill>
          <a:latin typeface="Times New Roman" charset="0"/>
        </a:defRPr>
      </a:lvl7pPr>
      <a:lvl8pPr marL="4492625" indent="-228600" algn="l" rtl="0" eaLnBrk="0" fontAlgn="base" hangingPunct="0">
        <a:spcBef>
          <a:spcPct val="20000"/>
        </a:spcBef>
        <a:spcAft>
          <a:spcPct val="0"/>
        </a:spcAft>
        <a:buChar char="»"/>
        <a:defRPr sz="2000">
          <a:solidFill>
            <a:schemeClr val="tx1"/>
          </a:solidFill>
          <a:latin typeface="Times New Roman" charset="0"/>
        </a:defRPr>
      </a:lvl8pPr>
      <a:lvl9pPr marL="4949825" indent="-228600" algn="l" rtl="0" eaLnBrk="0" fontAlgn="base" hangingPunct="0">
        <a:spcBef>
          <a:spcPct val="20000"/>
        </a:spcBef>
        <a:spcAft>
          <a:spcPct val="0"/>
        </a:spcAft>
        <a:buChar char="»"/>
        <a:defRPr sz="2000">
          <a:solidFill>
            <a:schemeClr val="tx1"/>
          </a:solidFill>
          <a:latin typeface="Times New Roman" charset="0"/>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050" name="Picture 27" descr="D:\jduponch\Mes documents\Mes images\Logo ARS Paca.JPG"/>
          <p:cNvPicPr>
            <a:picLocks noChangeAspect="1" noChangeArrowheads="1"/>
          </p:cNvPicPr>
          <p:nvPr/>
        </p:nvPicPr>
        <p:blipFill>
          <a:blip r:embed="rId13" cstate="print"/>
          <a:srcRect/>
          <a:stretch>
            <a:fillRect/>
          </a:stretch>
        </p:blipFill>
        <p:spPr bwMode="auto">
          <a:xfrm>
            <a:off x="0" y="0"/>
            <a:ext cx="2209800" cy="1314450"/>
          </a:xfrm>
          <a:prstGeom prst="rect">
            <a:avLst/>
          </a:prstGeom>
          <a:noFill/>
          <a:ln w="9525">
            <a:noFill/>
            <a:miter lim="800000"/>
            <a:headEnd/>
            <a:tailEnd/>
          </a:ln>
        </p:spPr>
      </p:pic>
      <p:pic>
        <p:nvPicPr>
          <p:cNvPr id="2051" name="Picture 29" descr="D:\jduponch\Mes documents\Mes images\Bandeau ARS haut.JPG"/>
          <p:cNvPicPr>
            <a:picLocks noChangeAspect="1" noChangeArrowheads="1"/>
          </p:cNvPicPr>
          <p:nvPr/>
        </p:nvPicPr>
        <p:blipFill>
          <a:blip r:embed="rId14" cstate="print"/>
          <a:srcRect/>
          <a:stretch>
            <a:fillRect/>
          </a:stretch>
        </p:blipFill>
        <p:spPr bwMode="auto">
          <a:xfrm>
            <a:off x="2209800" y="885825"/>
            <a:ext cx="7040563" cy="180975"/>
          </a:xfrm>
          <a:prstGeom prst="rect">
            <a:avLst/>
          </a:prstGeom>
          <a:noFill/>
          <a:ln w="9525">
            <a:noFill/>
            <a:miter lim="800000"/>
            <a:headEnd/>
            <a:tailEnd/>
          </a:ln>
        </p:spPr>
      </p:pic>
      <p:sp>
        <p:nvSpPr>
          <p:cNvPr id="2052" name="Rectangle 2"/>
          <p:cNvSpPr>
            <a:spLocks noGrp="1" noChangeArrowheads="1"/>
          </p:cNvSpPr>
          <p:nvPr>
            <p:ph type="title"/>
          </p:nvPr>
        </p:nvSpPr>
        <p:spPr bwMode="auto">
          <a:xfrm>
            <a:off x="304800" y="220663"/>
            <a:ext cx="81534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fr-FR" smtClean="0"/>
              <a:t> Cliquez pour modifier le style du titre</a:t>
            </a:r>
            <a:br>
              <a:rPr lang="fr-FR" smtClean="0"/>
            </a:br>
            <a:r>
              <a:rPr lang="fr-FR" smtClean="0"/>
              <a:t> du masque</a:t>
            </a:r>
          </a:p>
        </p:txBody>
      </p:sp>
      <p:sp>
        <p:nvSpPr>
          <p:cNvPr id="2053" name="Rectangle 3"/>
          <p:cNvSpPr>
            <a:spLocks noGrp="1" noChangeArrowheads="1"/>
          </p:cNvSpPr>
          <p:nvPr>
            <p:ph type="body" idx="1"/>
          </p:nvPr>
        </p:nvSpPr>
        <p:spPr bwMode="auto">
          <a:xfrm>
            <a:off x="1219200" y="1547813"/>
            <a:ext cx="72390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fr-FR" smtClean="0"/>
              <a:t>Cliquez pour modifier les styles du texte du masque, xxxxxxxxxxxxxxxxxxx                                                                                                                                                                                                                                                                                </a:t>
            </a:r>
          </a:p>
          <a:p>
            <a:pPr lvl="1"/>
            <a:r>
              <a:rPr lang="fr-FR" smtClean="0"/>
              <a:t>Deuxième niveau</a:t>
            </a:r>
          </a:p>
          <a:p>
            <a:pPr lvl="2"/>
            <a:r>
              <a:rPr lang="fr-FR" smtClean="0"/>
              <a:t> Troisième niveau</a:t>
            </a:r>
          </a:p>
        </p:txBody>
      </p:sp>
    </p:spTree>
  </p:cSld>
  <p:clrMap bg1="lt1" tx1="dk1" bg2="lt2" tx2="dk2" accent1="accent1" accent2="accent2" accent3="accent3" accent4="accent4" accent5="accent5" accent6="accent6" hlink="hlink" folHlink="folHlink"/>
  <p:sldLayoutIdLst>
    <p:sldLayoutId id="2147483672" r:id="rId1"/>
    <p:sldLayoutId id="2147483673" r:id="rId2"/>
    <p:sldLayoutId id="2147483674" r:id="rId3"/>
    <p:sldLayoutId id="2147483675" r:id="rId4"/>
    <p:sldLayoutId id="2147483676" r:id="rId5"/>
    <p:sldLayoutId id="2147483677" r:id="rId6"/>
    <p:sldLayoutId id="2147483678" r:id="rId7"/>
    <p:sldLayoutId id="2147483679" r:id="rId8"/>
    <p:sldLayoutId id="2147483680" r:id="rId9"/>
    <p:sldLayoutId id="2147483681" r:id="rId10"/>
    <p:sldLayoutId id="2147483682" r:id="rId11"/>
  </p:sldLayoutIdLst>
  <p:txStyles>
    <p:titleStyle>
      <a:lvl1pPr marL="815975" indent="-815975" algn="l" defTabSz="512763" rtl="0" eaLnBrk="0" fontAlgn="base" hangingPunct="0">
        <a:spcBef>
          <a:spcPct val="0"/>
        </a:spcBef>
        <a:spcAft>
          <a:spcPct val="0"/>
        </a:spcAft>
        <a:buSzPct val="30000"/>
        <a:buBlip>
          <a:blip r:embed="rId15"/>
        </a:buBlip>
        <a:tabLst>
          <a:tab pos="806450" algn="l"/>
          <a:tab pos="1141413" algn="l"/>
          <a:tab pos="5243513" algn="l"/>
        </a:tabLst>
        <a:defRPr sz="2900" b="1">
          <a:solidFill>
            <a:srgbClr val="7AB800"/>
          </a:solidFill>
          <a:latin typeface="+mj-lt"/>
          <a:ea typeface="+mj-ea"/>
          <a:cs typeface="+mj-cs"/>
        </a:defRPr>
      </a:lvl1pPr>
      <a:lvl2pPr marL="815975" indent="-815975" algn="l" defTabSz="512763" rtl="0" eaLnBrk="0" fontAlgn="base" hangingPunct="0">
        <a:spcBef>
          <a:spcPct val="0"/>
        </a:spcBef>
        <a:spcAft>
          <a:spcPct val="0"/>
        </a:spcAft>
        <a:buSzPct val="30000"/>
        <a:buBlip>
          <a:blip r:embed="rId15"/>
        </a:buBlip>
        <a:tabLst>
          <a:tab pos="806450" algn="l"/>
          <a:tab pos="1141413" algn="l"/>
          <a:tab pos="5243513" algn="l"/>
        </a:tabLst>
        <a:defRPr sz="2900" b="1">
          <a:solidFill>
            <a:srgbClr val="7AB800"/>
          </a:solidFill>
          <a:latin typeface="Arial" charset="0"/>
        </a:defRPr>
      </a:lvl2pPr>
      <a:lvl3pPr marL="815975" indent="-815975" algn="l" defTabSz="512763" rtl="0" eaLnBrk="0" fontAlgn="base" hangingPunct="0">
        <a:spcBef>
          <a:spcPct val="0"/>
        </a:spcBef>
        <a:spcAft>
          <a:spcPct val="0"/>
        </a:spcAft>
        <a:buSzPct val="30000"/>
        <a:buBlip>
          <a:blip r:embed="rId15"/>
        </a:buBlip>
        <a:tabLst>
          <a:tab pos="806450" algn="l"/>
          <a:tab pos="1141413" algn="l"/>
          <a:tab pos="5243513" algn="l"/>
        </a:tabLst>
        <a:defRPr sz="2900" b="1">
          <a:solidFill>
            <a:srgbClr val="7AB800"/>
          </a:solidFill>
          <a:latin typeface="Arial" charset="0"/>
        </a:defRPr>
      </a:lvl3pPr>
      <a:lvl4pPr marL="815975" indent="-815975" algn="l" defTabSz="512763" rtl="0" eaLnBrk="0" fontAlgn="base" hangingPunct="0">
        <a:spcBef>
          <a:spcPct val="0"/>
        </a:spcBef>
        <a:spcAft>
          <a:spcPct val="0"/>
        </a:spcAft>
        <a:buSzPct val="30000"/>
        <a:buBlip>
          <a:blip r:embed="rId15"/>
        </a:buBlip>
        <a:tabLst>
          <a:tab pos="806450" algn="l"/>
          <a:tab pos="1141413" algn="l"/>
          <a:tab pos="5243513" algn="l"/>
        </a:tabLst>
        <a:defRPr sz="2900" b="1">
          <a:solidFill>
            <a:srgbClr val="7AB800"/>
          </a:solidFill>
          <a:latin typeface="Arial" charset="0"/>
        </a:defRPr>
      </a:lvl4pPr>
      <a:lvl5pPr marL="815975" indent="-815975" algn="l" defTabSz="512763" rtl="0" eaLnBrk="0" fontAlgn="base" hangingPunct="0">
        <a:spcBef>
          <a:spcPct val="0"/>
        </a:spcBef>
        <a:spcAft>
          <a:spcPct val="0"/>
        </a:spcAft>
        <a:buSzPct val="30000"/>
        <a:buBlip>
          <a:blip r:embed="rId15"/>
        </a:buBlip>
        <a:tabLst>
          <a:tab pos="806450" algn="l"/>
          <a:tab pos="1141413" algn="l"/>
          <a:tab pos="5243513" algn="l"/>
        </a:tabLst>
        <a:defRPr sz="2900" b="1">
          <a:solidFill>
            <a:srgbClr val="7AB800"/>
          </a:solidFill>
          <a:latin typeface="Arial" charset="0"/>
        </a:defRPr>
      </a:lvl5pPr>
      <a:lvl6pPr marL="1273175" indent="-815975" algn="l" defTabSz="512763" rtl="0" eaLnBrk="0" fontAlgn="base" hangingPunct="0">
        <a:spcBef>
          <a:spcPct val="0"/>
        </a:spcBef>
        <a:spcAft>
          <a:spcPct val="0"/>
        </a:spcAft>
        <a:buSzPct val="30000"/>
        <a:buBlip>
          <a:blip r:embed="rId15"/>
        </a:buBlip>
        <a:tabLst>
          <a:tab pos="806450" algn="l"/>
          <a:tab pos="1141413" algn="l"/>
          <a:tab pos="5243513" algn="l"/>
        </a:tabLst>
        <a:defRPr sz="2900" b="1">
          <a:solidFill>
            <a:srgbClr val="7AB800"/>
          </a:solidFill>
          <a:latin typeface="Arial" charset="0"/>
        </a:defRPr>
      </a:lvl6pPr>
      <a:lvl7pPr marL="1730375" indent="-815975" algn="l" defTabSz="512763" rtl="0" eaLnBrk="0" fontAlgn="base" hangingPunct="0">
        <a:spcBef>
          <a:spcPct val="0"/>
        </a:spcBef>
        <a:spcAft>
          <a:spcPct val="0"/>
        </a:spcAft>
        <a:buSzPct val="30000"/>
        <a:buBlip>
          <a:blip r:embed="rId15"/>
        </a:buBlip>
        <a:tabLst>
          <a:tab pos="806450" algn="l"/>
          <a:tab pos="1141413" algn="l"/>
          <a:tab pos="5243513" algn="l"/>
        </a:tabLst>
        <a:defRPr sz="2900" b="1">
          <a:solidFill>
            <a:srgbClr val="7AB800"/>
          </a:solidFill>
          <a:latin typeface="Arial" charset="0"/>
        </a:defRPr>
      </a:lvl7pPr>
      <a:lvl8pPr marL="2187575" indent="-815975" algn="l" defTabSz="512763" rtl="0" eaLnBrk="0" fontAlgn="base" hangingPunct="0">
        <a:spcBef>
          <a:spcPct val="0"/>
        </a:spcBef>
        <a:spcAft>
          <a:spcPct val="0"/>
        </a:spcAft>
        <a:buSzPct val="30000"/>
        <a:buBlip>
          <a:blip r:embed="rId15"/>
        </a:buBlip>
        <a:tabLst>
          <a:tab pos="806450" algn="l"/>
          <a:tab pos="1141413" algn="l"/>
          <a:tab pos="5243513" algn="l"/>
        </a:tabLst>
        <a:defRPr sz="2900" b="1">
          <a:solidFill>
            <a:srgbClr val="7AB800"/>
          </a:solidFill>
          <a:latin typeface="Arial" charset="0"/>
        </a:defRPr>
      </a:lvl8pPr>
      <a:lvl9pPr marL="2644775" indent="-815975" algn="l" defTabSz="512763" rtl="0" eaLnBrk="0" fontAlgn="base" hangingPunct="0">
        <a:spcBef>
          <a:spcPct val="0"/>
        </a:spcBef>
        <a:spcAft>
          <a:spcPct val="0"/>
        </a:spcAft>
        <a:buSzPct val="30000"/>
        <a:buBlip>
          <a:blip r:embed="rId15"/>
        </a:buBlip>
        <a:tabLst>
          <a:tab pos="806450" algn="l"/>
          <a:tab pos="1141413" algn="l"/>
          <a:tab pos="5243513" algn="l"/>
        </a:tabLst>
        <a:defRPr sz="2900" b="1">
          <a:solidFill>
            <a:srgbClr val="7AB800"/>
          </a:solidFill>
          <a:latin typeface="Arial" charset="0"/>
        </a:defRPr>
      </a:lvl9pPr>
    </p:titleStyle>
    <p:bodyStyle>
      <a:lvl1pPr marL="858838" indent="-858838" algn="l" rtl="0" eaLnBrk="0" fontAlgn="base" hangingPunct="0">
        <a:spcBef>
          <a:spcPct val="20000"/>
        </a:spcBef>
        <a:spcAft>
          <a:spcPct val="0"/>
        </a:spcAft>
        <a:buSzPct val="55000"/>
        <a:buBlip>
          <a:blip r:embed="rId16"/>
        </a:buBlip>
        <a:defRPr sz="1700">
          <a:solidFill>
            <a:schemeClr val="tx1"/>
          </a:solidFill>
          <a:latin typeface="+mn-lt"/>
          <a:ea typeface="+mn-ea"/>
          <a:cs typeface="+mn-cs"/>
        </a:defRPr>
      </a:lvl1pPr>
      <a:lvl2pPr marL="1484313" indent="-153988" algn="l" rtl="0" eaLnBrk="0" fontAlgn="base" hangingPunct="0">
        <a:spcBef>
          <a:spcPct val="20000"/>
        </a:spcBef>
        <a:spcAft>
          <a:spcPct val="0"/>
        </a:spcAft>
        <a:buSzPct val="150000"/>
        <a:buChar char="-"/>
        <a:defRPr sz="1500">
          <a:solidFill>
            <a:schemeClr val="tx1"/>
          </a:solidFill>
          <a:latin typeface="+mn-lt"/>
        </a:defRPr>
      </a:lvl2pPr>
      <a:lvl3pPr marL="1905000" indent="-990600" algn="l" rtl="0" eaLnBrk="0" fontAlgn="base" hangingPunct="0">
        <a:spcBef>
          <a:spcPct val="20000"/>
        </a:spcBef>
        <a:spcAft>
          <a:spcPct val="0"/>
        </a:spcAft>
        <a:buChar char="-"/>
        <a:defRPr sz="1200">
          <a:solidFill>
            <a:schemeClr val="tx1"/>
          </a:solidFill>
          <a:latin typeface="+mn-lt"/>
        </a:defRPr>
      </a:lvl3pPr>
      <a:lvl4pPr marL="2701925" indent="-228600" algn="l" rtl="0" eaLnBrk="0" fontAlgn="base" hangingPunct="0">
        <a:spcBef>
          <a:spcPct val="20000"/>
        </a:spcBef>
        <a:spcAft>
          <a:spcPct val="0"/>
        </a:spcAft>
        <a:buChar char="–"/>
        <a:defRPr sz="2000">
          <a:solidFill>
            <a:schemeClr val="tx1"/>
          </a:solidFill>
          <a:latin typeface="Times New Roman" charset="0"/>
        </a:defRPr>
      </a:lvl4pPr>
      <a:lvl5pPr marL="3121025" indent="-228600" algn="l" rtl="0" eaLnBrk="0" fontAlgn="base" hangingPunct="0">
        <a:spcBef>
          <a:spcPct val="20000"/>
        </a:spcBef>
        <a:spcAft>
          <a:spcPct val="0"/>
        </a:spcAft>
        <a:buChar char="»"/>
        <a:defRPr sz="2000">
          <a:solidFill>
            <a:schemeClr val="tx1"/>
          </a:solidFill>
          <a:latin typeface="Times New Roman" charset="0"/>
        </a:defRPr>
      </a:lvl5pPr>
      <a:lvl6pPr marL="3578225" indent="-228600" algn="l" rtl="0" eaLnBrk="0" fontAlgn="base" hangingPunct="0">
        <a:spcBef>
          <a:spcPct val="20000"/>
        </a:spcBef>
        <a:spcAft>
          <a:spcPct val="0"/>
        </a:spcAft>
        <a:buChar char="»"/>
        <a:defRPr sz="2000">
          <a:solidFill>
            <a:schemeClr val="tx1"/>
          </a:solidFill>
          <a:latin typeface="Times New Roman" charset="0"/>
        </a:defRPr>
      </a:lvl6pPr>
      <a:lvl7pPr marL="4035425" indent="-228600" algn="l" rtl="0" eaLnBrk="0" fontAlgn="base" hangingPunct="0">
        <a:spcBef>
          <a:spcPct val="20000"/>
        </a:spcBef>
        <a:spcAft>
          <a:spcPct val="0"/>
        </a:spcAft>
        <a:buChar char="»"/>
        <a:defRPr sz="2000">
          <a:solidFill>
            <a:schemeClr val="tx1"/>
          </a:solidFill>
          <a:latin typeface="Times New Roman" charset="0"/>
        </a:defRPr>
      </a:lvl7pPr>
      <a:lvl8pPr marL="4492625" indent="-228600" algn="l" rtl="0" eaLnBrk="0" fontAlgn="base" hangingPunct="0">
        <a:spcBef>
          <a:spcPct val="20000"/>
        </a:spcBef>
        <a:spcAft>
          <a:spcPct val="0"/>
        </a:spcAft>
        <a:buChar char="»"/>
        <a:defRPr sz="2000">
          <a:solidFill>
            <a:schemeClr val="tx1"/>
          </a:solidFill>
          <a:latin typeface="Times New Roman" charset="0"/>
        </a:defRPr>
      </a:lvl8pPr>
      <a:lvl9pPr marL="4949825" indent="-228600" algn="l" rtl="0" eaLnBrk="0" fontAlgn="base" hangingPunct="0">
        <a:spcBef>
          <a:spcPct val="20000"/>
        </a:spcBef>
        <a:spcAft>
          <a:spcPct val="0"/>
        </a:spcAft>
        <a:buChar char="»"/>
        <a:defRPr sz="2000">
          <a:solidFill>
            <a:schemeClr val="tx1"/>
          </a:solidFill>
          <a:latin typeface="Times New Roman" charset="0"/>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8.xml"/></Relationships>
</file>

<file path=ppt/slides/_rels/slide1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8.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8.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8.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8.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18.xml"/></Relationships>
</file>

<file path=ppt/slides/_rels/slide2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18.xml"/><Relationship Id="rId4" Type="http://schemas.openxmlformats.org/officeDocument/2006/relationships/hyperlink" Target="mailto:ars13-alerte@ars.sante.fr"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18.xml"/></Relationships>
</file>

<file path=ppt/slides/_rels/slide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18.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2.jpeg"/><Relationship Id="rId1" Type="http://schemas.openxmlformats.org/officeDocument/2006/relationships/slideLayout" Target="../slideLayouts/slideLayout18.xml"/></Relationships>
</file>

<file path=ppt/slides/_rels/slide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1"/>
          <p:cNvSpPr txBox="1">
            <a:spLocks/>
          </p:cNvSpPr>
          <p:nvPr/>
        </p:nvSpPr>
        <p:spPr>
          <a:xfrm>
            <a:off x="685800" y="2130425"/>
            <a:ext cx="7772400" cy="2162671"/>
          </a:xfrm>
          <a:prstGeom prst="rect">
            <a:avLst/>
          </a:prstGeom>
        </p:spPr>
        <p:txBody>
          <a:bodyPr>
            <a:normAutofit fontScale="97500"/>
          </a:bodyPr>
          <a:lstStyle>
            <a:lvl1pPr marL="815975" indent="-815975" algn="l" defTabSz="512763" rtl="0" eaLnBrk="0" fontAlgn="base" hangingPunct="0">
              <a:spcBef>
                <a:spcPct val="0"/>
              </a:spcBef>
              <a:spcAft>
                <a:spcPct val="0"/>
              </a:spcAft>
              <a:buSzPct val="30000"/>
              <a:buBlip>
                <a:blip r:embed="rId2"/>
              </a:buBlip>
              <a:tabLst>
                <a:tab pos="806450" algn="l"/>
                <a:tab pos="1141413" algn="l"/>
                <a:tab pos="5243513" algn="l"/>
              </a:tabLst>
              <a:defRPr sz="2900" b="1">
                <a:solidFill>
                  <a:srgbClr val="7AB800"/>
                </a:solidFill>
                <a:latin typeface="+mj-lt"/>
                <a:ea typeface="+mj-ea"/>
                <a:cs typeface="+mj-cs"/>
              </a:defRPr>
            </a:lvl1pPr>
            <a:lvl2pPr marL="815975" indent="-815975" algn="l" defTabSz="512763" rtl="0" eaLnBrk="0" fontAlgn="base" hangingPunct="0">
              <a:spcBef>
                <a:spcPct val="0"/>
              </a:spcBef>
              <a:spcAft>
                <a:spcPct val="0"/>
              </a:spcAft>
              <a:buSzPct val="30000"/>
              <a:buBlip>
                <a:blip r:embed="rId2"/>
              </a:buBlip>
              <a:tabLst>
                <a:tab pos="806450" algn="l"/>
                <a:tab pos="1141413" algn="l"/>
                <a:tab pos="5243513" algn="l"/>
              </a:tabLst>
              <a:defRPr sz="2900" b="1">
                <a:solidFill>
                  <a:srgbClr val="7AB800"/>
                </a:solidFill>
                <a:latin typeface="Arial" charset="0"/>
              </a:defRPr>
            </a:lvl2pPr>
            <a:lvl3pPr marL="815975" indent="-815975" algn="l" defTabSz="512763" rtl="0" eaLnBrk="0" fontAlgn="base" hangingPunct="0">
              <a:spcBef>
                <a:spcPct val="0"/>
              </a:spcBef>
              <a:spcAft>
                <a:spcPct val="0"/>
              </a:spcAft>
              <a:buSzPct val="30000"/>
              <a:buBlip>
                <a:blip r:embed="rId2"/>
              </a:buBlip>
              <a:tabLst>
                <a:tab pos="806450" algn="l"/>
                <a:tab pos="1141413" algn="l"/>
                <a:tab pos="5243513" algn="l"/>
              </a:tabLst>
              <a:defRPr sz="2900" b="1">
                <a:solidFill>
                  <a:srgbClr val="7AB800"/>
                </a:solidFill>
                <a:latin typeface="Arial" charset="0"/>
              </a:defRPr>
            </a:lvl3pPr>
            <a:lvl4pPr marL="815975" indent="-815975" algn="l" defTabSz="512763" rtl="0" eaLnBrk="0" fontAlgn="base" hangingPunct="0">
              <a:spcBef>
                <a:spcPct val="0"/>
              </a:spcBef>
              <a:spcAft>
                <a:spcPct val="0"/>
              </a:spcAft>
              <a:buSzPct val="30000"/>
              <a:buBlip>
                <a:blip r:embed="rId2"/>
              </a:buBlip>
              <a:tabLst>
                <a:tab pos="806450" algn="l"/>
                <a:tab pos="1141413" algn="l"/>
                <a:tab pos="5243513" algn="l"/>
              </a:tabLst>
              <a:defRPr sz="2900" b="1">
                <a:solidFill>
                  <a:srgbClr val="7AB800"/>
                </a:solidFill>
                <a:latin typeface="Arial" charset="0"/>
              </a:defRPr>
            </a:lvl4pPr>
            <a:lvl5pPr marL="815975" indent="-815975" algn="l" defTabSz="512763" rtl="0" eaLnBrk="0" fontAlgn="base" hangingPunct="0">
              <a:spcBef>
                <a:spcPct val="0"/>
              </a:spcBef>
              <a:spcAft>
                <a:spcPct val="0"/>
              </a:spcAft>
              <a:buSzPct val="30000"/>
              <a:buBlip>
                <a:blip r:embed="rId2"/>
              </a:buBlip>
              <a:tabLst>
                <a:tab pos="806450" algn="l"/>
                <a:tab pos="1141413" algn="l"/>
                <a:tab pos="5243513" algn="l"/>
              </a:tabLst>
              <a:defRPr sz="2900" b="1">
                <a:solidFill>
                  <a:srgbClr val="7AB800"/>
                </a:solidFill>
                <a:latin typeface="Arial" charset="0"/>
              </a:defRPr>
            </a:lvl5pPr>
            <a:lvl6pPr marL="1273175" indent="-815975" algn="l" defTabSz="512763" rtl="0" eaLnBrk="0" fontAlgn="base" hangingPunct="0">
              <a:spcBef>
                <a:spcPct val="0"/>
              </a:spcBef>
              <a:spcAft>
                <a:spcPct val="0"/>
              </a:spcAft>
              <a:buSzPct val="30000"/>
              <a:buBlip>
                <a:blip r:embed="rId2"/>
              </a:buBlip>
              <a:tabLst>
                <a:tab pos="806450" algn="l"/>
                <a:tab pos="1141413" algn="l"/>
                <a:tab pos="5243513" algn="l"/>
              </a:tabLst>
              <a:defRPr sz="2900" b="1">
                <a:solidFill>
                  <a:srgbClr val="7AB800"/>
                </a:solidFill>
                <a:latin typeface="Arial" charset="0"/>
              </a:defRPr>
            </a:lvl6pPr>
            <a:lvl7pPr marL="1730375" indent="-815975" algn="l" defTabSz="512763" rtl="0" eaLnBrk="0" fontAlgn="base" hangingPunct="0">
              <a:spcBef>
                <a:spcPct val="0"/>
              </a:spcBef>
              <a:spcAft>
                <a:spcPct val="0"/>
              </a:spcAft>
              <a:buSzPct val="30000"/>
              <a:buBlip>
                <a:blip r:embed="rId2"/>
              </a:buBlip>
              <a:tabLst>
                <a:tab pos="806450" algn="l"/>
                <a:tab pos="1141413" algn="l"/>
                <a:tab pos="5243513" algn="l"/>
              </a:tabLst>
              <a:defRPr sz="2900" b="1">
                <a:solidFill>
                  <a:srgbClr val="7AB800"/>
                </a:solidFill>
                <a:latin typeface="Arial" charset="0"/>
              </a:defRPr>
            </a:lvl7pPr>
            <a:lvl8pPr marL="2187575" indent="-815975" algn="l" defTabSz="512763" rtl="0" eaLnBrk="0" fontAlgn="base" hangingPunct="0">
              <a:spcBef>
                <a:spcPct val="0"/>
              </a:spcBef>
              <a:spcAft>
                <a:spcPct val="0"/>
              </a:spcAft>
              <a:buSzPct val="30000"/>
              <a:buBlip>
                <a:blip r:embed="rId2"/>
              </a:buBlip>
              <a:tabLst>
                <a:tab pos="806450" algn="l"/>
                <a:tab pos="1141413" algn="l"/>
                <a:tab pos="5243513" algn="l"/>
              </a:tabLst>
              <a:defRPr sz="2900" b="1">
                <a:solidFill>
                  <a:srgbClr val="7AB800"/>
                </a:solidFill>
                <a:latin typeface="Arial" charset="0"/>
              </a:defRPr>
            </a:lvl8pPr>
            <a:lvl9pPr marL="2644775" indent="-815975" algn="l" defTabSz="512763" rtl="0" eaLnBrk="0" fontAlgn="base" hangingPunct="0">
              <a:spcBef>
                <a:spcPct val="0"/>
              </a:spcBef>
              <a:spcAft>
                <a:spcPct val="0"/>
              </a:spcAft>
              <a:buSzPct val="30000"/>
              <a:buBlip>
                <a:blip r:embed="rId2"/>
              </a:buBlip>
              <a:tabLst>
                <a:tab pos="806450" algn="l"/>
                <a:tab pos="1141413" algn="l"/>
                <a:tab pos="5243513" algn="l"/>
              </a:tabLst>
              <a:defRPr sz="2900" b="1">
                <a:solidFill>
                  <a:srgbClr val="7AB800"/>
                </a:solidFill>
                <a:latin typeface="Arial" charset="0"/>
              </a:defRPr>
            </a:lvl9pPr>
          </a:lstStyle>
          <a:p>
            <a:pPr marL="0" indent="0" algn="ctr">
              <a:buNone/>
            </a:pPr>
            <a:r>
              <a:rPr lang="fr-FR" sz="4000" kern="0" dirty="0" smtClean="0">
                <a:solidFill>
                  <a:srgbClr val="0070C0"/>
                </a:solidFill>
                <a:latin typeface="Cambria" pitchFamily="18" charset="0"/>
              </a:rPr>
              <a:t>Les dispositifs de signalement</a:t>
            </a:r>
            <a:br>
              <a:rPr lang="fr-FR" sz="4000" kern="0" dirty="0" smtClean="0">
                <a:solidFill>
                  <a:srgbClr val="0070C0"/>
                </a:solidFill>
                <a:latin typeface="Cambria" pitchFamily="18" charset="0"/>
              </a:rPr>
            </a:br>
            <a:r>
              <a:rPr lang="fr-FR" sz="4000" kern="0" dirty="0" smtClean="0">
                <a:solidFill>
                  <a:srgbClr val="0070C0"/>
                </a:solidFill>
                <a:latin typeface="Cambria" pitchFamily="18" charset="0"/>
              </a:rPr>
              <a:t>des MDO et des infections nosocomiales en PACA </a:t>
            </a:r>
            <a:endParaRPr lang="fr-FR" sz="4000" kern="0" dirty="0">
              <a:solidFill>
                <a:srgbClr val="0070C0"/>
              </a:solidFill>
              <a:latin typeface="Cambria" pitchFamily="18" charset="0"/>
            </a:endParaRPr>
          </a:p>
        </p:txBody>
      </p:sp>
      <p:sp>
        <p:nvSpPr>
          <p:cNvPr id="2" name="ZoneTexte 1"/>
          <p:cNvSpPr txBox="1"/>
          <p:nvPr/>
        </p:nvSpPr>
        <p:spPr>
          <a:xfrm>
            <a:off x="2303748" y="5877272"/>
            <a:ext cx="4536504" cy="400110"/>
          </a:xfrm>
          <a:prstGeom prst="rect">
            <a:avLst/>
          </a:prstGeom>
          <a:noFill/>
        </p:spPr>
        <p:txBody>
          <a:bodyPr wrap="square" rtlCol="0">
            <a:spAutoFit/>
          </a:bodyPr>
          <a:lstStyle/>
          <a:p>
            <a:pPr algn="ctr"/>
            <a:r>
              <a:rPr lang="fr-FR" sz="2000" b="1" dirty="0" smtClean="0">
                <a:solidFill>
                  <a:srgbClr val="0070C0"/>
                </a:solidFill>
                <a:latin typeface="Cambria" panose="02040503050406030204" pitchFamily="18" charset="0"/>
              </a:rPr>
              <a:t>DU Hygiène – 11 octobre 2021</a:t>
            </a:r>
            <a:endParaRPr lang="fr-FR" sz="2000" b="1" dirty="0">
              <a:solidFill>
                <a:srgbClr val="0070C0"/>
              </a:solidFill>
              <a:latin typeface="Cambria" panose="02040503050406030204" pitchFamily="18" charset="0"/>
            </a:endParaRPr>
          </a:p>
        </p:txBody>
      </p:sp>
    </p:spTree>
    <p:extLst>
      <p:ext uri="{BB962C8B-B14F-4D97-AF65-F5344CB8AC3E}">
        <p14:creationId xmlns:p14="http://schemas.microsoft.com/office/powerpoint/2010/main" xmlns="" val="351483927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1"/>
          <p:cNvSpPr txBox="1">
            <a:spLocks/>
          </p:cNvSpPr>
          <p:nvPr/>
        </p:nvSpPr>
        <p:spPr>
          <a:xfrm>
            <a:off x="1475656" y="115098"/>
            <a:ext cx="8229600" cy="1143000"/>
          </a:xfrm>
          <a:prstGeom prst="rect">
            <a:avLst/>
          </a:prstGeom>
        </p:spPr>
        <p:txBody>
          <a:bodyPr>
            <a:normAutofit fontScale="97500"/>
          </a:bodyPr>
          <a:lstStyle>
            <a:lvl1pPr marL="815975" indent="-815975" algn="l" defTabSz="512763" rtl="0" eaLnBrk="0" fontAlgn="base" hangingPunct="0">
              <a:spcBef>
                <a:spcPct val="0"/>
              </a:spcBef>
              <a:spcAft>
                <a:spcPct val="0"/>
              </a:spcAft>
              <a:buSzPct val="30000"/>
              <a:buBlip>
                <a:blip r:embed="rId2"/>
              </a:buBlip>
              <a:tabLst>
                <a:tab pos="806450" algn="l"/>
                <a:tab pos="1141413" algn="l"/>
                <a:tab pos="5243513" algn="l"/>
              </a:tabLst>
              <a:defRPr sz="2900" b="1">
                <a:solidFill>
                  <a:srgbClr val="7AB800"/>
                </a:solidFill>
                <a:latin typeface="+mj-lt"/>
                <a:ea typeface="+mj-ea"/>
                <a:cs typeface="+mj-cs"/>
              </a:defRPr>
            </a:lvl1pPr>
            <a:lvl2pPr marL="815975" indent="-815975" algn="l" defTabSz="512763" rtl="0" eaLnBrk="0" fontAlgn="base" hangingPunct="0">
              <a:spcBef>
                <a:spcPct val="0"/>
              </a:spcBef>
              <a:spcAft>
                <a:spcPct val="0"/>
              </a:spcAft>
              <a:buSzPct val="30000"/>
              <a:buBlip>
                <a:blip r:embed="rId2"/>
              </a:buBlip>
              <a:tabLst>
                <a:tab pos="806450" algn="l"/>
                <a:tab pos="1141413" algn="l"/>
                <a:tab pos="5243513" algn="l"/>
              </a:tabLst>
              <a:defRPr sz="2900" b="1">
                <a:solidFill>
                  <a:srgbClr val="7AB800"/>
                </a:solidFill>
                <a:latin typeface="Arial" charset="0"/>
              </a:defRPr>
            </a:lvl2pPr>
            <a:lvl3pPr marL="815975" indent="-815975" algn="l" defTabSz="512763" rtl="0" eaLnBrk="0" fontAlgn="base" hangingPunct="0">
              <a:spcBef>
                <a:spcPct val="0"/>
              </a:spcBef>
              <a:spcAft>
                <a:spcPct val="0"/>
              </a:spcAft>
              <a:buSzPct val="30000"/>
              <a:buBlip>
                <a:blip r:embed="rId2"/>
              </a:buBlip>
              <a:tabLst>
                <a:tab pos="806450" algn="l"/>
                <a:tab pos="1141413" algn="l"/>
                <a:tab pos="5243513" algn="l"/>
              </a:tabLst>
              <a:defRPr sz="2900" b="1">
                <a:solidFill>
                  <a:srgbClr val="7AB800"/>
                </a:solidFill>
                <a:latin typeface="Arial" charset="0"/>
              </a:defRPr>
            </a:lvl3pPr>
            <a:lvl4pPr marL="815975" indent="-815975" algn="l" defTabSz="512763" rtl="0" eaLnBrk="0" fontAlgn="base" hangingPunct="0">
              <a:spcBef>
                <a:spcPct val="0"/>
              </a:spcBef>
              <a:spcAft>
                <a:spcPct val="0"/>
              </a:spcAft>
              <a:buSzPct val="30000"/>
              <a:buBlip>
                <a:blip r:embed="rId2"/>
              </a:buBlip>
              <a:tabLst>
                <a:tab pos="806450" algn="l"/>
                <a:tab pos="1141413" algn="l"/>
                <a:tab pos="5243513" algn="l"/>
              </a:tabLst>
              <a:defRPr sz="2900" b="1">
                <a:solidFill>
                  <a:srgbClr val="7AB800"/>
                </a:solidFill>
                <a:latin typeface="Arial" charset="0"/>
              </a:defRPr>
            </a:lvl4pPr>
            <a:lvl5pPr marL="815975" indent="-815975" algn="l" defTabSz="512763" rtl="0" eaLnBrk="0" fontAlgn="base" hangingPunct="0">
              <a:spcBef>
                <a:spcPct val="0"/>
              </a:spcBef>
              <a:spcAft>
                <a:spcPct val="0"/>
              </a:spcAft>
              <a:buSzPct val="30000"/>
              <a:buBlip>
                <a:blip r:embed="rId2"/>
              </a:buBlip>
              <a:tabLst>
                <a:tab pos="806450" algn="l"/>
                <a:tab pos="1141413" algn="l"/>
                <a:tab pos="5243513" algn="l"/>
              </a:tabLst>
              <a:defRPr sz="2900" b="1">
                <a:solidFill>
                  <a:srgbClr val="7AB800"/>
                </a:solidFill>
                <a:latin typeface="Arial" charset="0"/>
              </a:defRPr>
            </a:lvl5pPr>
            <a:lvl6pPr marL="1273175" indent="-815975" algn="l" defTabSz="512763" rtl="0" eaLnBrk="0" fontAlgn="base" hangingPunct="0">
              <a:spcBef>
                <a:spcPct val="0"/>
              </a:spcBef>
              <a:spcAft>
                <a:spcPct val="0"/>
              </a:spcAft>
              <a:buSzPct val="30000"/>
              <a:buBlip>
                <a:blip r:embed="rId2"/>
              </a:buBlip>
              <a:tabLst>
                <a:tab pos="806450" algn="l"/>
                <a:tab pos="1141413" algn="l"/>
                <a:tab pos="5243513" algn="l"/>
              </a:tabLst>
              <a:defRPr sz="2900" b="1">
                <a:solidFill>
                  <a:srgbClr val="7AB800"/>
                </a:solidFill>
                <a:latin typeface="Arial" charset="0"/>
              </a:defRPr>
            </a:lvl6pPr>
            <a:lvl7pPr marL="1730375" indent="-815975" algn="l" defTabSz="512763" rtl="0" eaLnBrk="0" fontAlgn="base" hangingPunct="0">
              <a:spcBef>
                <a:spcPct val="0"/>
              </a:spcBef>
              <a:spcAft>
                <a:spcPct val="0"/>
              </a:spcAft>
              <a:buSzPct val="30000"/>
              <a:buBlip>
                <a:blip r:embed="rId2"/>
              </a:buBlip>
              <a:tabLst>
                <a:tab pos="806450" algn="l"/>
                <a:tab pos="1141413" algn="l"/>
                <a:tab pos="5243513" algn="l"/>
              </a:tabLst>
              <a:defRPr sz="2900" b="1">
                <a:solidFill>
                  <a:srgbClr val="7AB800"/>
                </a:solidFill>
                <a:latin typeface="Arial" charset="0"/>
              </a:defRPr>
            </a:lvl7pPr>
            <a:lvl8pPr marL="2187575" indent="-815975" algn="l" defTabSz="512763" rtl="0" eaLnBrk="0" fontAlgn="base" hangingPunct="0">
              <a:spcBef>
                <a:spcPct val="0"/>
              </a:spcBef>
              <a:spcAft>
                <a:spcPct val="0"/>
              </a:spcAft>
              <a:buSzPct val="30000"/>
              <a:buBlip>
                <a:blip r:embed="rId2"/>
              </a:buBlip>
              <a:tabLst>
                <a:tab pos="806450" algn="l"/>
                <a:tab pos="1141413" algn="l"/>
                <a:tab pos="5243513" algn="l"/>
              </a:tabLst>
              <a:defRPr sz="2900" b="1">
                <a:solidFill>
                  <a:srgbClr val="7AB800"/>
                </a:solidFill>
                <a:latin typeface="Arial" charset="0"/>
              </a:defRPr>
            </a:lvl8pPr>
            <a:lvl9pPr marL="2644775" indent="-815975" algn="l" defTabSz="512763" rtl="0" eaLnBrk="0" fontAlgn="base" hangingPunct="0">
              <a:spcBef>
                <a:spcPct val="0"/>
              </a:spcBef>
              <a:spcAft>
                <a:spcPct val="0"/>
              </a:spcAft>
              <a:buSzPct val="30000"/>
              <a:buBlip>
                <a:blip r:embed="rId2"/>
              </a:buBlip>
              <a:tabLst>
                <a:tab pos="806450" algn="l"/>
                <a:tab pos="1141413" algn="l"/>
                <a:tab pos="5243513" algn="l"/>
              </a:tabLst>
              <a:defRPr sz="2900" b="1">
                <a:solidFill>
                  <a:srgbClr val="7AB800"/>
                </a:solidFill>
                <a:latin typeface="Arial" charset="0"/>
              </a:defRPr>
            </a:lvl9pPr>
          </a:lstStyle>
          <a:p>
            <a:pPr marL="0" indent="0" algn="ctr">
              <a:buNone/>
            </a:pPr>
            <a:r>
              <a:rPr lang="fr-FR" sz="2800" kern="0" dirty="0" smtClean="0">
                <a:solidFill>
                  <a:srgbClr val="0070C0"/>
                </a:solidFill>
                <a:latin typeface="Cambria" pitchFamily="18" charset="0"/>
              </a:rPr>
              <a:t>Légionellose</a:t>
            </a:r>
            <a:r>
              <a:rPr lang="fr-FR" sz="2800" kern="0" dirty="0" smtClean="0">
                <a:latin typeface="Cambria" pitchFamily="18" charset="0"/>
              </a:rPr>
              <a:t/>
            </a:r>
            <a:br>
              <a:rPr lang="fr-FR" sz="2800" kern="0" dirty="0" smtClean="0">
                <a:latin typeface="Cambria" pitchFamily="18" charset="0"/>
              </a:rPr>
            </a:br>
            <a:endParaRPr lang="fr-FR" sz="2800" kern="0" dirty="0">
              <a:latin typeface="Cambria" pitchFamily="18" charset="0"/>
            </a:endParaRPr>
          </a:p>
        </p:txBody>
      </p:sp>
      <p:sp>
        <p:nvSpPr>
          <p:cNvPr id="5" name="Rectangle 4"/>
          <p:cNvSpPr/>
          <p:nvPr/>
        </p:nvSpPr>
        <p:spPr>
          <a:xfrm>
            <a:off x="395536" y="1556792"/>
            <a:ext cx="8280920" cy="4939814"/>
          </a:xfrm>
          <a:prstGeom prst="rect">
            <a:avLst/>
          </a:prstGeom>
        </p:spPr>
        <p:txBody>
          <a:bodyPr wrap="square">
            <a:spAutoFit/>
          </a:bodyPr>
          <a:lstStyle/>
          <a:p>
            <a:pPr marL="228600" lvl="0" indent="-228600" algn="just">
              <a:buFont typeface="+mj-lt"/>
              <a:buAutoNum type="arabicPeriod"/>
            </a:pPr>
            <a:r>
              <a:rPr lang="fr-FR" sz="1400" dirty="0">
                <a:solidFill>
                  <a:srgbClr val="000000"/>
                </a:solidFill>
                <a:latin typeface="Cambria" panose="02040503050406030204" pitchFamily="18" charset="0"/>
              </a:rPr>
              <a:t>Vérification des critères de notification</a:t>
            </a:r>
          </a:p>
          <a:p>
            <a:pPr marL="228600" lvl="0" indent="-228600" algn="just">
              <a:buFont typeface="+mj-lt"/>
              <a:buAutoNum type="arabicPeriod"/>
            </a:pPr>
            <a:r>
              <a:rPr lang="fr-FR" sz="1400" dirty="0">
                <a:solidFill>
                  <a:srgbClr val="000000"/>
                </a:solidFill>
                <a:latin typeface="Cambria" panose="02040503050406030204" pitchFamily="18" charset="0"/>
              </a:rPr>
              <a:t>Validation du signal</a:t>
            </a:r>
          </a:p>
          <a:p>
            <a:pPr marL="228600" lvl="0" indent="-228600" algn="just">
              <a:buFont typeface="+mj-lt"/>
              <a:buAutoNum type="arabicPeriod"/>
            </a:pPr>
            <a:r>
              <a:rPr lang="fr-FR" sz="1400" dirty="0">
                <a:solidFill>
                  <a:srgbClr val="000000"/>
                </a:solidFill>
                <a:latin typeface="Cambria" panose="02040503050406030204" pitchFamily="18" charset="0"/>
              </a:rPr>
              <a:t>Intervention : </a:t>
            </a:r>
            <a:endParaRPr lang="fr-FR" sz="1400" u="sng" dirty="0" smtClean="0">
              <a:solidFill>
                <a:schemeClr val="tx1"/>
              </a:solidFill>
              <a:latin typeface="Cambria" panose="02040503050406030204" pitchFamily="18" charset="0"/>
            </a:endParaRPr>
          </a:p>
          <a:p>
            <a:pPr algn="just"/>
            <a:r>
              <a:rPr lang="fr-FR" sz="1400" u="sng" dirty="0" smtClean="0">
                <a:solidFill>
                  <a:schemeClr val="tx1"/>
                </a:solidFill>
                <a:latin typeface="Cambria" panose="02040503050406030204" pitchFamily="18" charset="0"/>
              </a:rPr>
              <a:t>Objectifs</a:t>
            </a:r>
            <a:r>
              <a:rPr lang="fr-FR" sz="1400" dirty="0">
                <a:solidFill>
                  <a:schemeClr val="tx1"/>
                </a:solidFill>
                <a:latin typeface="Cambria" panose="02040503050406030204" pitchFamily="18" charset="0"/>
              </a:rPr>
              <a:t> :</a:t>
            </a:r>
          </a:p>
          <a:p>
            <a:pPr marL="742950" lvl="1" indent="-285750" algn="just">
              <a:buFont typeface="Wingdings" panose="05000000000000000000" pitchFamily="2" charset="2"/>
              <a:buChar char="Ø"/>
            </a:pPr>
            <a:r>
              <a:rPr lang="fr-FR" sz="1400" dirty="0" smtClean="0">
                <a:solidFill>
                  <a:schemeClr val="tx1"/>
                </a:solidFill>
                <a:latin typeface="Cambria" panose="02040503050406030204" pitchFamily="18" charset="0"/>
              </a:rPr>
              <a:t>Identifier </a:t>
            </a:r>
            <a:r>
              <a:rPr lang="fr-FR" sz="1400" dirty="0">
                <a:solidFill>
                  <a:schemeClr val="tx1"/>
                </a:solidFill>
                <a:latin typeface="Cambria" panose="02040503050406030204" pitchFamily="18" charset="0"/>
              </a:rPr>
              <a:t>les lieux fréquentés avec installations à risque </a:t>
            </a:r>
            <a:r>
              <a:rPr lang="fr-FR" sz="1400" dirty="0" smtClean="0">
                <a:solidFill>
                  <a:schemeClr val="tx1"/>
                </a:solidFill>
                <a:latin typeface="Cambria" panose="02040503050406030204" pitchFamily="18" charset="0"/>
              </a:rPr>
              <a:t>sur une période </a:t>
            </a:r>
            <a:r>
              <a:rPr lang="fr-FR" sz="1400" dirty="0">
                <a:solidFill>
                  <a:schemeClr val="tx1"/>
                </a:solidFill>
                <a:latin typeface="Cambria" panose="02040503050406030204" pitchFamily="18" charset="0"/>
              </a:rPr>
              <a:t>de 14 </a:t>
            </a:r>
            <a:r>
              <a:rPr lang="fr-FR" sz="1400" dirty="0" smtClean="0">
                <a:solidFill>
                  <a:schemeClr val="tx1"/>
                </a:solidFill>
                <a:latin typeface="Cambria" panose="02040503050406030204" pitchFamily="18" charset="0"/>
              </a:rPr>
              <a:t>jours avant la date de début des signes : domicile </a:t>
            </a:r>
            <a:r>
              <a:rPr lang="fr-FR" sz="1400" dirty="0">
                <a:solidFill>
                  <a:schemeClr val="tx1"/>
                </a:solidFill>
                <a:latin typeface="Cambria" panose="02040503050406030204" pitchFamily="18" charset="0"/>
              </a:rPr>
              <a:t> </a:t>
            </a:r>
            <a:r>
              <a:rPr lang="fr-FR" sz="1400" dirty="0" smtClean="0">
                <a:solidFill>
                  <a:schemeClr val="tx1"/>
                </a:solidFill>
                <a:latin typeface="Cambria" panose="02040503050406030204" pitchFamily="18" charset="0"/>
              </a:rPr>
              <a:t>(système de production d’eau chaude individuel ou collectif), centres commerciaux, restaurants, piscines, salon de coiffure, lavage de voiture…</a:t>
            </a:r>
            <a:endParaRPr lang="fr-FR" sz="1400" dirty="0">
              <a:solidFill>
                <a:schemeClr val="tx1"/>
              </a:solidFill>
              <a:latin typeface="Cambria" panose="02040503050406030204" pitchFamily="18" charset="0"/>
            </a:endParaRPr>
          </a:p>
          <a:p>
            <a:pPr marL="742950" lvl="1" indent="-285750" algn="just">
              <a:buFont typeface="Wingdings" panose="05000000000000000000" pitchFamily="2" charset="2"/>
              <a:buChar char="Ø"/>
            </a:pPr>
            <a:r>
              <a:rPr lang="fr-FR" sz="1400" dirty="0" smtClean="0">
                <a:solidFill>
                  <a:schemeClr val="tx1"/>
                </a:solidFill>
                <a:latin typeface="Cambria" panose="02040503050406030204" pitchFamily="18" charset="0"/>
              </a:rPr>
              <a:t>Rechercher </a:t>
            </a:r>
            <a:r>
              <a:rPr lang="fr-FR" sz="1400" dirty="0">
                <a:solidFill>
                  <a:schemeClr val="tx1"/>
                </a:solidFill>
                <a:latin typeface="Cambria" panose="02040503050406030204" pitchFamily="18" charset="0"/>
              </a:rPr>
              <a:t>d’autres cas en relation avec ces mêmes expositions : dans les établissements </a:t>
            </a:r>
            <a:r>
              <a:rPr lang="fr-FR" sz="1400" dirty="0" smtClean="0">
                <a:solidFill>
                  <a:schemeClr val="tx1"/>
                </a:solidFill>
                <a:latin typeface="Cambria" panose="02040503050406030204" pitchFamily="18" charset="0"/>
              </a:rPr>
              <a:t>sanitaire, </a:t>
            </a:r>
            <a:r>
              <a:rPr lang="fr-FR" sz="1400" dirty="0">
                <a:solidFill>
                  <a:schemeClr val="tx1"/>
                </a:solidFill>
                <a:latin typeface="Cambria" panose="02040503050406030204" pitchFamily="18" charset="0"/>
              </a:rPr>
              <a:t>informer les médecins afin qu’ils </a:t>
            </a:r>
            <a:r>
              <a:rPr lang="fr-FR" sz="1400" dirty="0" smtClean="0">
                <a:solidFill>
                  <a:schemeClr val="tx1"/>
                </a:solidFill>
                <a:latin typeface="Cambria" panose="02040503050406030204" pitchFamily="18" charset="0"/>
              </a:rPr>
              <a:t>recherchent d’autres cas.</a:t>
            </a:r>
            <a:endParaRPr lang="fr-FR" sz="1400" dirty="0">
              <a:solidFill>
                <a:schemeClr val="tx1"/>
              </a:solidFill>
              <a:latin typeface="Cambria" panose="02040503050406030204" pitchFamily="18" charset="0"/>
            </a:endParaRPr>
          </a:p>
          <a:p>
            <a:pPr algn="just"/>
            <a:r>
              <a:rPr lang="fr-FR" sz="1400" u="sng" dirty="0" smtClean="0">
                <a:solidFill>
                  <a:schemeClr val="tx1"/>
                </a:solidFill>
                <a:latin typeface="Cambria" panose="02040503050406030204" pitchFamily="18" charset="0"/>
              </a:rPr>
              <a:t>Si </a:t>
            </a:r>
            <a:r>
              <a:rPr lang="fr-FR" sz="1400" u="sng" dirty="0">
                <a:solidFill>
                  <a:schemeClr val="tx1"/>
                </a:solidFill>
                <a:latin typeface="Cambria" panose="02040503050406030204" pitchFamily="18" charset="0"/>
              </a:rPr>
              <a:t>cas </a:t>
            </a:r>
            <a:r>
              <a:rPr lang="fr-FR" sz="1400" u="sng" dirty="0" smtClean="0">
                <a:solidFill>
                  <a:schemeClr val="tx1"/>
                </a:solidFill>
                <a:latin typeface="Cambria" panose="02040503050406030204" pitchFamily="18" charset="0"/>
              </a:rPr>
              <a:t>nosocomial</a:t>
            </a:r>
            <a:r>
              <a:rPr lang="fr-FR" sz="1400" dirty="0">
                <a:solidFill>
                  <a:schemeClr val="tx1"/>
                </a:solidFill>
                <a:latin typeface="Cambria" panose="02040503050406030204" pitchFamily="18" charset="0"/>
              </a:rPr>
              <a:t> : </a:t>
            </a:r>
          </a:p>
          <a:p>
            <a:pPr marL="742950" lvl="1" indent="-285750" algn="just">
              <a:buFont typeface="Wingdings" panose="05000000000000000000" pitchFamily="2" charset="2"/>
              <a:buChar char="Ø"/>
            </a:pPr>
            <a:r>
              <a:rPr lang="fr-FR" sz="1400" dirty="0" smtClean="0">
                <a:solidFill>
                  <a:schemeClr val="tx1"/>
                </a:solidFill>
                <a:latin typeface="Cambria" panose="02040503050406030204" pitchFamily="18" charset="0"/>
              </a:rPr>
              <a:t>Solliciter l’EOH </a:t>
            </a:r>
            <a:r>
              <a:rPr lang="fr-FR" sz="1400" dirty="0">
                <a:solidFill>
                  <a:schemeClr val="tx1"/>
                </a:solidFill>
                <a:latin typeface="Cambria" panose="02040503050406030204" pitchFamily="18" charset="0"/>
              </a:rPr>
              <a:t>de </a:t>
            </a:r>
            <a:r>
              <a:rPr lang="fr-FR" sz="1400" dirty="0" smtClean="0">
                <a:solidFill>
                  <a:schemeClr val="tx1"/>
                </a:solidFill>
                <a:latin typeface="Cambria" panose="02040503050406030204" pitchFamily="18" charset="0"/>
              </a:rPr>
              <a:t>l’établissement. </a:t>
            </a:r>
            <a:endParaRPr lang="fr-FR" sz="1400" dirty="0">
              <a:solidFill>
                <a:schemeClr val="tx1"/>
              </a:solidFill>
              <a:latin typeface="Cambria" panose="02040503050406030204" pitchFamily="18" charset="0"/>
            </a:endParaRPr>
          </a:p>
          <a:p>
            <a:pPr marL="742950" lvl="1" indent="-285750" algn="just">
              <a:buFont typeface="Wingdings" panose="05000000000000000000" pitchFamily="2" charset="2"/>
              <a:buChar char="Ø"/>
            </a:pPr>
            <a:r>
              <a:rPr lang="fr-FR" sz="1400" dirty="0" smtClean="0">
                <a:solidFill>
                  <a:schemeClr val="tx1"/>
                </a:solidFill>
                <a:latin typeface="Cambria" panose="02040503050406030204" pitchFamily="18" charset="0"/>
              </a:rPr>
              <a:t>Une </a:t>
            </a:r>
            <a:r>
              <a:rPr lang="fr-FR" sz="1400" dirty="0">
                <a:solidFill>
                  <a:schemeClr val="tx1"/>
                </a:solidFill>
                <a:latin typeface="Cambria" panose="02040503050406030204" pitchFamily="18" charset="0"/>
              </a:rPr>
              <a:t>enquête environnementale doit être menée pour identifier les expositions à risque dans l’établissement, vérifier la maintenance des réseaux et prendre connaissance des derniers résultats de prélèvements et si besoin demander de procéder à de </a:t>
            </a:r>
            <a:r>
              <a:rPr lang="fr-FR" sz="1400" dirty="0" smtClean="0">
                <a:solidFill>
                  <a:schemeClr val="tx1"/>
                </a:solidFill>
                <a:latin typeface="Cambria" panose="02040503050406030204" pitchFamily="18" charset="0"/>
              </a:rPr>
              <a:t>nouveaux prélèvements. </a:t>
            </a:r>
            <a:endParaRPr lang="fr-FR" sz="1400" dirty="0">
              <a:solidFill>
                <a:schemeClr val="tx1"/>
              </a:solidFill>
              <a:latin typeface="Cambria" panose="02040503050406030204" pitchFamily="18" charset="0"/>
            </a:endParaRPr>
          </a:p>
          <a:p>
            <a:pPr algn="just"/>
            <a:endParaRPr lang="fr-FR" sz="1400" u="sng" dirty="0" smtClean="0">
              <a:solidFill>
                <a:schemeClr val="tx1"/>
              </a:solidFill>
              <a:latin typeface="Cambria" panose="02040503050406030204" pitchFamily="18" charset="0"/>
            </a:endParaRPr>
          </a:p>
          <a:p>
            <a:pPr algn="just"/>
            <a:endParaRPr lang="fr-FR" sz="1400" dirty="0" smtClean="0">
              <a:solidFill>
                <a:schemeClr val="tx1"/>
              </a:solidFill>
              <a:latin typeface="Cambria" panose="02040503050406030204" pitchFamily="18" charset="0"/>
            </a:endParaRPr>
          </a:p>
          <a:p>
            <a:pPr marL="228600" indent="-228600" algn="just">
              <a:buFont typeface="+mj-lt"/>
              <a:buAutoNum type="arabicPeriod"/>
            </a:pPr>
            <a:endParaRPr lang="fr-FR" sz="1400" dirty="0">
              <a:solidFill>
                <a:schemeClr val="tx1"/>
              </a:solidFill>
              <a:latin typeface="Cambria" panose="02040503050406030204" pitchFamily="18" charset="0"/>
            </a:endParaRPr>
          </a:p>
        </p:txBody>
      </p:sp>
    </p:spTree>
    <p:extLst>
      <p:ext uri="{BB962C8B-B14F-4D97-AF65-F5344CB8AC3E}">
        <p14:creationId xmlns:p14="http://schemas.microsoft.com/office/powerpoint/2010/main" xmlns="" val="351483927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4"/>
          <p:cNvSpPr>
            <a:spLocks noChangeArrowheads="1"/>
          </p:cNvSpPr>
          <p:nvPr/>
        </p:nvSpPr>
        <p:spPr bwMode="auto">
          <a:xfrm>
            <a:off x="3886200" y="6165850"/>
            <a:ext cx="1295400" cy="685800"/>
          </a:xfrm>
          <a:prstGeom prst="rect">
            <a:avLst/>
          </a:prstGeom>
          <a:solidFill>
            <a:schemeClr val="bg1"/>
          </a:solidFill>
          <a:ln w="9525">
            <a:noFill/>
            <a:miter lim="800000"/>
            <a:headEnd/>
            <a:tailEnd/>
          </a:ln>
        </p:spPr>
        <p:txBody>
          <a:bodyPr wrap="none" anchor="ctr">
            <a:spAutoFit/>
          </a:bodyPr>
          <a:lstStyle/>
          <a:p>
            <a:endParaRPr lang="fr-FR"/>
          </a:p>
        </p:txBody>
      </p:sp>
      <p:sp>
        <p:nvSpPr>
          <p:cNvPr id="3075" name="Text Box 9"/>
          <p:cNvSpPr txBox="1">
            <a:spLocks noChangeArrowheads="1"/>
          </p:cNvSpPr>
          <p:nvPr/>
        </p:nvSpPr>
        <p:spPr bwMode="auto">
          <a:xfrm>
            <a:off x="179388" y="2636912"/>
            <a:ext cx="8785225" cy="1815882"/>
          </a:xfrm>
          <a:prstGeom prst="rect">
            <a:avLst/>
          </a:prstGeom>
          <a:noFill/>
          <a:ln w="9525">
            <a:noFill/>
            <a:miter lim="800000"/>
            <a:headEnd/>
            <a:tailEnd/>
          </a:ln>
        </p:spPr>
        <p:txBody>
          <a:bodyPr>
            <a:spAutoFit/>
          </a:bodyPr>
          <a:lstStyle/>
          <a:p>
            <a:pPr algn="ctr"/>
            <a:r>
              <a:rPr lang="fr-FR" sz="3200" b="1" dirty="0" smtClean="0">
                <a:solidFill>
                  <a:srgbClr val="0070C0"/>
                </a:solidFill>
                <a:latin typeface="Cambria" panose="02040503050406030204" pitchFamily="18" charset="0"/>
              </a:rPr>
              <a:t>Dispositif de signalement des infections nosocomiales</a:t>
            </a:r>
          </a:p>
          <a:p>
            <a:pPr algn="ctr"/>
            <a:r>
              <a:rPr lang="fr-FR" sz="3200" b="1" dirty="0" smtClean="0">
                <a:solidFill>
                  <a:srgbClr val="0070C0"/>
                </a:solidFill>
                <a:latin typeface="Cambria" panose="02040503050406030204" pitchFamily="18" charset="0"/>
              </a:rPr>
              <a:t> </a:t>
            </a:r>
            <a:endParaRPr lang="fr-FR" sz="3200" b="1" dirty="0">
              <a:solidFill>
                <a:srgbClr val="0070C0"/>
              </a:solidFill>
              <a:latin typeface="Cambria" panose="02040503050406030204" pitchFamily="18" charset="0"/>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ZoneTexte 2"/>
          <p:cNvSpPr txBox="1">
            <a:spLocks noChangeArrowheads="1"/>
          </p:cNvSpPr>
          <p:nvPr/>
        </p:nvSpPr>
        <p:spPr bwMode="auto">
          <a:xfrm>
            <a:off x="0" y="1268760"/>
            <a:ext cx="8964488" cy="3970318"/>
          </a:xfrm>
          <a:prstGeom prst="rect">
            <a:avLst/>
          </a:prstGeom>
          <a:noFill/>
          <a:ln w="9525">
            <a:noFill/>
            <a:miter lim="800000"/>
            <a:headEnd/>
            <a:tailEnd/>
          </a:ln>
        </p:spPr>
        <p:txBody>
          <a:bodyPr wrap="square">
            <a:spAutoFit/>
          </a:bodyPr>
          <a:lstStyle/>
          <a:p>
            <a:pPr algn="ctr">
              <a:defRPr/>
            </a:pPr>
            <a:endParaRPr lang="fr-FR" sz="2400" dirty="0">
              <a:solidFill>
                <a:schemeClr val="tx1"/>
              </a:solidFill>
              <a:latin typeface="Cambria" panose="02040503050406030204" pitchFamily="18" charset="0"/>
            </a:endParaRPr>
          </a:p>
          <a:p>
            <a:pPr marL="742950" lvl="1" indent="-285750">
              <a:buFont typeface="Wingdings" panose="05000000000000000000" pitchFamily="2" charset="2"/>
              <a:buChar char="Ø"/>
              <a:defRPr/>
            </a:pPr>
            <a:r>
              <a:rPr lang="fr-FR" sz="2400" dirty="0" smtClean="0">
                <a:solidFill>
                  <a:schemeClr val="tx1"/>
                </a:solidFill>
                <a:latin typeface="Cambria" panose="02040503050406030204" pitchFamily="18" charset="0"/>
              </a:rPr>
              <a:t>Mettre </a:t>
            </a:r>
            <a:r>
              <a:rPr lang="fr-FR" sz="2400" dirty="0">
                <a:solidFill>
                  <a:schemeClr val="tx1"/>
                </a:solidFill>
                <a:latin typeface="Cambria" panose="02040503050406030204" pitchFamily="18" charset="0"/>
              </a:rPr>
              <a:t>en place un système d’information réactif au sein </a:t>
            </a:r>
            <a:r>
              <a:rPr lang="fr-FR" sz="2400" dirty="0" smtClean="0">
                <a:solidFill>
                  <a:schemeClr val="tx1"/>
                </a:solidFill>
                <a:latin typeface="Cambria" panose="02040503050406030204" pitchFamily="18" charset="0"/>
              </a:rPr>
              <a:t>de l’établissement de santé</a:t>
            </a:r>
          </a:p>
          <a:p>
            <a:pPr marL="800100" lvl="1" indent="-342900">
              <a:buFont typeface="Wingdings" panose="05000000000000000000" pitchFamily="2" charset="2"/>
              <a:buChar char="Ø"/>
              <a:defRPr/>
            </a:pPr>
            <a:endParaRPr lang="fr-FR" sz="2400" dirty="0" smtClean="0">
              <a:solidFill>
                <a:schemeClr val="tx1"/>
              </a:solidFill>
              <a:latin typeface="Cambria" panose="02040503050406030204" pitchFamily="18" charset="0"/>
            </a:endParaRPr>
          </a:p>
          <a:p>
            <a:pPr marL="800100" lvl="1" indent="-342900">
              <a:buFont typeface="Wingdings" panose="05000000000000000000" pitchFamily="2" charset="2"/>
              <a:buChar char="Ø"/>
              <a:defRPr/>
            </a:pPr>
            <a:r>
              <a:rPr lang="fr-FR" sz="2400" dirty="0" smtClean="0">
                <a:solidFill>
                  <a:schemeClr val="tx1"/>
                </a:solidFill>
                <a:latin typeface="Cambria" panose="02040503050406030204" pitchFamily="18" charset="0"/>
              </a:rPr>
              <a:t>Alerter </a:t>
            </a:r>
            <a:r>
              <a:rPr lang="fr-FR" sz="2400" dirty="0">
                <a:solidFill>
                  <a:schemeClr val="tx1"/>
                </a:solidFill>
                <a:latin typeface="Cambria" panose="02040503050406030204" pitchFamily="18" charset="0"/>
              </a:rPr>
              <a:t>les autorités sanitaires et les </a:t>
            </a:r>
            <a:r>
              <a:rPr lang="fr-FR" sz="2400" dirty="0" smtClean="0">
                <a:solidFill>
                  <a:schemeClr val="tx1"/>
                </a:solidFill>
                <a:latin typeface="Cambria" panose="02040503050406030204" pitchFamily="18" charset="0"/>
              </a:rPr>
              <a:t>CPIAS</a:t>
            </a:r>
            <a:endParaRPr lang="fr-FR" sz="2400" dirty="0">
              <a:solidFill>
                <a:schemeClr val="tx1"/>
              </a:solidFill>
              <a:latin typeface="Cambria" panose="02040503050406030204" pitchFamily="18" charset="0"/>
            </a:endParaRPr>
          </a:p>
          <a:p>
            <a:pPr marL="800100" lvl="1" indent="-342900">
              <a:buFont typeface="Wingdings" panose="05000000000000000000" pitchFamily="2" charset="2"/>
              <a:buChar char="Ø"/>
              <a:defRPr/>
            </a:pPr>
            <a:endParaRPr lang="fr-FR" sz="2400" dirty="0">
              <a:solidFill>
                <a:schemeClr val="tx1"/>
              </a:solidFill>
              <a:latin typeface="Cambria" panose="02040503050406030204" pitchFamily="18" charset="0"/>
            </a:endParaRPr>
          </a:p>
          <a:p>
            <a:pPr marL="800100" lvl="1" indent="-342900">
              <a:buFont typeface="Wingdings" panose="05000000000000000000" pitchFamily="2" charset="2"/>
              <a:buChar char="Ø"/>
              <a:defRPr/>
            </a:pPr>
            <a:r>
              <a:rPr lang="fr-FR" sz="2400" dirty="0" smtClean="0">
                <a:solidFill>
                  <a:schemeClr val="tx1"/>
                </a:solidFill>
                <a:latin typeface="Cambria" panose="02040503050406030204" pitchFamily="18" charset="0"/>
              </a:rPr>
              <a:t>Fournir </a:t>
            </a:r>
            <a:r>
              <a:rPr lang="fr-FR" sz="2400" dirty="0">
                <a:solidFill>
                  <a:schemeClr val="tx1"/>
                </a:solidFill>
                <a:latin typeface="Cambria" panose="02040503050406030204" pitchFamily="18" charset="0"/>
              </a:rPr>
              <a:t>des informations à </a:t>
            </a:r>
            <a:r>
              <a:rPr lang="fr-FR" sz="2400" dirty="0" smtClean="0">
                <a:solidFill>
                  <a:schemeClr val="tx1"/>
                </a:solidFill>
                <a:latin typeface="Cambria" panose="02040503050406030204" pitchFamily="18" charset="0"/>
              </a:rPr>
              <a:t>SpF, </a:t>
            </a:r>
            <a:r>
              <a:rPr lang="fr-FR" sz="2400" dirty="0">
                <a:solidFill>
                  <a:schemeClr val="tx1"/>
                </a:solidFill>
                <a:latin typeface="Cambria" panose="02040503050406030204" pitchFamily="18" charset="0"/>
              </a:rPr>
              <a:t>chargé du </a:t>
            </a:r>
            <a:r>
              <a:rPr lang="fr-FR" sz="2400" dirty="0" smtClean="0">
                <a:solidFill>
                  <a:schemeClr val="tx1"/>
                </a:solidFill>
                <a:latin typeface="Cambria" panose="02040503050406030204" pitchFamily="18" charset="0"/>
              </a:rPr>
              <a:t>suivi épidémiologique national</a:t>
            </a:r>
            <a:endParaRPr lang="fr-FR" sz="2400" dirty="0">
              <a:solidFill>
                <a:schemeClr val="tx1"/>
              </a:solidFill>
              <a:latin typeface="Cambria" panose="02040503050406030204" pitchFamily="18" charset="0"/>
            </a:endParaRPr>
          </a:p>
        </p:txBody>
      </p:sp>
      <p:sp>
        <p:nvSpPr>
          <p:cNvPr id="2" name="ZoneTexte 1"/>
          <p:cNvSpPr txBox="1"/>
          <p:nvPr/>
        </p:nvSpPr>
        <p:spPr>
          <a:xfrm>
            <a:off x="2051202" y="0"/>
            <a:ext cx="6913286" cy="954107"/>
          </a:xfrm>
          <a:prstGeom prst="rect">
            <a:avLst/>
          </a:prstGeom>
          <a:noFill/>
        </p:spPr>
        <p:txBody>
          <a:bodyPr wrap="square" rtlCol="0">
            <a:spAutoFit/>
          </a:bodyPr>
          <a:lstStyle/>
          <a:p>
            <a:pPr algn="ctr"/>
            <a:r>
              <a:rPr lang="fr-FR" sz="2800" b="1" dirty="0" smtClean="0">
                <a:solidFill>
                  <a:srgbClr val="0070C0"/>
                </a:solidFill>
                <a:latin typeface="Cambria" panose="02040503050406030204" pitchFamily="18" charset="0"/>
              </a:rPr>
              <a:t>Objectifs du signalement des infections nosocomiales</a:t>
            </a:r>
            <a:endParaRPr lang="fr-FR" sz="2800" b="1" dirty="0">
              <a:solidFill>
                <a:srgbClr val="0070C0"/>
              </a:solidFill>
              <a:latin typeface="Cambria" panose="02040503050406030204" pitchFamily="18" charset="0"/>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3"/>
          <p:cNvSpPr>
            <a:spLocks noChangeArrowheads="1"/>
          </p:cNvSpPr>
          <p:nvPr/>
        </p:nvSpPr>
        <p:spPr bwMode="auto">
          <a:xfrm>
            <a:off x="250825" y="1628800"/>
            <a:ext cx="8713788" cy="3323987"/>
          </a:xfrm>
          <a:prstGeom prst="rect">
            <a:avLst/>
          </a:prstGeom>
          <a:noFill/>
          <a:ln w="9525">
            <a:noFill/>
            <a:miter lim="800000"/>
            <a:headEnd/>
            <a:tailEnd/>
          </a:ln>
        </p:spPr>
        <p:txBody>
          <a:bodyPr wrap="square">
            <a:spAutoFit/>
          </a:bodyPr>
          <a:lstStyle/>
          <a:p>
            <a:pPr marL="342900" indent="-342900" algn="just">
              <a:buFont typeface="Wingdings" panose="05000000000000000000" pitchFamily="2" charset="2"/>
              <a:buChar char="Ø"/>
            </a:pPr>
            <a:r>
              <a:rPr lang="fr-FR" sz="2000" dirty="0" smtClean="0">
                <a:solidFill>
                  <a:schemeClr val="tx1"/>
                </a:solidFill>
                <a:latin typeface="Cambria" panose="02040503050406030204" pitchFamily="18" charset="0"/>
              </a:rPr>
              <a:t>Tout médecin, pharmacien, sage-femme ou membre du personnel paramédical qui, dans l’exercice de ses missions, constate un ou plusieurs cas d’infections nosocomiales, en informe, d’une part, le médecin responsable du service dans lequel le ou les cas sont apparus, et d’autre part le praticien de l’EOH.</a:t>
            </a:r>
          </a:p>
          <a:p>
            <a:pPr marL="342900" indent="-342900">
              <a:buFont typeface="Wingdings" panose="05000000000000000000" pitchFamily="2" charset="2"/>
              <a:buChar char="Ø"/>
            </a:pPr>
            <a:endParaRPr lang="fr-FR" sz="2000" dirty="0" smtClean="0">
              <a:solidFill>
                <a:schemeClr val="tx1"/>
              </a:solidFill>
              <a:latin typeface="Cambria" panose="02040503050406030204" pitchFamily="18" charset="0"/>
            </a:endParaRPr>
          </a:p>
          <a:p>
            <a:pPr marL="342900" indent="-342900" algn="just">
              <a:buFont typeface="Wingdings" panose="05000000000000000000" pitchFamily="2" charset="2"/>
              <a:buChar char="Ø"/>
            </a:pPr>
            <a:r>
              <a:rPr lang="fr-FR" sz="2000" dirty="0" smtClean="0">
                <a:solidFill>
                  <a:schemeClr val="tx1"/>
                </a:solidFill>
                <a:latin typeface="Cambria" panose="02040503050406030204" pitchFamily="18" charset="0"/>
              </a:rPr>
              <a:t>Le praticien de l’EOH apprécie si le ou les cas correspond(</a:t>
            </a:r>
            <a:r>
              <a:rPr lang="fr-FR" sz="2000" dirty="0" err="1" smtClean="0">
                <a:solidFill>
                  <a:schemeClr val="tx1"/>
                </a:solidFill>
                <a:latin typeface="Cambria" panose="02040503050406030204" pitchFamily="18" charset="0"/>
              </a:rPr>
              <a:t>ent</a:t>
            </a:r>
            <a:r>
              <a:rPr lang="fr-FR" sz="2000" dirty="0" smtClean="0">
                <a:solidFill>
                  <a:schemeClr val="tx1"/>
                </a:solidFill>
                <a:latin typeface="Cambria" panose="02040503050406030204" pitchFamily="18" charset="0"/>
              </a:rPr>
              <a:t>) aux critères de signalement justifiant un signalement externe (aux autorités sanitaires). </a:t>
            </a:r>
          </a:p>
          <a:p>
            <a:pPr algn="ctr"/>
            <a:endParaRPr lang="fr-FR" sz="2000" b="1" dirty="0">
              <a:solidFill>
                <a:schemeClr val="tx1"/>
              </a:solidFill>
              <a:latin typeface="Cambria" panose="02040503050406030204" pitchFamily="18" charset="0"/>
            </a:endParaRPr>
          </a:p>
        </p:txBody>
      </p:sp>
      <p:sp>
        <p:nvSpPr>
          <p:cNvPr id="3" name="ZoneTexte 2"/>
          <p:cNvSpPr txBox="1"/>
          <p:nvPr/>
        </p:nvSpPr>
        <p:spPr>
          <a:xfrm>
            <a:off x="2220253" y="0"/>
            <a:ext cx="6744360" cy="1384995"/>
          </a:xfrm>
          <a:prstGeom prst="rect">
            <a:avLst/>
          </a:prstGeom>
          <a:noFill/>
        </p:spPr>
        <p:txBody>
          <a:bodyPr wrap="square" rtlCol="0">
            <a:spAutoFit/>
          </a:bodyPr>
          <a:lstStyle/>
          <a:p>
            <a:pPr algn="ctr"/>
            <a:r>
              <a:rPr lang="fr-FR" sz="2400" b="1" dirty="0">
                <a:solidFill>
                  <a:srgbClr val="0070C0"/>
                </a:solidFill>
                <a:latin typeface="Cambria" panose="02040503050406030204" pitchFamily="18" charset="0"/>
              </a:rPr>
              <a:t>Qui signale </a:t>
            </a:r>
            <a:r>
              <a:rPr lang="fr-FR" sz="2400" b="1" dirty="0" smtClean="0">
                <a:solidFill>
                  <a:srgbClr val="0070C0"/>
                </a:solidFill>
                <a:latin typeface="Cambria" panose="02040503050406030204" pitchFamily="18" charset="0"/>
              </a:rPr>
              <a:t>les infections </a:t>
            </a:r>
            <a:r>
              <a:rPr lang="fr-FR" sz="2400" b="1" dirty="0">
                <a:solidFill>
                  <a:srgbClr val="0070C0"/>
                </a:solidFill>
                <a:latin typeface="Cambria" panose="02040503050406030204" pitchFamily="18" charset="0"/>
              </a:rPr>
              <a:t>nosocomiales </a:t>
            </a:r>
            <a:r>
              <a:rPr lang="fr-FR" sz="2400" b="1" dirty="0" smtClean="0">
                <a:solidFill>
                  <a:srgbClr val="0070C0"/>
                </a:solidFill>
                <a:latin typeface="Cambria" panose="02040503050406030204" pitchFamily="18" charset="0"/>
              </a:rPr>
              <a:t>au </a:t>
            </a:r>
            <a:r>
              <a:rPr lang="fr-FR" sz="2400" b="1" dirty="0">
                <a:solidFill>
                  <a:srgbClr val="0070C0"/>
                </a:solidFill>
                <a:latin typeface="Cambria" panose="02040503050406030204" pitchFamily="18" charset="0"/>
              </a:rPr>
              <a:t>sein </a:t>
            </a:r>
            <a:r>
              <a:rPr lang="fr-FR" sz="2400" b="1" dirty="0" smtClean="0">
                <a:solidFill>
                  <a:srgbClr val="0070C0"/>
                </a:solidFill>
                <a:latin typeface="Cambria" panose="02040503050406030204" pitchFamily="18" charset="0"/>
              </a:rPr>
              <a:t>d’un ES ?</a:t>
            </a:r>
            <a:endParaRPr lang="fr-FR" sz="2400" b="1" dirty="0">
              <a:solidFill>
                <a:srgbClr val="0070C0"/>
              </a:solidFill>
              <a:latin typeface="Cambria" panose="02040503050406030204" pitchFamily="18" charset="0"/>
            </a:endParaRPr>
          </a:p>
          <a:p>
            <a:pPr algn="ctr"/>
            <a:endParaRPr lang="fr-FR" sz="2400" b="1" dirty="0">
              <a:solidFill>
                <a:srgbClr val="0070C0"/>
              </a:solidFill>
              <a:latin typeface="Cambria" panose="02040503050406030204" pitchFamily="18" charset="0"/>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p:cNvSpPr txBox="1"/>
          <p:nvPr/>
        </p:nvSpPr>
        <p:spPr>
          <a:xfrm>
            <a:off x="2195736" y="0"/>
            <a:ext cx="6768752" cy="954107"/>
          </a:xfrm>
          <a:prstGeom prst="rect">
            <a:avLst/>
          </a:prstGeom>
          <a:noFill/>
        </p:spPr>
        <p:txBody>
          <a:bodyPr wrap="square" rtlCol="0">
            <a:spAutoFit/>
          </a:bodyPr>
          <a:lstStyle/>
          <a:p>
            <a:pPr algn="ctr"/>
            <a:r>
              <a:rPr lang="fr-FR" sz="2800" b="1" dirty="0" smtClean="0">
                <a:solidFill>
                  <a:srgbClr val="0070C0"/>
                </a:solidFill>
                <a:latin typeface="Cambria" panose="02040503050406030204" pitchFamily="18" charset="0"/>
              </a:rPr>
              <a:t>Circuit de signalement des infections nosocomiales</a:t>
            </a:r>
            <a:endParaRPr lang="fr-FR" sz="2800" b="1" dirty="0">
              <a:solidFill>
                <a:srgbClr val="0070C0"/>
              </a:solidFill>
              <a:latin typeface="Cambria" panose="02040503050406030204" pitchFamily="18" charset="0"/>
            </a:endParaRPr>
          </a:p>
        </p:txBody>
      </p:sp>
      <p:pic>
        <p:nvPicPr>
          <p:cNvPr id="6146" name="Picture 2"/>
          <p:cNvPicPr>
            <a:picLocks noChangeAspect="1" noChangeArrowheads="1"/>
          </p:cNvPicPr>
          <p:nvPr/>
        </p:nvPicPr>
        <p:blipFill rotWithShape="1">
          <a:blip r:embed="rId2" cstate="print">
            <a:extLst>
              <a:ext uri="{28A0092B-C50C-407E-A947-70E740481C1C}">
                <a14:useLocalDpi xmlns:a14="http://schemas.microsoft.com/office/drawing/2010/main" xmlns="" val="0"/>
              </a:ext>
            </a:extLst>
          </a:blip>
          <a:srcRect t="1017"/>
          <a:stretch/>
        </p:blipFill>
        <p:spPr bwMode="auto">
          <a:xfrm>
            <a:off x="103354" y="1470355"/>
            <a:ext cx="8890770" cy="4991609"/>
          </a:xfrm>
          <a:prstGeom prst="rect">
            <a:avLst/>
          </a:prstGeom>
          <a:noFill/>
          <a:ln w="9525">
            <a:solidFill>
              <a:schemeClr val="tx1"/>
            </a:solidFill>
            <a:miter lim="800000"/>
            <a:headEnd/>
            <a:tailEnd/>
          </a:ln>
          <a:extLst>
            <a:ext uri="{909E8E84-426E-40DD-AFC4-6F175D3DCCD1}">
              <a14:hiddenFill xmlns:a14="http://schemas.microsoft.com/office/drawing/2010/main" xmlns="">
                <a:solidFill>
                  <a:schemeClr val="accent1"/>
                </a:solidFill>
              </a14:hiddenFill>
            </a:ext>
          </a:extLst>
        </p:spPr>
      </p:pic>
      <p:sp>
        <p:nvSpPr>
          <p:cNvPr id="3" name="ZoneTexte 2"/>
          <p:cNvSpPr txBox="1"/>
          <p:nvPr/>
        </p:nvSpPr>
        <p:spPr>
          <a:xfrm>
            <a:off x="4269515" y="3356992"/>
            <a:ext cx="864096" cy="338554"/>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fr-FR" sz="1600" b="1" dirty="0" smtClean="0">
                <a:latin typeface="Cambria" panose="02040503050406030204" pitchFamily="18" charset="0"/>
              </a:rPr>
              <a:t>CPIAS</a:t>
            </a:r>
            <a:endParaRPr lang="fr-FR" sz="1600" b="1" dirty="0">
              <a:latin typeface="Cambria" panose="02040503050406030204" pitchFamily="18" charset="0"/>
            </a:endParaRPr>
          </a:p>
        </p:txBody>
      </p:sp>
      <p:sp>
        <p:nvSpPr>
          <p:cNvPr id="5" name="ZoneTexte 4"/>
          <p:cNvSpPr txBox="1"/>
          <p:nvPr/>
        </p:nvSpPr>
        <p:spPr>
          <a:xfrm>
            <a:off x="6444208" y="2924944"/>
            <a:ext cx="864096" cy="338554"/>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fr-FR" sz="1600" b="1" dirty="0" smtClean="0">
                <a:latin typeface="Cambria" panose="02040503050406030204" pitchFamily="18" charset="0"/>
              </a:rPr>
              <a:t>SpF</a:t>
            </a:r>
            <a:endParaRPr lang="fr-FR" sz="1600" b="1" dirty="0">
              <a:latin typeface="Cambria" panose="02040503050406030204" pitchFamily="18" charset="0"/>
            </a:endParaRPr>
          </a:p>
        </p:txBody>
      </p:sp>
      <p:sp>
        <p:nvSpPr>
          <p:cNvPr id="6" name="ZoneTexte 5"/>
          <p:cNvSpPr txBox="1"/>
          <p:nvPr/>
        </p:nvSpPr>
        <p:spPr>
          <a:xfrm>
            <a:off x="8145040" y="3275796"/>
            <a:ext cx="720080" cy="338554"/>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fr-FR" sz="1600" b="1" dirty="0" smtClean="0">
                <a:latin typeface="Cambria" panose="02040503050406030204" pitchFamily="18" charset="0"/>
              </a:rPr>
              <a:t>OMS</a:t>
            </a:r>
            <a:endParaRPr lang="fr-FR" sz="1600" b="1" dirty="0">
              <a:latin typeface="Cambria" panose="02040503050406030204" pitchFamily="18" charset="0"/>
            </a:endParaRPr>
          </a:p>
        </p:txBody>
      </p:sp>
    </p:spTree>
    <p:extLst>
      <p:ext uri="{BB962C8B-B14F-4D97-AF65-F5344CB8AC3E}">
        <p14:creationId xmlns:p14="http://schemas.microsoft.com/office/powerpoint/2010/main" xmlns="" val="357484879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p:cNvSpPr txBox="1"/>
          <p:nvPr/>
        </p:nvSpPr>
        <p:spPr>
          <a:xfrm>
            <a:off x="2051721" y="0"/>
            <a:ext cx="6912768" cy="954107"/>
          </a:xfrm>
          <a:prstGeom prst="rect">
            <a:avLst/>
          </a:prstGeom>
          <a:noFill/>
        </p:spPr>
        <p:txBody>
          <a:bodyPr wrap="square" rtlCol="0">
            <a:spAutoFit/>
          </a:bodyPr>
          <a:lstStyle/>
          <a:p>
            <a:pPr algn="ctr"/>
            <a:r>
              <a:rPr lang="fr-FR" sz="2800" b="1" dirty="0" smtClean="0">
                <a:solidFill>
                  <a:srgbClr val="0070C0"/>
                </a:solidFill>
                <a:latin typeface="Cambria" panose="02040503050406030204" pitchFamily="18" charset="0"/>
              </a:rPr>
              <a:t>Critères de signalement des infections nosocomiales</a:t>
            </a:r>
            <a:endParaRPr lang="fr-FR" sz="2800" b="1" dirty="0">
              <a:solidFill>
                <a:srgbClr val="0070C0"/>
              </a:solidFill>
              <a:latin typeface="Cambria" panose="02040503050406030204" pitchFamily="18" charset="0"/>
            </a:endParaRPr>
          </a:p>
        </p:txBody>
      </p:sp>
      <p:sp>
        <p:nvSpPr>
          <p:cNvPr id="4" name="ZoneTexte 3"/>
          <p:cNvSpPr txBox="1"/>
          <p:nvPr/>
        </p:nvSpPr>
        <p:spPr>
          <a:xfrm>
            <a:off x="217723" y="1340768"/>
            <a:ext cx="8746766" cy="5016758"/>
          </a:xfrm>
          <a:prstGeom prst="rect">
            <a:avLst/>
          </a:prstGeom>
          <a:noFill/>
        </p:spPr>
        <p:txBody>
          <a:bodyPr wrap="square" rtlCol="0">
            <a:spAutoFit/>
          </a:bodyPr>
          <a:lstStyle/>
          <a:p>
            <a:pPr marL="342900" indent="-342900" algn="just">
              <a:buFont typeface="+mj-lt"/>
              <a:buAutoNum type="arabicPeriod"/>
            </a:pPr>
            <a:r>
              <a:rPr lang="fr-FR" sz="1600" dirty="0" smtClean="0">
                <a:solidFill>
                  <a:schemeClr val="tx1"/>
                </a:solidFill>
                <a:latin typeface="Cambria" panose="02040503050406030204" pitchFamily="18" charset="0"/>
              </a:rPr>
              <a:t>Les </a:t>
            </a:r>
            <a:r>
              <a:rPr lang="fr-FR" sz="1600" dirty="0">
                <a:solidFill>
                  <a:schemeClr val="tx1"/>
                </a:solidFill>
                <a:latin typeface="Cambria" panose="02040503050406030204" pitchFamily="18" charset="0"/>
              </a:rPr>
              <a:t>infections nosocomiales </a:t>
            </a:r>
            <a:r>
              <a:rPr lang="fr-FR" sz="1600" dirty="0" smtClean="0">
                <a:solidFill>
                  <a:schemeClr val="tx1"/>
                </a:solidFill>
                <a:latin typeface="Cambria" panose="02040503050406030204" pitchFamily="18" charset="0"/>
              </a:rPr>
              <a:t>ayant </a:t>
            </a:r>
            <a:r>
              <a:rPr lang="fr-FR" sz="1600" dirty="0">
                <a:solidFill>
                  <a:schemeClr val="tx1"/>
                </a:solidFill>
                <a:latin typeface="Cambria" panose="02040503050406030204" pitchFamily="18" charset="0"/>
              </a:rPr>
              <a:t>un caractère rare ou particulier, par rapport aux données épidémiologiques locales, régionales et nationales, du fait </a:t>
            </a:r>
            <a:r>
              <a:rPr lang="fr-FR" sz="1600" dirty="0" smtClean="0">
                <a:solidFill>
                  <a:schemeClr val="tx1"/>
                </a:solidFill>
                <a:latin typeface="Cambria" panose="02040503050406030204" pitchFamily="18" charset="0"/>
              </a:rPr>
              <a:t>de :</a:t>
            </a:r>
          </a:p>
          <a:p>
            <a:pPr marL="742950" lvl="1" indent="-285750" algn="just">
              <a:buFont typeface="Cambria" panose="02040503050406030204" pitchFamily="18" charset="0"/>
              <a:buChar char="‐"/>
            </a:pPr>
            <a:r>
              <a:rPr lang="fr-FR" sz="1400" dirty="0" smtClean="0">
                <a:solidFill>
                  <a:schemeClr val="tx1"/>
                </a:solidFill>
                <a:latin typeface="Cambria" panose="02040503050406030204" pitchFamily="18" charset="0"/>
              </a:rPr>
              <a:t>soit des </a:t>
            </a:r>
            <a:r>
              <a:rPr lang="fr-FR" sz="1400" dirty="0">
                <a:solidFill>
                  <a:schemeClr val="tx1"/>
                </a:solidFill>
                <a:latin typeface="Cambria" panose="02040503050406030204" pitchFamily="18" charset="0"/>
              </a:rPr>
              <a:t>caractéristiques de l’agent pathogène en </a:t>
            </a:r>
            <a:r>
              <a:rPr lang="fr-FR" sz="1400" dirty="0" smtClean="0">
                <a:solidFill>
                  <a:schemeClr val="tx1"/>
                </a:solidFill>
                <a:latin typeface="Cambria" panose="02040503050406030204" pitchFamily="18" charset="0"/>
              </a:rPr>
              <a:t>cause </a:t>
            </a:r>
            <a:r>
              <a:rPr lang="fr-FR" sz="1200" i="1" dirty="0" smtClean="0">
                <a:solidFill>
                  <a:schemeClr val="tx1"/>
                </a:solidFill>
                <a:latin typeface="Cambria" panose="02040503050406030204" pitchFamily="18" charset="0"/>
              </a:rPr>
              <a:t>[</a:t>
            </a:r>
            <a:r>
              <a:rPr lang="fr-FR" sz="1200" i="1" kern="0" dirty="0" smtClean="0">
                <a:solidFill>
                  <a:schemeClr val="tx1"/>
                </a:solidFill>
                <a:latin typeface="Cambria" panose="02040503050406030204" pitchFamily="18" charset="0"/>
              </a:rPr>
              <a:t>ex : infections </a:t>
            </a:r>
            <a:r>
              <a:rPr lang="fr-FR" sz="1200" i="1" kern="0" dirty="0">
                <a:solidFill>
                  <a:schemeClr val="tx1"/>
                </a:solidFill>
                <a:latin typeface="Cambria" panose="02040503050406030204" pitchFamily="18" charset="0"/>
              </a:rPr>
              <a:t>à Streptococcus </a:t>
            </a:r>
            <a:r>
              <a:rPr lang="fr-FR" sz="1200" i="1" kern="0" dirty="0" smtClean="0">
                <a:solidFill>
                  <a:schemeClr val="tx1"/>
                </a:solidFill>
                <a:latin typeface="Cambria" panose="02040503050406030204" pitchFamily="18" charset="0"/>
              </a:rPr>
              <a:t>pyogènes </a:t>
            </a:r>
            <a:r>
              <a:rPr lang="fr-FR" sz="1200" i="1" kern="0" dirty="0">
                <a:solidFill>
                  <a:schemeClr val="tx1"/>
                </a:solidFill>
                <a:latin typeface="Cambria" panose="02040503050406030204" pitchFamily="18" charset="0"/>
              </a:rPr>
              <a:t>en </a:t>
            </a:r>
            <a:r>
              <a:rPr lang="fr-FR" sz="1200" i="1" kern="0" dirty="0" smtClean="0">
                <a:solidFill>
                  <a:schemeClr val="tx1"/>
                </a:solidFill>
                <a:latin typeface="Cambria" panose="02040503050406030204" pitchFamily="18" charset="0"/>
              </a:rPr>
              <a:t>maternité, mycobactéries </a:t>
            </a:r>
            <a:r>
              <a:rPr lang="fr-FR" sz="1200" i="1" kern="0" dirty="0">
                <a:solidFill>
                  <a:schemeClr val="tx1"/>
                </a:solidFill>
                <a:latin typeface="Cambria" panose="02040503050406030204" pitchFamily="18" charset="0"/>
              </a:rPr>
              <a:t>atypiques, </a:t>
            </a:r>
            <a:r>
              <a:rPr lang="fr-FR" sz="1200" i="1" kern="0" dirty="0" smtClean="0">
                <a:solidFill>
                  <a:schemeClr val="tx1"/>
                </a:solidFill>
                <a:latin typeface="Cambria" panose="02040503050406030204" pitchFamily="18" charset="0"/>
              </a:rPr>
              <a:t>Covid-19 ou </a:t>
            </a:r>
            <a:r>
              <a:rPr lang="fr-FR" sz="1200" i="1" kern="0" dirty="0">
                <a:solidFill>
                  <a:schemeClr val="tx1"/>
                </a:solidFill>
                <a:latin typeface="Cambria" panose="02040503050406030204" pitchFamily="18" charset="0"/>
              </a:rPr>
              <a:t>grippe </a:t>
            </a:r>
            <a:r>
              <a:rPr lang="fr-FR" sz="1200" i="1" kern="0" dirty="0" smtClean="0">
                <a:solidFill>
                  <a:schemeClr val="tx1"/>
                </a:solidFill>
                <a:latin typeface="Cambria" panose="02040503050406030204" pitchFamily="18" charset="0"/>
              </a:rPr>
              <a:t>aviaire…]</a:t>
            </a:r>
            <a:r>
              <a:rPr lang="fr-FR" sz="1100" i="1" kern="0" dirty="0" smtClean="0">
                <a:solidFill>
                  <a:schemeClr val="tx1"/>
                </a:solidFill>
                <a:latin typeface="Cambria" panose="02040503050406030204" pitchFamily="18" charset="0"/>
              </a:rPr>
              <a:t> </a:t>
            </a:r>
            <a:r>
              <a:rPr lang="fr-FR" sz="1400" kern="0" dirty="0" smtClean="0">
                <a:solidFill>
                  <a:schemeClr val="tx1"/>
                </a:solidFill>
                <a:latin typeface="Cambria" panose="02040503050406030204" pitchFamily="18" charset="0"/>
              </a:rPr>
              <a:t>ou </a:t>
            </a:r>
            <a:r>
              <a:rPr lang="fr-FR" sz="1400" kern="0" dirty="0">
                <a:solidFill>
                  <a:schemeClr val="tx1"/>
                </a:solidFill>
                <a:latin typeface="Cambria" panose="02040503050406030204" pitchFamily="18" charset="0"/>
              </a:rPr>
              <a:t>de son profil de résistance aux </a:t>
            </a:r>
            <a:r>
              <a:rPr lang="fr-FR" sz="1400" kern="0" dirty="0" smtClean="0">
                <a:solidFill>
                  <a:schemeClr val="tx1"/>
                </a:solidFill>
                <a:latin typeface="Cambria" panose="02040503050406030204" pitchFamily="18" charset="0"/>
              </a:rPr>
              <a:t>anti-infectieux </a:t>
            </a:r>
            <a:r>
              <a:rPr lang="fr-FR" sz="1200" i="1" kern="0" dirty="0" smtClean="0">
                <a:solidFill>
                  <a:schemeClr val="tx1"/>
                </a:solidFill>
                <a:latin typeface="Cambria" panose="02040503050406030204" pitchFamily="18" charset="0"/>
              </a:rPr>
              <a:t>[ex : </a:t>
            </a:r>
            <a:r>
              <a:rPr lang="fr-FR" sz="1200" i="1" kern="0" dirty="0">
                <a:solidFill>
                  <a:schemeClr val="tx1"/>
                </a:solidFill>
                <a:latin typeface="Cambria" panose="02040503050406030204" pitchFamily="18" charset="0"/>
              </a:rPr>
              <a:t>entérobactéries productrices de </a:t>
            </a:r>
            <a:r>
              <a:rPr lang="fr-FR" sz="1200" i="1" kern="0" dirty="0" err="1">
                <a:solidFill>
                  <a:schemeClr val="tx1"/>
                </a:solidFill>
                <a:latin typeface="Cambria" panose="02040503050406030204" pitchFamily="18" charset="0"/>
              </a:rPr>
              <a:t>carbapénémases</a:t>
            </a:r>
            <a:r>
              <a:rPr lang="fr-FR" sz="1200" i="1" kern="0" dirty="0">
                <a:solidFill>
                  <a:schemeClr val="tx1"/>
                </a:solidFill>
                <a:latin typeface="Cambria" panose="02040503050406030204" pitchFamily="18" charset="0"/>
              </a:rPr>
              <a:t> (EPC), entérocoques résistant aux </a:t>
            </a:r>
            <a:r>
              <a:rPr lang="fr-FR" sz="1200" i="1" kern="0" dirty="0" err="1">
                <a:solidFill>
                  <a:schemeClr val="tx1"/>
                </a:solidFill>
                <a:latin typeface="Cambria" panose="02040503050406030204" pitchFamily="18" charset="0"/>
              </a:rPr>
              <a:t>glycopeptides</a:t>
            </a:r>
            <a:r>
              <a:rPr lang="fr-FR" sz="1200" i="1" kern="0" dirty="0">
                <a:solidFill>
                  <a:schemeClr val="tx1"/>
                </a:solidFill>
                <a:latin typeface="Cambria" panose="02040503050406030204" pitchFamily="18" charset="0"/>
              </a:rPr>
              <a:t> (ERG</a:t>
            </a:r>
            <a:r>
              <a:rPr lang="fr-FR" sz="1200" i="1" kern="0" dirty="0" smtClean="0">
                <a:solidFill>
                  <a:schemeClr val="tx1"/>
                </a:solidFill>
                <a:latin typeface="Cambria" panose="02040503050406030204" pitchFamily="18" charset="0"/>
              </a:rPr>
              <a:t>)].</a:t>
            </a:r>
          </a:p>
          <a:p>
            <a:pPr marL="742950" lvl="1" indent="-285750" algn="just">
              <a:buFont typeface="Cambria" panose="02040503050406030204" pitchFamily="18" charset="0"/>
              <a:buChar char="‐"/>
            </a:pPr>
            <a:r>
              <a:rPr lang="fr-FR" sz="1400" dirty="0" smtClean="0">
                <a:solidFill>
                  <a:schemeClr val="tx1"/>
                </a:solidFill>
                <a:latin typeface="Cambria" panose="02040503050406030204" pitchFamily="18" charset="0"/>
              </a:rPr>
              <a:t>soit </a:t>
            </a:r>
            <a:r>
              <a:rPr lang="fr-FR" sz="1400" dirty="0">
                <a:solidFill>
                  <a:schemeClr val="tx1"/>
                </a:solidFill>
                <a:latin typeface="Cambria" panose="02040503050406030204" pitchFamily="18" charset="0"/>
              </a:rPr>
              <a:t>de la localisation de </a:t>
            </a:r>
            <a:r>
              <a:rPr lang="fr-FR" sz="1400" dirty="0" smtClean="0">
                <a:solidFill>
                  <a:schemeClr val="tx1"/>
                </a:solidFill>
                <a:latin typeface="Cambria" panose="02040503050406030204" pitchFamily="18" charset="0"/>
              </a:rPr>
              <a:t>l’infection, </a:t>
            </a:r>
            <a:r>
              <a:rPr lang="fr-FR" sz="1400" kern="0" dirty="0" smtClean="0">
                <a:solidFill>
                  <a:schemeClr val="tx1"/>
                </a:solidFill>
                <a:latin typeface="Cambria" panose="02040503050406030204" pitchFamily="18" charset="0"/>
              </a:rPr>
              <a:t>le </a:t>
            </a:r>
            <a:r>
              <a:rPr lang="fr-FR" sz="1400" kern="0" dirty="0">
                <a:solidFill>
                  <a:schemeClr val="tx1"/>
                </a:solidFill>
                <a:latin typeface="Cambria" panose="02040503050406030204" pitchFamily="18" charset="0"/>
              </a:rPr>
              <a:t>plus souvent consécutive à un geste invasif sur site a priori stérile, et inhabituelle et grave sur le plan fonctionnel ou </a:t>
            </a:r>
            <a:r>
              <a:rPr lang="fr-FR" sz="1400" kern="0" dirty="0" smtClean="0">
                <a:solidFill>
                  <a:schemeClr val="tx1"/>
                </a:solidFill>
                <a:latin typeface="Cambria" panose="02040503050406030204" pitchFamily="18" charset="0"/>
              </a:rPr>
              <a:t>vital</a:t>
            </a:r>
            <a:r>
              <a:rPr lang="fr-FR" sz="1400" kern="0" dirty="0">
                <a:solidFill>
                  <a:schemeClr val="tx1"/>
                </a:solidFill>
                <a:latin typeface="Cambria" panose="02040503050406030204" pitchFamily="18" charset="0"/>
              </a:rPr>
              <a:t> </a:t>
            </a:r>
            <a:r>
              <a:rPr lang="fr-FR" sz="1200" i="1" dirty="0" smtClean="0">
                <a:solidFill>
                  <a:srgbClr val="000000"/>
                </a:solidFill>
                <a:latin typeface="Cambria" panose="02040503050406030204" pitchFamily="18" charset="0"/>
              </a:rPr>
              <a:t>[</a:t>
            </a:r>
            <a:r>
              <a:rPr lang="fr-FR" sz="1200" i="1" kern="0" dirty="0" smtClean="0">
                <a:solidFill>
                  <a:schemeClr val="tx1"/>
                </a:solidFill>
                <a:latin typeface="Cambria" panose="02040503050406030204" pitchFamily="18" charset="0"/>
              </a:rPr>
              <a:t>ex</a:t>
            </a:r>
            <a:r>
              <a:rPr lang="fr-FR" sz="1200" i="1" kern="0" dirty="0">
                <a:solidFill>
                  <a:schemeClr val="tx1"/>
                </a:solidFill>
                <a:latin typeface="Cambria" panose="02040503050406030204" pitchFamily="18" charset="0"/>
              </a:rPr>
              <a:t>: </a:t>
            </a:r>
            <a:r>
              <a:rPr lang="fr-FR" sz="1200" i="1" kern="0" dirty="0" err="1" smtClean="0">
                <a:solidFill>
                  <a:schemeClr val="tx1"/>
                </a:solidFill>
                <a:latin typeface="Cambria" panose="02040503050406030204" pitchFamily="18" charset="0"/>
              </a:rPr>
              <a:t>fasciite</a:t>
            </a:r>
            <a:r>
              <a:rPr lang="fr-FR" sz="1200" i="1" kern="0" dirty="0" smtClean="0">
                <a:solidFill>
                  <a:schemeClr val="tx1"/>
                </a:solidFill>
                <a:latin typeface="Cambria" panose="02040503050406030204" pitchFamily="18" charset="0"/>
              </a:rPr>
              <a:t> </a:t>
            </a:r>
            <a:r>
              <a:rPr lang="fr-FR" sz="1200" i="1" kern="0" dirty="0">
                <a:solidFill>
                  <a:schemeClr val="tx1"/>
                </a:solidFill>
                <a:latin typeface="Cambria" panose="02040503050406030204" pitchFamily="18" charset="0"/>
              </a:rPr>
              <a:t>nécrosante, </a:t>
            </a:r>
            <a:r>
              <a:rPr lang="fr-FR" sz="1200" i="1" kern="0" dirty="0" err="1">
                <a:solidFill>
                  <a:schemeClr val="tx1"/>
                </a:solidFill>
                <a:latin typeface="Cambria" panose="02040503050406030204" pitchFamily="18" charset="0"/>
              </a:rPr>
              <a:t>endophtalmie</a:t>
            </a:r>
            <a:r>
              <a:rPr lang="fr-FR" sz="1200" i="1" kern="0" dirty="0">
                <a:solidFill>
                  <a:schemeClr val="tx1"/>
                </a:solidFill>
                <a:latin typeface="Cambria" panose="02040503050406030204" pitchFamily="18" charset="0"/>
              </a:rPr>
              <a:t> post-cataracte, méningites après acte invasif sur le rachis…].</a:t>
            </a:r>
            <a:endParaRPr lang="fr-FR" sz="1200" i="1" kern="0" dirty="0" smtClean="0">
              <a:solidFill>
                <a:schemeClr val="tx1"/>
              </a:solidFill>
              <a:latin typeface="Cambria" panose="02040503050406030204" pitchFamily="18" charset="0"/>
            </a:endParaRPr>
          </a:p>
          <a:p>
            <a:pPr marL="742950" lvl="1" indent="-285750" algn="just">
              <a:buFont typeface="Cambria" panose="02040503050406030204" pitchFamily="18" charset="0"/>
              <a:buChar char="‐"/>
            </a:pPr>
            <a:r>
              <a:rPr lang="fr-FR" sz="1400" kern="0" dirty="0" smtClean="0">
                <a:solidFill>
                  <a:schemeClr val="tx1"/>
                </a:solidFill>
                <a:latin typeface="Cambria" panose="02040503050406030204" pitchFamily="18" charset="0"/>
              </a:rPr>
              <a:t>soit </a:t>
            </a:r>
            <a:r>
              <a:rPr lang="fr-FR" sz="1400" kern="0" dirty="0">
                <a:solidFill>
                  <a:schemeClr val="tx1"/>
                </a:solidFill>
                <a:latin typeface="Cambria" panose="02040503050406030204" pitchFamily="18" charset="0"/>
              </a:rPr>
              <a:t>de l’utilisation d’un dispositif </a:t>
            </a:r>
            <a:r>
              <a:rPr lang="fr-FR" sz="1400" kern="0" dirty="0" smtClean="0">
                <a:solidFill>
                  <a:schemeClr val="tx1"/>
                </a:solidFill>
                <a:latin typeface="Cambria" panose="02040503050406030204" pitchFamily="18" charset="0"/>
              </a:rPr>
              <a:t>médical </a:t>
            </a:r>
            <a:r>
              <a:rPr lang="fr-FR" sz="1400" kern="0" dirty="0">
                <a:solidFill>
                  <a:schemeClr val="tx1"/>
                </a:solidFill>
                <a:latin typeface="Cambria" panose="02040503050406030204" pitchFamily="18" charset="0"/>
              </a:rPr>
              <a:t>suspect d’avoir été préalablement contaminé du fait d’un défaut de conception ou </a:t>
            </a:r>
            <a:r>
              <a:rPr lang="fr-FR" sz="1400" kern="0" dirty="0" smtClean="0">
                <a:solidFill>
                  <a:schemeClr val="tx1"/>
                </a:solidFill>
                <a:latin typeface="Cambria" panose="02040503050406030204" pitchFamily="18" charset="0"/>
              </a:rPr>
              <a:t>de fabrication</a:t>
            </a:r>
            <a:r>
              <a:rPr lang="fr-FR" sz="1400" kern="0" dirty="0">
                <a:solidFill>
                  <a:schemeClr val="tx1"/>
                </a:solidFill>
                <a:latin typeface="Cambria" panose="02040503050406030204" pitchFamily="18" charset="0"/>
              </a:rPr>
              <a:t> </a:t>
            </a:r>
            <a:r>
              <a:rPr lang="fr-FR" sz="1200" i="1" dirty="0" smtClean="0">
                <a:solidFill>
                  <a:srgbClr val="000000"/>
                </a:solidFill>
                <a:latin typeface="Cambria" panose="02040503050406030204" pitchFamily="18" charset="0"/>
              </a:rPr>
              <a:t>[</a:t>
            </a:r>
            <a:r>
              <a:rPr lang="fr-FR" sz="1200" i="1" kern="0" dirty="0" smtClean="0">
                <a:solidFill>
                  <a:schemeClr val="tx1"/>
                </a:solidFill>
                <a:latin typeface="Cambria" panose="02040503050406030204" pitchFamily="18" charset="0"/>
              </a:rPr>
              <a:t>ex : endoscope</a:t>
            </a:r>
            <a:r>
              <a:rPr lang="fr-FR" sz="1200" i="1" kern="0" dirty="0">
                <a:solidFill>
                  <a:schemeClr val="tx1"/>
                </a:solidFill>
                <a:latin typeface="Cambria" panose="02040503050406030204" pitchFamily="18" charset="0"/>
              </a:rPr>
              <a:t>, générateur de </a:t>
            </a:r>
            <a:r>
              <a:rPr lang="fr-FR" sz="1200" i="1" kern="0" dirty="0" smtClean="0">
                <a:solidFill>
                  <a:schemeClr val="tx1"/>
                </a:solidFill>
                <a:latin typeface="Cambria" panose="02040503050406030204" pitchFamily="18" charset="0"/>
              </a:rPr>
              <a:t>dialyse</a:t>
            </a:r>
            <a:r>
              <a:rPr lang="fr-FR" sz="1200" i="1" kern="0" dirty="0">
                <a:solidFill>
                  <a:srgbClr val="000000"/>
                </a:solidFill>
                <a:latin typeface="Cambria" panose="02040503050406030204" pitchFamily="18" charset="0"/>
              </a:rPr>
              <a:t>]</a:t>
            </a:r>
            <a:r>
              <a:rPr lang="fr-FR" sz="1400" kern="0" dirty="0" smtClean="0">
                <a:solidFill>
                  <a:schemeClr val="tx1"/>
                </a:solidFill>
                <a:latin typeface="Cambria" panose="02040503050406030204" pitchFamily="18" charset="0"/>
              </a:rPr>
              <a:t>.</a:t>
            </a:r>
          </a:p>
          <a:p>
            <a:pPr marL="742950" lvl="1" indent="-285750" algn="just">
              <a:buFont typeface="Cambria" panose="02040503050406030204" pitchFamily="18" charset="0"/>
              <a:buChar char="‐"/>
            </a:pPr>
            <a:r>
              <a:rPr lang="fr-FR" sz="1400" dirty="0" smtClean="0">
                <a:solidFill>
                  <a:schemeClr val="tx1"/>
                </a:solidFill>
                <a:latin typeface="Cambria" panose="02040503050406030204" pitchFamily="18" charset="0"/>
              </a:rPr>
              <a:t>soit </a:t>
            </a:r>
            <a:r>
              <a:rPr lang="fr-FR" sz="1400" dirty="0">
                <a:solidFill>
                  <a:schemeClr val="tx1"/>
                </a:solidFill>
                <a:latin typeface="Cambria" panose="02040503050406030204" pitchFamily="18" charset="0"/>
              </a:rPr>
              <a:t>de procédures ou pratiques pouvant exposer ou avoir exposé, lors d’un acte invasif, d’autres personnes au même risque </a:t>
            </a:r>
            <a:r>
              <a:rPr lang="fr-FR" sz="1400" dirty="0" smtClean="0">
                <a:solidFill>
                  <a:schemeClr val="tx1"/>
                </a:solidFill>
                <a:latin typeface="Cambria" panose="02040503050406030204" pitchFamily="18" charset="0"/>
              </a:rPr>
              <a:t>infectieux </a:t>
            </a:r>
            <a:r>
              <a:rPr lang="fr-FR" sz="1200" i="1" dirty="0" smtClean="0">
                <a:solidFill>
                  <a:schemeClr val="tx1"/>
                </a:solidFill>
                <a:latin typeface="Cambria" panose="02040503050406030204" pitchFamily="18" charset="0"/>
              </a:rPr>
              <a:t>[</a:t>
            </a:r>
            <a:r>
              <a:rPr lang="fr-FR" sz="1200" i="1" kern="0" dirty="0" smtClean="0">
                <a:solidFill>
                  <a:schemeClr val="tx1"/>
                </a:solidFill>
                <a:latin typeface="Cambria" panose="02040503050406030204" pitchFamily="18" charset="0"/>
              </a:rPr>
              <a:t>ex : </a:t>
            </a:r>
            <a:r>
              <a:rPr lang="fr-FR" sz="1200" i="1" kern="0" dirty="0">
                <a:solidFill>
                  <a:schemeClr val="tx1"/>
                </a:solidFill>
                <a:latin typeface="Cambria" panose="02040503050406030204" pitchFamily="18" charset="0"/>
              </a:rPr>
              <a:t>suite d’une procédure inadaptée ou défaillante dans le cadre d’une antibioprophylaxie, ou d’une préparation cutanée en chirurgie, ou dispositif médical contaminé par insuffisance de procédure (endoscope avec dysfonctionnement du laveur-désinfecteur) ou infection </a:t>
            </a:r>
            <a:r>
              <a:rPr lang="fr-FR" sz="1200" i="1" kern="0" dirty="0" smtClean="0">
                <a:solidFill>
                  <a:schemeClr val="tx1"/>
                </a:solidFill>
                <a:latin typeface="Cambria" panose="02040503050406030204" pitchFamily="18" charset="0"/>
              </a:rPr>
              <a:t>nosocomiale liée </a:t>
            </a:r>
            <a:r>
              <a:rPr lang="fr-FR" sz="1200" i="1" kern="0" dirty="0">
                <a:solidFill>
                  <a:schemeClr val="tx1"/>
                </a:solidFill>
                <a:latin typeface="Cambria" panose="02040503050406030204" pitchFamily="18" charset="0"/>
              </a:rPr>
              <a:t>à un produit de santé contaminé (greffe, transfusion, </a:t>
            </a:r>
            <a:r>
              <a:rPr lang="fr-FR" sz="1200" i="1" kern="0" dirty="0" smtClean="0">
                <a:solidFill>
                  <a:schemeClr val="tx1"/>
                </a:solidFill>
                <a:latin typeface="Cambria" panose="02040503050406030204" pitchFamily="18" charset="0"/>
              </a:rPr>
              <a:t>perfusion)…].</a:t>
            </a:r>
            <a:endParaRPr lang="fr-FR" sz="1200" i="1" kern="0" dirty="0">
              <a:solidFill>
                <a:schemeClr val="tx1"/>
              </a:solidFill>
              <a:latin typeface="Cambria" panose="02040503050406030204" pitchFamily="18" charset="0"/>
            </a:endParaRPr>
          </a:p>
          <a:p>
            <a:pPr marL="342900" indent="-342900" algn="just" eaLnBrk="0" hangingPunct="0">
              <a:buSzPct val="100000"/>
              <a:buFont typeface="+mj-lt"/>
              <a:buAutoNum type="arabicPeriod"/>
              <a:defRPr/>
            </a:pPr>
            <a:r>
              <a:rPr lang="fr-FR" sz="1600" dirty="0">
                <a:solidFill>
                  <a:schemeClr val="tx1"/>
                </a:solidFill>
                <a:latin typeface="Cambria" panose="02040503050406030204" pitchFamily="18" charset="0"/>
              </a:rPr>
              <a:t>Tout décès lié à une infection nosocomiale.</a:t>
            </a:r>
          </a:p>
          <a:p>
            <a:pPr marL="342900" indent="-342900" algn="just" eaLnBrk="0" hangingPunct="0">
              <a:buSzPct val="100000"/>
              <a:buFont typeface="+mj-lt"/>
              <a:buAutoNum type="arabicPeriod"/>
              <a:defRPr/>
            </a:pPr>
            <a:r>
              <a:rPr lang="fr-FR" sz="1600" dirty="0">
                <a:solidFill>
                  <a:schemeClr val="tx1"/>
                </a:solidFill>
                <a:latin typeface="Cambria" panose="02040503050406030204" pitchFamily="18" charset="0"/>
              </a:rPr>
              <a:t>Les infections nosocomiales suspectes d’être causées par un germe présent dans l’eau ou dans l’air  environnant (ex : légionellose, aspergillose…).</a:t>
            </a:r>
          </a:p>
          <a:p>
            <a:pPr marL="342900" indent="-342900" algn="just" eaLnBrk="0" hangingPunct="0">
              <a:buSzPct val="100000"/>
              <a:buFont typeface="+mj-lt"/>
              <a:buAutoNum type="arabicPeriod"/>
              <a:defRPr/>
            </a:pPr>
            <a:r>
              <a:rPr lang="fr-FR" sz="1600" dirty="0">
                <a:solidFill>
                  <a:schemeClr val="tx1"/>
                </a:solidFill>
                <a:latin typeface="Cambria" panose="02040503050406030204" pitchFamily="18" charset="0"/>
              </a:rPr>
              <a:t>Les maladies </a:t>
            </a:r>
            <a:r>
              <a:rPr lang="fr-FR" sz="1600" dirty="0" smtClean="0">
                <a:solidFill>
                  <a:schemeClr val="tx1"/>
                </a:solidFill>
                <a:latin typeface="Cambria" panose="02040503050406030204" pitchFamily="18" charset="0"/>
              </a:rPr>
              <a:t>à </a:t>
            </a:r>
            <a:r>
              <a:rPr lang="fr-FR" sz="1600" dirty="0">
                <a:solidFill>
                  <a:schemeClr val="tx1"/>
                </a:solidFill>
                <a:latin typeface="Cambria" panose="02040503050406030204" pitchFamily="18" charset="0"/>
              </a:rPr>
              <a:t>déclaration obligatoire.</a:t>
            </a:r>
          </a:p>
        </p:txBody>
      </p:sp>
    </p:spTree>
    <p:extLst>
      <p:ext uri="{BB962C8B-B14F-4D97-AF65-F5344CB8AC3E}">
        <p14:creationId xmlns:p14="http://schemas.microsoft.com/office/powerpoint/2010/main" xmlns="" val="188422000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p:cNvSpPr txBox="1"/>
          <p:nvPr/>
        </p:nvSpPr>
        <p:spPr>
          <a:xfrm>
            <a:off x="2068745" y="116632"/>
            <a:ext cx="6912768" cy="584775"/>
          </a:xfrm>
          <a:prstGeom prst="rect">
            <a:avLst/>
          </a:prstGeom>
          <a:noFill/>
        </p:spPr>
        <p:txBody>
          <a:bodyPr wrap="square" rtlCol="0">
            <a:spAutoFit/>
          </a:bodyPr>
          <a:lstStyle/>
          <a:p>
            <a:pPr algn="ctr"/>
            <a:r>
              <a:rPr lang="fr-FR" sz="3200" b="1" dirty="0" smtClean="0">
                <a:solidFill>
                  <a:srgbClr val="0070C0"/>
                </a:solidFill>
                <a:latin typeface="Cambria" panose="02040503050406030204" pitchFamily="18" charset="0"/>
              </a:rPr>
              <a:t>Comment signaler ?</a:t>
            </a:r>
            <a:endParaRPr lang="fr-FR" sz="3200" b="1" dirty="0">
              <a:solidFill>
                <a:srgbClr val="0070C0"/>
              </a:solidFill>
              <a:latin typeface="Cambria" panose="02040503050406030204" pitchFamily="18" charset="0"/>
            </a:endParaRPr>
          </a:p>
        </p:txBody>
      </p:sp>
      <p:sp>
        <p:nvSpPr>
          <p:cNvPr id="5" name="Espace réservé du contenu 2"/>
          <p:cNvSpPr txBox="1">
            <a:spLocks/>
          </p:cNvSpPr>
          <p:nvPr/>
        </p:nvSpPr>
        <p:spPr>
          <a:xfrm>
            <a:off x="179388" y="1484312"/>
            <a:ext cx="8640762" cy="4752999"/>
          </a:xfrm>
          <a:prstGeom prst="rect">
            <a:avLst/>
          </a:prstGeom>
        </p:spPr>
        <p:txBody>
          <a:bodyPr/>
          <a:lstStyle>
            <a:lvl1pPr marL="858838" indent="-858838" algn="l" rtl="0" eaLnBrk="0" fontAlgn="base" hangingPunct="0">
              <a:spcBef>
                <a:spcPct val="20000"/>
              </a:spcBef>
              <a:spcAft>
                <a:spcPct val="0"/>
              </a:spcAft>
              <a:buSzPct val="55000"/>
              <a:buBlip>
                <a:blip r:embed="rId2"/>
              </a:buBlip>
              <a:defRPr sz="1700">
                <a:solidFill>
                  <a:schemeClr val="tx1"/>
                </a:solidFill>
                <a:latin typeface="+mn-lt"/>
                <a:ea typeface="+mn-ea"/>
                <a:cs typeface="+mn-cs"/>
              </a:defRPr>
            </a:lvl1pPr>
            <a:lvl2pPr marL="1484313" indent="-153988" algn="l" rtl="0" eaLnBrk="0" fontAlgn="base" hangingPunct="0">
              <a:spcBef>
                <a:spcPct val="20000"/>
              </a:spcBef>
              <a:spcAft>
                <a:spcPct val="0"/>
              </a:spcAft>
              <a:buSzPct val="150000"/>
              <a:buChar char="-"/>
              <a:defRPr sz="1500">
                <a:solidFill>
                  <a:schemeClr val="tx1"/>
                </a:solidFill>
                <a:latin typeface="+mn-lt"/>
              </a:defRPr>
            </a:lvl2pPr>
            <a:lvl3pPr marL="1905000" indent="-990600" algn="l" rtl="0" eaLnBrk="0" fontAlgn="base" hangingPunct="0">
              <a:spcBef>
                <a:spcPct val="20000"/>
              </a:spcBef>
              <a:spcAft>
                <a:spcPct val="0"/>
              </a:spcAft>
              <a:buChar char="-"/>
              <a:defRPr sz="1200">
                <a:solidFill>
                  <a:schemeClr val="tx1"/>
                </a:solidFill>
                <a:latin typeface="+mn-lt"/>
              </a:defRPr>
            </a:lvl3pPr>
            <a:lvl4pPr marL="2701925" indent="-228600" algn="l" rtl="0" eaLnBrk="0" fontAlgn="base" hangingPunct="0">
              <a:spcBef>
                <a:spcPct val="20000"/>
              </a:spcBef>
              <a:spcAft>
                <a:spcPct val="0"/>
              </a:spcAft>
              <a:buChar char="–"/>
              <a:defRPr sz="2000">
                <a:solidFill>
                  <a:schemeClr val="tx1"/>
                </a:solidFill>
                <a:latin typeface="Times New Roman" charset="0"/>
              </a:defRPr>
            </a:lvl4pPr>
            <a:lvl5pPr marL="3121025" indent="-228600" algn="l" rtl="0" eaLnBrk="0" fontAlgn="base" hangingPunct="0">
              <a:spcBef>
                <a:spcPct val="20000"/>
              </a:spcBef>
              <a:spcAft>
                <a:spcPct val="0"/>
              </a:spcAft>
              <a:buChar char="»"/>
              <a:defRPr sz="2000">
                <a:solidFill>
                  <a:schemeClr val="tx1"/>
                </a:solidFill>
                <a:latin typeface="Times New Roman" charset="0"/>
              </a:defRPr>
            </a:lvl5pPr>
            <a:lvl6pPr marL="3578225" indent="-228600" algn="l" rtl="0" eaLnBrk="0" fontAlgn="base" hangingPunct="0">
              <a:spcBef>
                <a:spcPct val="20000"/>
              </a:spcBef>
              <a:spcAft>
                <a:spcPct val="0"/>
              </a:spcAft>
              <a:buChar char="»"/>
              <a:defRPr sz="2000">
                <a:solidFill>
                  <a:schemeClr val="tx1"/>
                </a:solidFill>
                <a:latin typeface="Times New Roman" charset="0"/>
              </a:defRPr>
            </a:lvl6pPr>
            <a:lvl7pPr marL="4035425" indent="-228600" algn="l" rtl="0" eaLnBrk="0" fontAlgn="base" hangingPunct="0">
              <a:spcBef>
                <a:spcPct val="20000"/>
              </a:spcBef>
              <a:spcAft>
                <a:spcPct val="0"/>
              </a:spcAft>
              <a:buChar char="»"/>
              <a:defRPr sz="2000">
                <a:solidFill>
                  <a:schemeClr val="tx1"/>
                </a:solidFill>
                <a:latin typeface="Times New Roman" charset="0"/>
              </a:defRPr>
            </a:lvl7pPr>
            <a:lvl8pPr marL="4492625" indent="-228600" algn="l" rtl="0" eaLnBrk="0" fontAlgn="base" hangingPunct="0">
              <a:spcBef>
                <a:spcPct val="20000"/>
              </a:spcBef>
              <a:spcAft>
                <a:spcPct val="0"/>
              </a:spcAft>
              <a:buChar char="»"/>
              <a:defRPr sz="2000">
                <a:solidFill>
                  <a:schemeClr val="tx1"/>
                </a:solidFill>
                <a:latin typeface="Times New Roman" charset="0"/>
              </a:defRPr>
            </a:lvl8pPr>
            <a:lvl9pPr marL="4949825" indent="-228600" algn="l" rtl="0" eaLnBrk="0" fontAlgn="base" hangingPunct="0">
              <a:spcBef>
                <a:spcPct val="20000"/>
              </a:spcBef>
              <a:spcAft>
                <a:spcPct val="0"/>
              </a:spcAft>
              <a:buChar char="»"/>
              <a:defRPr sz="2000">
                <a:solidFill>
                  <a:schemeClr val="tx1"/>
                </a:solidFill>
                <a:latin typeface="Times New Roman" charset="0"/>
              </a:defRPr>
            </a:lvl9pPr>
          </a:lstStyle>
          <a:p>
            <a:pPr algn="just">
              <a:buSzPct val="75000"/>
              <a:buFont typeface="Wingdings" panose="05000000000000000000" pitchFamily="2" charset="2"/>
              <a:buChar char="Ø"/>
            </a:pPr>
            <a:r>
              <a:rPr lang="fr-FR" sz="2000" kern="0" dirty="0" smtClean="0">
                <a:latin typeface="Cambria" panose="02040503050406030204" pitchFamily="18" charset="0"/>
              </a:rPr>
              <a:t>Au sein d’un ES, les instances désignent les responsables du signalement (un titulaire et un suppléant) dont les noms doivent être transmis à l’ARS, au CPIAS et à SpF.</a:t>
            </a:r>
          </a:p>
          <a:p>
            <a:pPr marL="0" indent="0" algn="just">
              <a:lnSpc>
                <a:spcPct val="150000"/>
              </a:lnSpc>
              <a:buSzPct val="75000"/>
              <a:buNone/>
            </a:pPr>
            <a:endParaRPr lang="fr-FR" sz="2000" kern="0" dirty="0" smtClean="0">
              <a:latin typeface="Cambria" panose="02040503050406030204" pitchFamily="18" charset="0"/>
            </a:endParaRPr>
          </a:p>
          <a:p>
            <a:pPr algn="just">
              <a:buSzPct val="75000"/>
              <a:buFont typeface="Wingdings" panose="05000000000000000000" pitchFamily="2" charset="2"/>
              <a:buChar char="Ø"/>
            </a:pPr>
            <a:r>
              <a:rPr lang="fr-FR" sz="2000" kern="0" dirty="0" smtClean="0">
                <a:latin typeface="Cambria" panose="02040503050406030204" pitchFamily="18" charset="0"/>
              </a:rPr>
              <a:t>Un annuaire des responsables du signalement est ainsi constitué et doit être mis à jour.</a:t>
            </a:r>
          </a:p>
          <a:p>
            <a:pPr algn="just">
              <a:lnSpc>
                <a:spcPct val="150000"/>
              </a:lnSpc>
              <a:buSzPct val="75000"/>
              <a:buFont typeface="Wingdings" panose="05000000000000000000" pitchFamily="2" charset="2"/>
              <a:buChar char="Ø"/>
            </a:pPr>
            <a:endParaRPr lang="fr-FR" sz="2000" kern="0" dirty="0" smtClean="0">
              <a:latin typeface="Cambria" panose="02040503050406030204" pitchFamily="18" charset="0"/>
            </a:endParaRPr>
          </a:p>
          <a:p>
            <a:pPr algn="just">
              <a:buSzPct val="75000"/>
              <a:buFont typeface="Wingdings" panose="05000000000000000000" pitchFamily="2" charset="2"/>
              <a:buChar char="Ø"/>
            </a:pPr>
            <a:r>
              <a:rPr lang="fr-FR" sz="2000" kern="0" dirty="0" smtClean="0">
                <a:latin typeface="Cambria" panose="02040503050406030204" pitchFamily="18" charset="0"/>
              </a:rPr>
              <a:t>En cas de changement de responsable du signalement, l’établissement doit en informer les autorités sanitaires et faire connaître les personnes nouvellement désignées.</a:t>
            </a:r>
          </a:p>
          <a:p>
            <a:pPr algn="just">
              <a:lnSpc>
                <a:spcPct val="150000"/>
              </a:lnSpc>
              <a:buSzPct val="75000"/>
              <a:buFont typeface="Wingdings" panose="05000000000000000000" pitchFamily="2" charset="2"/>
              <a:buChar char="Ø"/>
            </a:pPr>
            <a:endParaRPr lang="fr-FR" sz="2000" kern="0" dirty="0" smtClean="0">
              <a:latin typeface="Cambria" panose="02040503050406030204" pitchFamily="18" charset="0"/>
            </a:endParaRPr>
          </a:p>
          <a:p>
            <a:pPr algn="just">
              <a:buSzPct val="75000"/>
              <a:buFont typeface="Wingdings" panose="05000000000000000000" pitchFamily="2" charset="2"/>
              <a:buChar char="Ø"/>
            </a:pPr>
            <a:r>
              <a:rPr lang="fr-FR" sz="2000" kern="0" dirty="0">
                <a:latin typeface="Cambria" panose="02040503050406030204" pitchFamily="18" charset="0"/>
              </a:rPr>
              <a:t>L</a:t>
            </a:r>
            <a:r>
              <a:rPr lang="fr-FR" sz="2000" kern="0" dirty="0" smtClean="0">
                <a:latin typeface="Cambria" panose="02040503050406030204" pitchFamily="18" charset="0"/>
              </a:rPr>
              <a:t>e signalement s’effectue via l’outil e-sin.</a:t>
            </a:r>
          </a:p>
        </p:txBody>
      </p:sp>
    </p:spTree>
    <p:extLst>
      <p:ext uri="{BB962C8B-B14F-4D97-AF65-F5344CB8AC3E}">
        <p14:creationId xmlns:p14="http://schemas.microsoft.com/office/powerpoint/2010/main" xmlns="" val="281599886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p:cNvSpPr txBox="1"/>
          <p:nvPr/>
        </p:nvSpPr>
        <p:spPr>
          <a:xfrm>
            <a:off x="2068745" y="116632"/>
            <a:ext cx="6912768" cy="584775"/>
          </a:xfrm>
          <a:prstGeom prst="rect">
            <a:avLst/>
          </a:prstGeom>
          <a:noFill/>
        </p:spPr>
        <p:txBody>
          <a:bodyPr wrap="square" rtlCol="0">
            <a:spAutoFit/>
          </a:bodyPr>
          <a:lstStyle/>
          <a:p>
            <a:pPr algn="ctr"/>
            <a:r>
              <a:rPr lang="fr-FR" sz="3200" b="1" dirty="0" smtClean="0">
                <a:solidFill>
                  <a:srgbClr val="0070C0"/>
                </a:solidFill>
                <a:latin typeface="Cambria" panose="02040503050406030204" pitchFamily="18" charset="0"/>
              </a:rPr>
              <a:t>Signalement électronique</a:t>
            </a:r>
            <a:endParaRPr lang="fr-FR" sz="3200" b="1" dirty="0">
              <a:solidFill>
                <a:srgbClr val="0070C0"/>
              </a:solidFill>
              <a:latin typeface="Cambria" panose="02040503050406030204" pitchFamily="18" charset="0"/>
            </a:endParaRPr>
          </a:p>
        </p:txBody>
      </p:sp>
      <p:sp>
        <p:nvSpPr>
          <p:cNvPr id="4" name="Text Box 3075"/>
          <p:cNvSpPr txBox="1">
            <a:spLocks noChangeArrowheads="1"/>
          </p:cNvSpPr>
          <p:nvPr/>
        </p:nvSpPr>
        <p:spPr bwMode="auto">
          <a:xfrm>
            <a:off x="323528" y="1658026"/>
            <a:ext cx="8153400" cy="641350"/>
          </a:xfrm>
          <a:prstGeom prst="rect">
            <a:avLst/>
          </a:prstGeom>
          <a:noFill/>
          <a:ln w="9525">
            <a:noFill/>
            <a:miter lim="800000"/>
            <a:headEnd/>
            <a:tailEnd/>
          </a:ln>
        </p:spPr>
        <p:txBody>
          <a:bodyPr>
            <a:spAutoFit/>
          </a:bodyPr>
          <a:lstStyle/>
          <a:p>
            <a:pPr algn="ctr"/>
            <a:r>
              <a:rPr lang="fr-FR" sz="3600" dirty="0" smtClean="0">
                <a:latin typeface="Cambria" panose="02040503050406030204" pitchFamily="18" charset="0"/>
              </a:rPr>
              <a:t>e-SIN</a:t>
            </a:r>
            <a:endParaRPr lang="fr-FR" sz="2800" dirty="0">
              <a:latin typeface="Cambria" panose="02040503050406030204" pitchFamily="18" charset="0"/>
            </a:endParaRPr>
          </a:p>
        </p:txBody>
      </p:sp>
      <p:sp>
        <p:nvSpPr>
          <p:cNvPr id="6" name="Line 5"/>
          <p:cNvSpPr>
            <a:spLocks noChangeShapeType="1"/>
          </p:cNvSpPr>
          <p:nvPr/>
        </p:nvSpPr>
        <p:spPr bwMode="auto">
          <a:xfrm flipH="1">
            <a:off x="2555776" y="2204864"/>
            <a:ext cx="1371600" cy="1371600"/>
          </a:xfrm>
          <a:prstGeom prst="line">
            <a:avLst/>
          </a:prstGeom>
          <a:noFill/>
          <a:ln w="38100">
            <a:solidFill>
              <a:schemeClr val="tx1"/>
            </a:solidFill>
            <a:round/>
            <a:headEnd/>
            <a:tailEnd type="triangle" w="med" len="med"/>
          </a:ln>
        </p:spPr>
        <p:txBody>
          <a:bodyPr wrap="none" anchor="ctr">
            <a:spAutoFit/>
          </a:bodyPr>
          <a:lstStyle/>
          <a:p>
            <a:endParaRPr lang="fr-FR"/>
          </a:p>
        </p:txBody>
      </p:sp>
      <p:sp>
        <p:nvSpPr>
          <p:cNvPr id="7" name="Line 6"/>
          <p:cNvSpPr>
            <a:spLocks noChangeShapeType="1"/>
          </p:cNvSpPr>
          <p:nvPr/>
        </p:nvSpPr>
        <p:spPr bwMode="auto">
          <a:xfrm>
            <a:off x="4953000" y="2204864"/>
            <a:ext cx="1295400" cy="1295400"/>
          </a:xfrm>
          <a:prstGeom prst="line">
            <a:avLst/>
          </a:prstGeom>
          <a:ln w="38100">
            <a:headEnd/>
            <a:tailEnd type="triangle" w="med" len="med"/>
          </a:ln>
        </p:spPr>
        <p:style>
          <a:lnRef idx="1">
            <a:schemeClr val="dk1"/>
          </a:lnRef>
          <a:fillRef idx="0">
            <a:schemeClr val="dk1"/>
          </a:fillRef>
          <a:effectRef idx="0">
            <a:schemeClr val="dk1"/>
          </a:effectRef>
          <a:fontRef idx="minor">
            <a:schemeClr val="tx1"/>
          </a:fontRef>
        </p:style>
        <p:txBody>
          <a:bodyPr anchor="ctr">
            <a:spAutoFit/>
          </a:bodyPr>
          <a:lstStyle/>
          <a:p>
            <a:endParaRPr lang="fr-FR">
              <a:ln w="28575">
                <a:solidFill>
                  <a:schemeClr val="tx1"/>
                </a:solidFill>
              </a:ln>
            </a:endParaRPr>
          </a:p>
        </p:txBody>
      </p:sp>
      <p:sp>
        <p:nvSpPr>
          <p:cNvPr id="8" name="Text Box 3"/>
          <p:cNvSpPr txBox="1">
            <a:spLocks noChangeArrowheads="1"/>
          </p:cNvSpPr>
          <p:nvPr/>
        </p:nvSpPr>
        <p:spPr bwMode="auto">
          <a:xfrm>
            <a:off x="822325" y="3618000"/>
            <a:ext cx="3181350" cy="579437"/>
          </a:xfrm>
          <a:prstGeom prst="rect">
            <a:avLst/>
          </a:prstGeom>
          <a:noFill/>
          <a:ln w="9525">
            <a:noFill/>
            <a:miter lim="800000"/>
            <a:headEnd/>
            <a:tailEnd/>
          </a:ln>
        </p:spPr>
        <p:txBody>
          <a:bodyPr wrap="none">
            <a:spAutoFit/>
          </a:bodyPr>
          <a:lstStyle/>
          <a:p>
            <a:pPr>
              <a:spcBef>
                <a:spcPct val="0"/>
              </a:spcBef>
            </a:pPr>
            <a:r>
              <a:rPr lang="fr-FR" sz="3200" b="1" dirty="0">
                <a:solidFill>
                  <a:srgbClr val="FF0000"/>
                </a:solidFill>
                <a:latin typeface="Cambria" panose="02040503050406030204" pitchFamily="18" charset="0"/>
              </a:rPr>
              <a:t>e</a:t>
            </a:r>
            <a:r>
              <a:rPr lang="fr-FR" sz="3200" b="1" dirty="0">
                <a:solidFill>
                  <a:schemeClr val="tx1"/>
                </a:solidFill>
                <a:latin typeface="Cambria" panose="02040503050406030204" pitchFamily="18" charset="0"/>
              </a:rPr>
              <a:t> : électronique</a:t>
            </a:r>
          </a:p>
        </p:txBody>
      </p:sp>
      <p:sp>
        <p:nvSpPr>
          <p:cNvPr id="9" name="Text Box 4"/>
          <p:cNvSpPr txBox="1">
            <a:spLocks noChangeArrowheads="1"/>
          </p:cNvSpPr>
          <p:nvPr/>
        </p:nvSpPr>
        <p:spPr bwMode="auto">
          <a:xfrm>
            <a:off x="6248400" y="3500264"/>
            <a:ext cx="2895600" cy="2062103"/>
          </a:xfrm>
          <a:prstGeom prst="rect">
            <a:avLst/>
          </a:prstGeom>
          <a:noFill/>
          <a:ln w="9525">
            <a:noFill/>
            <a:miter lim="800000"/>
            <a:headEnd/>
            <a:tailEnd/>
          </a:ln>
        </p:spPr>
        <p:txBody>
          <a:bodyPr wrap="square">
            <a:spAutoFit/>
          </a:bodyPr>
          <a:lstStyle/>
          <a:p>
            <a:r>
              <a:rPr lang="fr-FR" sz="3200" b="1" dirty="0">
                <a:solidFill>
                  <a:srgbClr val="FF0000"/>
                </a:solidFill>
                <a:latin typeface="Cambria" panose="02040503050406030204" pitchFamily="18" charset="0"/>
              </a:rPr>
              <a:t>S</a:t>
            </a:r>
            <a:r>
              <a:rPr lang="fr-FR" sz="3200" b="1" dirty="0">
                <a:solidFill>
                  <a:schemeClr val="tx1"/>
                </a:solidFill>
                <a:latin typeface="Cambria" panose="02040503050406030204" pitchFamily="18" charset="0"/>
              </a:rPr>
              <a:t>ignalement </a:t>
            </a:r>
          </a:p>
          <a:p>
            <a:r>
              <a:rPr lang="fr-FR" sz="3200" b="1" dirty="0">
                <a:solidFill>
                  <a:srgbClr val="FF0000"/>
                </a:solidFill>
                <a:latin typeface="Cambria" panose="02040503050406030204" pitchFamily="18" charset="0"/>
              </a:rPr>
              <a:t>I</a:t>
            </a:r>
            <a:r>
              <a:rPr lang="fr-FR" sz="3200" b="1" dirty="0">
                <a:solidFill>
                  <a:schemeClr val="tx1"/>
                </a:solidFill>
                <a:latin typeface="Cambria" panose="02040503050406030204" pitchFamily="18" charset="0"/>
              </a:rPr>
              <a:t>nfection </a:t>
            </a:r>
          </a:p>
          <a:p>
            <a:r>
              <a:rPr lang="fr-FR" sz="3200" b="1" dirty="0">
                <a:solidFill>
                  <a:srgbClr val="FF0000"/>
                </a:solidFill>
                <a:latin typeface="Cambria" panose="02040503050406030204" pitchFamily="18" charset="0"/>
              </a:rPr>
              <a:t>N</a:t>
            </a:r>
            <a:r>
              <a:rPr lang="fr-FR" sz="3200" b="1" dirty="0">
                <a:solidFill>
                  <a:schemeClr val="tx1"/>
                </a:solidFill>
                <a:latin typeface="Cambria" panose="02040503050406030204" pitchFamily="18" charset="0"/>
              </a:rPr>
              <a:t>osocomiale</a:t>
            </a:r>
          </a:p>
        </p:txBody>
      </p:sp>
    </p:spTree>
    <p:extLst>
      <p:ext uri="{BB962C8B-B14F-4D97-AF65-F5344CB8AC3E}">
        <p14:creationId xmlns:p14="http://schemas.microsoft.com/office/powerpoint/2010/main" xmlns="" val="346700167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p:cNvSpPr txBox="1"/>
          <p:nvPr/>
        </p:nvSpPr>
        <p:spPr>
          <a:xfrm>
            <a:off x="2068745" y="116632"/>
            <a:ext cx="6912768" cy="707886"/>
          </a:xfrm>
          <a:prstGeom prst="rect">
            <a:avLst/>
          </a:prstGeom>
          <a:noFill/>
        </p:spPr>
        <p:txBody>
          <a:bodyPr wrap="square" rtlCol="0">
            <a:spAutoFit/>
          </a:bodyPr>
          <a:lstStyle/>
          <a:p>
            <a:pPr algn="ctr"/>
            <a:r>
              <a:rPr lang="fr-FR" sz="4000" b="1" dirty="0">
                <a:solidFill>
                  <a:srgbClr val="0070C0"/>
                </a:solidFill>
                <a:latin typeface="Cambria" panose="02040503050406030204" pitchFamily="18" charset="0"/>
              </a:rPr>
              <a:t>e</a:t>
            </a:r>
            <a:r>
              <a:rPr lang="fr-FR" sz="4000" b="1" dirty="0" smtClean="0">
                <a:solidFill>
                  <a:srgbClr val="0070C0"/>
                </a:solidFill>
                <a:latin typeface="Cambria" panose="02040503050406030204" pitchFamily="18" charset="0"/>
              </a:rPr>
              <a:t>-SIN</a:t>
            </a:r>
            <a:endParaRPr lang="fr-FR" sz="4000" b="1" dirty="0">
              <a:solidFill>
                <a:srgbClr val="0070C0"/>
              </a:solidFill>
              <a:latin typeface="Cambria" panose="02040503050406030204" pitchFamily="18" charset="0"/>
            </a:endParaRPr>
          </a:p>
        </p:txBody>
      </p:sp>
      <p:sp>
        <p:nvSpPr>
          <p:cNvPr id="3" name="ZoneTexte 2"/>
          <p:cNvSpPr txBox="1"/>
          <p:nvPr/>
        </p:nvSpPr>
        <p:spPr>
          <a:xfrm>
            <a:off x="395535" y="1628800"/>
            <a:ext cx="8748465" cy="6647974"/>
          </a:xfrm>
          <a:prstGeom prst="rect">
            <a:avLst/>
          </a:prstGeom>
          <a:noFill/>
        </p:spPr>
        <p:txBody>
          <a:bodyPr wrap="square" rtlCol="0">
            <a:spAutoFit/>
          </a:bodyPr>
          <a:lstStyle/>
          <a:p>
            <a:pPr marL="342900" indent="-342900">
              <a:buFont typeface="Wingdings" panose="05000000000000000000" pitchFamily="2" charset="2"/>
              <a:buChar char="Ø"/>
            </a:pPr>
            <a:r>
              <a:rPr lang="fr-FR" sz="2400" dirty="0" smtClean="0">
                <a:solidFill>
                  <a:schemeClr val="tx1"/>
                </a:solidFill>
                <a:latin typeface="Cambria" panose="02040503050406030204" pitchFamily="18" charset="0"/>
              </a:rPr>
              <a:t>Un système déployé en 2011</a:t>
            </a:r>
          </a:p>
          <a:p>
            <a:pPr marL="800100" lvl="1" indent="-342900">
              <a:buFont typeface="Cambria" panose="02040503050406030204" pitchFamily="18" charset="0"/>
              <a:buChar char="‐"/>
            </a:pPr>
            <a:r>
              <a:rPr lang="fr-FR" sz="2000" dirty="0" smtClean="0">
                <a:solidFill>
                  <a:schemeClr val="tx1"/>
                </a:solidFill>
                <a:latin typeface="Cambria" panose="02040503050406030204" pitchFamily="18" charset="0"/>
              </a:rPr>
              <a:t>Répondant aux besoins de chaque acteur</a:t>
            </a:r>
          </a:p>
          <a:p>
            <a:pPr marL="800100" lvl="1" indent="-342900">
              <a:buFont typeface="Cambria" panose="02040503050406030204" pitchFamily="18" charset="0"/>
              <a:buChar char="‐"/>
            </a:pPr>
            <a:r>
              <a:rPr lang="fr-FR" sz="2000" dirty="0" smtClean="0">
                <a:solidFill>
                  <a:schemeClr val="tx1"/>
                </a:solidFill>
                <a:latin typeface="Cambria" panose="02040503050406030204" pitchFamily="18" charset="0"/>
              </a:rPr>
              <a:t>Pour un « meilleur » signalement des infections nosocomiales</a:t>
            </a:r>
          </a:p>
          <a:p>
            <a:pPr marL="1257300" lvl="2" indent="-342900">
              <a:buFont typeface="Cambria" panose="02040503050406030204" pitchFamily="18" charset="0"/>
              <a:buChar char="-"/>
            </a:pPr>
            <a:r>
              <a:rPr lang="fr-FR" sz="1600" dirty="0" smtClean="0">
                <a:solidFill>
                  <a:schemeClr val="tx1"/>
                </a:solidFill>
                <a:latin typeface="Cambria" panose="02040503050406030204" pitchFamily="18" charset="0"/>
              </a:rPr>
              <a:t>Adhésion renforcée (couverture améliorée)</a:t>
            </a:r>
          </a:p>
          <a:p>
            <a:pPr marL="1257300" lvl="2" indent="-342900">
              <a:buFont typeface="Cambria" panose="02040503050406030204" pitchFamily="18" charset="0"/>
              <a:buChar char="-"/>
            </a:pPr>
            <a:r>
              <a:rPr lang="fr-FR" sz="1600" dirty="0" smtClean="0">
                <a:solidFill>
                  <a:schemeClr val="tx1"/>
                </a:solidFill>
                <a:latin typeface="Cambria" panose="02040503050406030204" pitchFamily="18" charset="0"/>
              </a:rPr>
              <a:t>Réactivité accrue (signalement et réponse)</a:t>
            </a:r>
          </a:p>
          <a:p>
            <a:pPr marL="1257300" lvl="2" indent="-342900">
              <a:buFont typeface="Cambria" panose="02040503050406030204" pitchFamily="18" charset="0"/>
              <a:buChar char="-"/>
            </a:pPr>
            <a:r>
              <a:rPr lang="fr-FR" sz="1600" dirty="0" smtClean="0">
                <a:solidFill>
                  <a:schemeClr val="tx1"/>
                </a:solidFill>
                <a:latin typeface="Cambria" panose="02040503050406030204" pitchFamily="18" charset="0"/>
              </a:rPr>
              <a:t>Finalité mieux comprise (pertinence)</a:t>
            </a:r>
          </a:p>
          <a:p>
            <a:pPr marL="1257300" lvl="2" indent="-342900">
              <a:buFont typeface="Cambria" panose="02040503050406030204" pitchFamily="18" charset="0"/>
              <a:buChar char="-"/>
            </a:pPr>
            <a:r>
              <a:rPr lang="fr-FR" sz="1600" dirty="0" smtClean="0">
                <a:solidFill>
                  <a:schemeClr val="tx1"/>
                </a:solidFill>
                <a:latin typeface="Cambria" panose="02040503050406030204" pitchFamily="18" charset="0"/>
              </a:rPr>
              <a:t>Support aux ES plus adapté (CAT, outils d’analyse de cas…)</a:t>
            </a:r>
          </a:p>
          <a:p>
            <a:pPr marL="1257300" lvl="2" indent="-342900">
              <a:buFont typeface="Cambria" panose="02040503050406030204" pitchFamily="18" charset="0"/>
              <a:buChar char="-"/>
            </a:pPr>
            <a:r>
              <a:rPr lang="fr-FR" sz="1600" dirty="0" smtClean="0">
                <a:solidFill>
                  <a:schemeClr val="tx1"/>
                </a:solidFill>
                <a:latin typeface="Cambria" panose="02040503050406030204" pitchFamily="18" charset="0"/>
              </a:rPr>
              <a:t>Retours d’expérience plus fréquents (suivi, partage des données)</a:t>
            </a:r>
          </a:p>
          <a:p>
            <a:pPr marL="1257300" lvl="2" indent="-342900">
              <a:buFont typeface="Cambria" panose="02040503050406030204" pitchFamily="18" charset="0"/>
              <a:buChar char="-"/>
            </a:pPr>
            <a:r>
              <a:rPr lang="fr-FR" sz="1600" dirty="0" smtClean="0">
                <a:solidFill>
                  <a:schemeClr val="tx1"/>
                </a:solidFill>
                <a:latin typeface="Cambria" panose="02040503050406030204" pitchFamily="18" charset="0"/>
              </a:rPr>
              <a:t>Meilleure sécurité des patients hospitalisés</a:t>
            </a:r>
          </a:p>
          <a:p>
            <a:pPr marL="342900" indent="-342900">
              <a:buFont typeface="Wingdings" panose="05000000000000000000" pitchFamily="2" charset="2"/>
              <a:buChar char="Ø"/>
            </a:pPr>
            <a:r>
              <a:rPr lang="fr-FR" sz="2400" dirty="0" smtClean="0">
                <a:solidFill>
                  <a:schemeClr val="tx1"/>
                </a:solidFill>
                <a:latin typeface="Cambria" panose="02040503050406030204" pitchFamily="18" charset="0"/>
              </a:rPr>
              <a:t>e-SIN est un outil au service du signalement des IN </a:t>
            </a:r>
          </a:p>
          <a:p>
            <a:pPr lvl="2"/>
            <a:endParaRPr lang="fr-FR" sz="2000" dirty="0" smtClean="0">
              <a:solidFill>
                <a:schemeClr val="tx1"/>
              </a:solidFill>
              <a:latin typeface="Cambria" panose="02040503050406030204" pitchFamily="18" charset="0"/>
            </a:endParaRPr>
          </a:p>
          <a:p>
            <a:pPr marL="1257300" lvl="2" indent="-342900">
              <a:buFont typeface="Arial" panose="020B0604020202020204" pitchFamily="34" charset="0"/>
              <a:buChar char="•"/>
            </a:pPr>
            <a:endParaRPr lang="fr-FR" sz="2000" dirty="0" smtClean="0">
              <a:solidFill>
                <a:schemeClr val="tx1"/>
              </a:solidFill>
              <a:latin typeface="Cambria" panose="02040503050406030204" pitchFamily="18" charset="0"/>
            </a:endParaRPr>
          </a:p>
          <a:p>
            <a:pPr marL="800100" lvl="1" indent="-342900">
              <a:buFont typeface="Cambria" panose="02040503050406030204" pitchFamily="18" charset="0"/>
              <a:buChar char="‐"/>
            </a:pPr>
            <a:endParaRPr lang="fr-FR" sz="2000" dirty="0" smtClean="0">
              <a:solidFill>
                <a:schemeClr val="tx1"/>
              </a:solidFill>
              <a:latin typeface="Cambria" panose="02040503050406030204" pitchFamily="18" charset="0"/>
            </a:endParaRPr>
          </a:p>
          <a:p>
            <a:endParaRPr lang="fr-FR" sz="2400" dirty="0" smtClean="0">
              <a:solidFill>
                <a:schemeClr val="tx1"/>
              </a:solidFill>
              <a:latin typeface="Cambria" panose="02040503050406030204" pitchFamily="18" charset="0"/>
            </a:endParaRPr>
          </a:p>
          <a:p>
            <a:endParaRPr lang="fr-FR" sz="2400" dirty="0">
              <a:solidFill>
                <a:schemeClr val="tx1"/>
              </a:solidFill>
              <a:latin typeface="Cambria" panose="02040503050406030204" pitchFamily="18" charset="0"/>
            </a:endParaRPr>
          </a:p>
        </p:txBody>
      </p:sp>
    </p:spTree>
    <p:extLst>
      <p:ext uri="{BB962C8B-B14F-4D97-AF65-F5344CB8AC3E}">
        <p14:creationId xmlns:p14="http://schemas.microsoft.com/office/powerpoint/2010/main" xmlns="" val="251936489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p:cNvSpPr txBox="1"/>
          <p:nvPr/>
        </p:nvSpPr>
        <p:spPr>
          <a:xfrm>
            <a:off x="2068745" y="116632"/>
            <a:ext cx="6912768" cy="707886"/>
          </a:xfrm>
          <a:prstGeom prst="rect">
            <a:avLst/>
          </a:prstGeom>
          <a:noFill/>
        </p:spPr>
        <p:txBody>
          <a:bodyPr wrap="square" rtlCol="0">
            <a:spAutoFit/>
          </a:bodyPr>
          <a:lstStyle/>
          <a:p>
            <a:pPr algn="ctr"/>
            <a:r>
              <a:rPr lang="fr-FR" sz="4000" b="1" dirty="0" smtClean="0">
                <a:solidFill>
                  <a:srgbClr val="0070C0"/>
                </a:solidFill>
                <a:latin typeface="Cambria" panose="02040503050406030204" pitchFamily="18" charset="0"/>
              </a:rPr>
              <a:t>e-SIN : principe du dispositif</a:t>
            </a:r>
            <a:endParaRPr lang="fr-FR" sz="4000" b="1" dirty="0">
              <a:solidFill>
                <a:srgbClr val="0070C0"/>
              </a:solidFill>
              <a:latin typeface="Cambria" panose="02040503050406030204" pitchFamily="18" charset="0"/>
            </a:endParaRPr>
          </a:p>
        </p:txBody>
      </p:sp>
      <p:pic>
        <p:nvPicPr>
          <p:cNvPr id="4" name="Picture 2"/>
          <p:cNvPicPr>
            <a:picLocks noChangeAspect="1" noChangeArrowheads="1"/>
          </p:cNvPicPr>
          <p:nvPr/>
        </p:nvPicPr>
        <p:blipFill rotWithShape="1">
          <a:blip r:embed="rId2" cstate="print"/>
          <a:srcRect t="20682" r="46120"/>
          <a:stretch/>
        </p:blipFill>
        <p:spPr bwMode="auto">
          <a:xfrm>
            <a:off x="0" y="1556792"/>
            <a:ext cx="4926842" cy="4720212"/>
          </a:xfrm>
          <a:prstGeom prst="rect">
            <a:avLst/>
          </a:prstGeom>
          <a:noFill/>
          <a:ln w="9525">
            <a:noFill/>
            <a:miter lim="800000"/>
            <a:headEnd/>
            <a:tailEnd/>
          </a:ln>
        </p:spPr>
      </p:pic>
      <p:sp>
        <p:nvSpPr>
          <p:cNvPr id="3" name="ZoneTexte 2"/>
          <p:cNvSpPr txBox="1"/>
          <p:nvPr/>
        </p:nvSpPr>
        <p:spPr>
          <a:xfrm>
            <a:off x="4716016" y="1844824"/>
            <a:ext cx="4427984" cy="3785652"/>
          </a:xfrm>
          <a:prstGeom prst="rect">
            <a:avLst/>
          </a:prstGeom>
          <a:noFill/>
        </p:spPr>
        <p:txBody>
          <a:bodyPr wrap="square" rtlCol="0">
            <a:spAutoFit/>
          </a:bodyPr>
          <a:lstStyle/>
          <a:p>
            <a:pPr marL="342900" indent="-342900">
              <a:buFont typeface="Wingdings" panose="05000000000000000000" pitchFamily="2" charset="2"/>
              <a:buChar char="Ø"/>
            </a:pPr>
            <a:r>
              <a:rPr lang="fr-FR" sz="2000" dirty="0" smtClean="0">
                <a:solidFill>
                  <a:schemeClr val="tx1"/>
                </a:solidFill>
                <a:latin typeface="Cambria" panose="02040503050406030204" pitchFamily="18" charset="0"/>
              </a:rPr>
              <a:t>Interconnexion des différents acteurs du signalement</a:t>
            </a:r>
          </a:p>
          <a:p>
            <a:pPr marL="342900" indent="-342900">
              <a:buFont typeface="Wingdings" panose="05000000000000000000" pitchFamily="2" charset="2"/>
              <a:buChar char="Ø"/>
            </a:pPr>
            <a:r>
              <a:rPr lang="fr-FR" sz="2000" dirty="0" smtClean="0">
                <a:solidFill>
                  <a:schemeClr val="tx1"/>
                </a:solidFill>
                <a:latin typeface="Cambria" panose="02040503050406030204" pitchFamily="18" charset="0"/>
              </a:rPr>
              <a:t>Application sécurisée, serveur hébergé par SpF</a:t>
            </a:r>
          </a:p>
          <a:p>
            <a:pPr marL="342900" indent="-342900">
              <a:buFont typeface="Wingdings" panose="05000000000000000000" pitchFamily="2" charset="2"/>
              <a:buChar char="Ø"/>
            </a:pPr>
            <a:r>
              <a:rPr lang="fr-FR" sz="2000" dirty="0" smtClean="0">
                <a:solidFill>
                  <a:schemeClr val="tx1"/>
                </a:solidFill>
                <a:latin typeface="Cambria" panose="02040503050406030204" pitchFamily="18" charset="0"/>
              </a:rPr>
              <a:t>Dématérialisation</a:t>
            </a:r>
          </a:p>
          <a:p>
            <a:pPr marL="800100" lvl="1" indent="-342900">
              <a:buFont typeface="Cambria" panose="02040503050406030204" pitchFamily="18" charset="0"/>
              <a:buChar char="‐"/>
            </a:pPr>
            <a:r>
              <a:rPr lang="fr-FR" sz="1800" dirty="0" smtClean="0">
                <a:solidFill>
                  <a:schemeClr val="tx1"/>
                </a:solidFill>
                <a:latin typeface="Cambria" panose="02040503050406030204" pitchFamily="18" charset="0"/>
              </a:rPr>
              <a:t>Fiche papier &gt; Informations électroniques</a:t>
            </a:r>
          </a:p>
          <a:p>
            <a:pPr marL="800100" lvl="1" indent="-342900">
              <a:buFont typeface="Cambria" panose="02040503050406030204" pitchFamily="18" charset="0"/>
              <a:buChar char="‐"/>
            </a:pPr>
            <a:r>
              <a:rPr lang="fr-FR" sz="1800" dirty="0" smtClean="0">
                <a:solidFill>
                  <a:schemeClr val="tx1"/>
                </a:solidFill>
                <a:latin typeface="Cambria" panose="02040503050406030204" pitchFamily="18" charset="0"/>
              </a:rPr>
              <a:t>Mise à disposition d’informations brutes ou travaillées</a:t>
            </a:r>
          </a:p>
          <a:p>
            <a:pPr marL="342900" indent="-342900">
              <a:buFont typeface="Wingdings" panose="05000000000000000000" pitchFamily="2" charset="2"/>
              <a:buChar char="Ø"/>
            </a:pPr>
            <a:r>
              <a:rPr lang="fr-FR" sz="2000" dirty="0" smtClean="0">
                <a:solidFill>
                  <a:schemeClr val="tx1"/>
                </a:solidFill>
                <a:latin typeface="Cambria" panose="02040503050406030204" pitchFamily="18" charset="0"/>
              </a:rPr>
              <a:t>Métropole + DOM</a:t>
            </a:r>
            <a:endParaRPr lang="fr-FR" sz="2000" dirty="0">
              <a:solidFill>
                <a:schemeClr val="tx1"/>
              </a:solidFill>
              <a:latin typeface="Cambria" panose="02040503050406030204" pitchFamily="18" charset="0"/>
            </a:endParaRPr>
          </a:p>
        </p:txBody>
      </p:sp>
      <p:sp>
        <p:nvSpPr>
          <p:cNvPr id="5" name="ZoneTexte 4"/>
          <p:cNvSpPr txBox="1"/>
          <p:nvPr/>
        </p:nvSpPr>
        <p:spPr>
          <a:xfrm>
            <a:off x="2627784" y="2581781"/>
            <a:ext cx="596411" cy="246221"/>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fr-FR" b="1" dirty="0" smtClean="0">
                <a:latin typeface="Cambria" panose="02040503050406030204" pitchFamily="18" charset="0"/>
              </a:rPr>
              <a:t>SpF</a:t>
            </a:r>
            <a:endParaRPr lang="fr-FR" b="1" dirty="0">
              <a:latin typeface="Cambria" panose="02040503050406030204" pitchFamily="18" charset="0"/>
            </a:endParaRPr>
          </a:p>
        </p:txBody>
      </p:sp>
      <p:sp>
        <p:nvSpPr>
          <p:cNvPr id="7" name="ZoneTexte 6"/>
          <p:cNvSpPr txBox="1"/>
          <p:nvPr/>
        </p:nvSpPr>
        <p:spPr>
          <a:xfrm>
            <a:off x="1331640" y="3573015"/>
            <a:ext cx="936104" cy="246221"/>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fr-FR" b="1" dirty="0" smtClean="0">
                <a:latin typeface="Cambria" panose="02040503050406030204" pitchFamily="18" charset="0"/>
              </a:rPr>
              <a:t>CPIAS</a:t>
            </a:r>
            <a:endParaRPr lang="fr-FR" b="1" dirty="0">
              <a:latin typeface="Cambria" panose="02040503050406030204" pitchFamily="18" charset="0"/>
            </a:endParaRPr>
          </a:p>
        </p:txBody>
      </p:sp>
    </p:spTree>
    <p:extLst>
      <p:ext uri="{BB962C8B-B14F-4D97-AF65-F5344CB8AC3E}">
        <p14:creationId xmlns:p14="http://schemas.microsoft.com/office/powerpoint/2010/main" xmlns="" val="414475834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1"/>
          <p:cNvSpPr txBox="1">
            <a:spLocks/>
          </p:cNvSpPr>
          <p:nvPr/>
        </p:nvSpPr>
        <p:spPr>
          <a:xfrm>
            <a:off x="2411760" y="116632"/>
            <a:ext cx="8229600" cy="1143000"/>
          </a:xfrm>
          <a:prstGeom prst="rect">
            <a:avLst/>
          </a:prstGeom>
        </p:spPr>
        <p:txBody>
          <a:bodyPr/>
          <a:lstStyle>
            <a:lvl1pPr marL="815975" indent="-815975" algn="l" defTabSz="512763" rtl="0" eaLnBrk="0" fontAlgn="base" hangingPunct="0">
              <a:spcBef>
                <a:spcPct val="0"/>
              </a:spcBef>
              <a:spcAft>
                <a:spcPct val="0"/>
              </a:spcAft>
              <a:buSzPct val="30000"/>
              <a:buBlip>
                <a:blip r:embed="rId2"/>
              </a:buBlip>
              <a:tabLst>
                <a:tab pos="806450" algn="l"/>
                <a:tab pos="1141413" algn="l"/>
                <a:tab pos="5243513" algn="l"/>
              </a:tabLst>
              <a:defRPr sz="2900" b="1">
                <a:solidFill>
                  <a:srgbClr val="7AB800"/>
                </a:solidFill>
                <a:latin typeface="+mj-lt"/>
                <a:ea typeface="+mj-ea"/>
                <a:cs typeface="+mj-cs"/>
              </a:defRPr>
            </a:lvl1pPr>
            <a:lvl2pPr marL="815975" indent="-815975" algn="l" defTabSz="512763" rtl="0" eaLnBrk="0" fontAlgn="base" hangingPunct="0">
              <a:spcBef>
                <a:spcPct val="0"/>
              </a:spcBef>
              <a:spcAft>
                <a:spcPct val="0"/>
              </a:spcAft>
              <a:buSzPct val="30000"/>
              <a:buBlip>
                <a:blip r:embed="rId2"/>
              </a:buBlip>
              <a:tabLst>
                <a:tab pos="806450" algn="l"/>
                <a:tab pos="1141413" algn="l"/>
                <a:tab pos="5243513" algn="l"/>
              </a:tabLst>
              <a:defRPr sz="2900" b="1">
                <a:solidFill>
                  <a:srgbClr val="7AB800"/>
                </a:solidFill>
                <a:latin typeface="Arial" charset="0"/>
              </a:defRPr>
            </a:lvl2pPr>
            <a:lvl3pPr marL="815975" indent="-815975" algn="l" defTabSz="512763" rtl="0" eaLnBrk="0" fontAlgn="base" hangingPunct="0">
              <a:spcBef>
                <a:spcPct val="0"/>
              </a:spcBef>
              <a:spcAft>
                <a:spcPct val="0"/>
              </a:spcAft>
              <a:buSzPct val="30000"/>
              <a:buBlip>
                <a:blip r:embed="rId2"/>
              </a:buBlip>
              <a:tabLst>
                <a:tab pos="806450" algn="l"/>
                <a:tab pos="1141413" algn="l"/>
                <a:tab pos="5243513" algn="l"/>
              </a:tabLst>
              <a:defRPr sz="2900" b="1">
                <a:solidFill>
                  <a:srgbClr val="7AB800"/>
                </a:solidFill>
                <a:latin typeface="Arial" charset="0"/>
              </a:defRPr>
            </a:lvl3pPr>
            <a:lvl4pPr marL="815975" indent="-815975" algn="l" defTabSz="512763" rtl="0" eaLnBrk="0" fontAlgn="base" hangingPunct="0">
              <a:spcBef>
                <a:spcPct val="0"/>
              </a:spcBef>
              <a:spcAft>
                <a:spcPct val="0"/>
              </a:spcAft>
              <a:buSzPct val="30000"/>
              <a:buBlip>
                <a:blip r:embed="rId2"/>
              </a:buBlip>
              <a:tabLst>
                <a:tab pos="806450" algn="l"/>
                <a:tab pos="1141413" algn="l"/>
                <a:tab pos="5243513" algn="l"/>
              </a:tabLst>
              <a:defRPr sz="2900" b="1">
                <a:solidFill>
                  <a:srgbClr val="7AB800"/>
                </a:solidFill>
                <a:latin typeface="Arial" charset="0"/>
              </a:defRPr>
            </a:lvl4pPr>
            <a:lvl5pPr marL="815975" indent="-815975" algn="l" defTabSz="512763" rtl="0" eaLnBrk="0" fontAlgn="base" hangingPunct="0">
              <a:spcBef>
                <a:spcPct val="0"/>
              </a:spcBef>
              <a:spcAft>
                <a:spcPct val="0"/>
              </a:spcAft>
              <a:buSzPct val="30000"/>
              <a:buBlip>
                <a:blip r:embed="rId2"/>
              </a:buBlip>
              <a:tabLst>
                <a:tab pos="806450" algn="l"/>
                <a:tab pos="1141413" algn="l"/>
                <a:tab pos="5243513" algn="l"/>
              </a:tabLst>
              <a:defRPr sz="2900" b="1">
                <a:solidFill>
                  <a:srgbClr val="7AB800"/>
                </a:solidFill>
                <a:latin typeface="Arial" charset="0"/>
              </a:defRPr>
            </a:lvl5pPr>
            <a:lvl6pPr marL="1273175" indent="-815975" algn="l" defTabSz="512763" rtl="0" eaLnBrk="0" fontAlgn="base" hangingPunct="0">
              <a:spcBef>
                <a:spcPct val="0"/>
              </a:spcBef>
              <a:spcAft>
                <a:spcPct val="0"/>
              </a:spcAft>
              <a:buSzPct val="30000"/>
              <a:buBlip>
                <a:blip r:embed="rId2"/>
              </a:buBlip>
              <a:tabLst>
                <a:tab pos="806450" algn="l"/>
                <a:tab pos="1141413" algn="l"/>
                <a:tab pos="5243513" algn="l"/>
              </a:tabLst>
              <a:defRPr sz="2900" b="1">
                <a:solidFill>
                  <a:srgbClr val="7AB800"/>
                </a:solidFill>
                <a:latin typeface="Arial" charset="0"/>
              </a:defRPr>
            </a:lvl6pPr>
            <a:lvl7pPr marL="1730375" indent="-815975" algn="l" defTabSz="512763" rtl="0" eaLnBrk="0" fontAlgn="base" hangingPunct="0">
              <a:spcBef>
                <a:spcPct val="0"/>
              </a:spcBef>
              <a:spcAft>
                <a:spcPct val="0"/>
              </a:spcAft>
              <a:buSzPct val="30000"/>
              <a:buBlip>
                <a:blip r:embed="rId2"/>
              </a:buBlip>
              <a:tabLst>
                <a:tab pos="806450" algn="l"/>
                <a:tab pos="1141413" algn="l"/>
                <a:tab pos="5243513" algn="l"/>
              </a:tabLst>
              <a:defRPr sz="2900" b="1">
                <a:solidFill>
                  <a:srgbClr val="7AB800"/>
                </a:solidFill>
                <a:latin typeface="Arial" charset="0"/>
              </a:defRPr>
            </a:lvl7pPr>
            <a:lvl8pPr marL="2187575" indent="-815975" algn="l" defTabSz="512763" rtl="0" eaLnBrk="0" fontAlgn="base" hangingPunct="0">
              <a:spcBef>
                <a:spcPct val="0"/>
              </a:spcBef>
              <a:spcAft>
                <a:spcPct val="0"/>
              </a:spcAft>
              <a:buSzPct val="30000"/>
              <a:buBlip>
                <a:blip r:embed="rId2"/>
              </a:buBlip>
              <a:tabLst>
                <a:tab pos="806450" algn="l"/>
                <a:tab pos="1141413" algn="l"/>
                <a:tab pos="5243513" algn="l"/>
              </a:tabLst>
              <a:defRPr sz="2900" b="1">
                <a:solidFill>
                  <a:srgbClr val="7AB800"/>
                </a:solidFill>
                <a:latin typeface="Arial" charset="0"/>
              </a:defRPr>
            </a:lvl8pPr>
            <a:lvl9pPr marL="2644775" indent="-815975" algn="l" defTabSz="512763" rtl="0" eaLnBrk="0" fontAlgn="base" hangingPunct="0">
              <a:spcBef>
                <a:spcPct val="0"/>
              </a:spcBef>
              <a:spcAft>
                <a:spcPct val="0"/>
              </a:spcAft>
              <a:buSzPct val="30000"/>
              <a:buBlip>
                <a:blip r:embed="rId2"/>
              </a:buBlip>
              <a:tabLst>
                <a:tab pos="806450" algn="l"/>
                <a:tab pos="1141413" algn="l"/>
                <a:tab pos="5243513" algn="l"/>
              </a:tabLst>
              <a:defRPr sz="2900" b="1">
                <a:solidFill>
                  <a:srgbClr val="7AB800"/>
                </a:solidFill>
                <a:latin typeface="Arial" charset="0"/>
              </a:defRPr>
            </a:lvl9pPr>
          </a:lstStyle>
          <a:p>
            <a:pPr marL="0" indent="0">
              <a:buNone/>
            </a:pPr>
            <a:r>
              <a:rPr lang="fr-FR" kern="0" dirty="0" smtClean="0">
                <a:latin typeface="Cambria" pitchFamily="18" charset="0"/>
              </a:rPr>
              <a:t>               </a:t>
            </a:r>
            <a:r>
              <a:rPr lang="fr-FR" sz="3600" kern="0" dirty="0" smtClean="0">
                <a:solidFill>
                  <a:srgbClr val="0070C0"/>
                </a:solidFill>
                <a:latin typeface="Cambria" pitchFamily="18" charset="0"/>
              </a:rPr>
              <a:t>Plan du cours</a:t>
            </a:r>
            <a:endParaRPr lang="fr-FR" sz="3600" kern="0" dirty="0">
              <a:solidFill>
                <a:srgbClr val="0070C0"/>
              </a:solidFill>
              <a:latin typeface="Cambria" pitchFamily="18" charset="0"/>
            </a:endParaRPr>
          </a:p>
        </p:txBody>
      </p:sp>
      <p:sp>
        <p:nvSpPr>
          <p:cNvPr id="5" name="Espace réservé du contenu 2"/>
          <p:cNvSpPr txBox="1">
            <a:spLocks/>
          </p:cNvSpPr>
          <p:nvPr/>
        </p:nvSpPr>
        <p:spPr>
          <a:xfrm>
            <a:off x="457200" y="1916832"/>
            <a:ext cx="8229600" cy="4525963"/>
          </a:xfrm>
          <a:prstGeom prst="rect">
            <a:avLst/>
          </a:prstGeom>
        </p:spPr>
        <p:txBody>
          <a:bodyPr>
            <a:normAutofit/>
          </a:bodyPr>
          <a:lstStyle>
            <a:lvl1pPr marL="858838" indent="-858838" algn="l" rtl="0" eaLnBrk="0" fontAlgn="base" hangingPunct="0">
              <a:spcBef>
                <a:spcPct val="20000"/>
              </a:spcBef>
              <a:spcAft>
                <a:spcPct val="0"/>
              </a:spcAft>
              <a:buSzPct val="55000"/>
              <a:buBlip>
                <a:blip r:embed="rId3"/>
              </a:buBlip>
              <a:defRPr sz="1700">
                <a:solidFill>
                  <a:schemeClr val="tx1"/>
                </a:solidFill>
                <a:latin typeface="+mn-lt"/>
                <a:ea typeface="+mn-ea"/>
                <a:cs typeface="+mn-cs"/>
              </a:defRPr>
            </a:lvl1pPr>
            <a:lvl2pPr marL="1484313" indent="-153988" algn="l" rtl="0" eaLnBrk="0" fontAlgn="base" hangingPunct="0">
              <a:spcBef>
                <a:spcPct val="20000"/>
              </a:spcBef>
              <a:spcAft>
                <a:spcPct val="0"/>
              </a:spcAft>
              <a:buSzPct val="150000"/>
              <a:buChar char="-"/>
              <a:defRPr sz="1500">
                <a:solidFill>
                  <a:schemeClr val="tx1"/>
                </a:solidFill>
                <a:latin typeface="+mn-lt"/>
              </a:defRPr>
            </a:lvl2pPr>
            <a:lvl3pPr marL="1905000" indent="-990600" algn="l" rtl="0" eaLnBrk="0" fontAlgn="base" hangingPunct="0">
              <a:spcBef>
                <a:spcPct val="20000"/>
              </a:spcBef>
              <a:spcAft>
                <a:spcPct val="0"/>
              </a:spcAft>
              <a:buChar char="-"/>
              <a:defRPr sz="1200">
                <a:solidFill>
                  <a:schemeClr val="tx1"/>
                </a:solidFill>
                <a:latin typeface="+mn-lt"/>
              </a:defRPr>
            </a:lvl3pPr>
            <a:lvl4pPr marL="2701925" indent="-228600" algn="l" rtl="0" eaLnBrk="0" fontAlgn="base" hangingPunct="0">
              <a:spcBef>
                <a:spcPct val="20000"/>
              </a:spcBef>
              <a:spcAft>
                <a:spcPct val="0"/>
              </a:spcAft>
              <a:buChar char="–"/>
              <a:defRPr sz="2000">
                <a:solidFill>
                  <a:schemeClr val="tx1"/>
                </a:solidFill>
                <a:latin typeface="Times New Roman" charset="0"/>
              </a:defRPr>
            </a:lvl4pPr>
            <a:lvl5pPr marL="3121025" indent="-228600" algn="l" rtl="0" eaLnBrk="0" fontAlgn="base" hangingPunct="0">
              <a:spcBef>
                <a:spcPct val="20000"/>
              </a:spcBef>
              <a:spcAft>
                <a:spcPct val="0"/>
              </a:spcAft>
              <a:buChar char="»"/>
              <a:defRPr sz="2000">
                <a:solidFill>
                  <a:schemeClr val="tx1"/>
                </a:solidFill>
                <a:latin typeface="Times New Roman" charset="0"/>
              </a:defRPr>
            </a:lvl5pPr>
            <a:lvl6pPr marL="3578225" indent="-228600" algn="l" rtl="0" eaLnBrk="0" fontAlgn="base" hangingPunct="0">
              <a:spcBef>
                <a:spcPct val="20000"/>
              </a:spcBef>
              <a:spcAft>
                <a:spcPct val="0"/>
              </a:spcAft>
              <a:buChar char="»"/>
              <a:defRPr sz="2000">
                <a:solidFill>
                  <a:schemeClr val="tx1"/>
                </a:solidFill>
                <a:latin typeface="Times New Roman" charset="0"/>
              </a:defRPr>
            </a:lvl6pPr>
            <a:lvl7pPr marL="4035425" indent="-228600" algn="l" rtl="0" eaLnBrk="0" fontAlgn="base" hangingPunct="0">
              <a:spcBef>
                <a:spcPct val="20000"/>
              </a:spcBef>
              <a:spcAft>
                <a:spcPct val="0"/>
              </a:spcAft>
              <a:buChar char="»"/>
              <a:defRPr sz="2000">
                <a:solidFill>
                  <a:schemeClr val="tx1"/>
                </a:solidFill>
                <a:latin typeface="Times New Roman" charset="0"/>
              </a:defRPr>
            </a:lvl7pPr>
            <a:lvl8pPr marL="4492625" indent="-228600" algn="l" rtl="0" eaLnBrk="0" fontAlgn="base" hangingPunct="0">
              <a:spcBef>
                <a:spcPct val="20000"/>
              </a:spcBef>
              <a:spcAft>
                <a:spcPct val="0"/>
              </a:spcAft>
              <a:buChar char="»"/>
              <a:defRPr sz="2000">
                <a:solidFill>
                  <a:schemeClr val="tx1"/>
                </a:solidFill>
                <a:latin typeface="Times New Roman" charset="0"/>
              </a:defRPr>
            </a:lvl8pPr>
            <a:lvl9pPr marL="4949825" indent="-228600" algn="l" rtl="0" eaLnBrk="0" fontAlgn="base" hangingPunct="0">
              <a:spcBef>
                <a:spcPct val="20000"/>
              </a:spcBef>
              <a:spcAft>
                <a:spcPct val="0"/>
              </a:spcAft>
              <a:buChar char="»"/>
              <a:defRPr sz="2000">
                <a:solidFill>
                  <a:schemeClr val="tx1"/>
                </a:solidFill>
                <a:latin typeface="Times New Roman" charset="0"/>
              </a:defRPr>
            </a:lvl9pPr>
          </a:lstStyle>
          <a:p>
            <a:pPr>
              <a:buFont typeface="Wingdings" panose="05000000000000000000" pitchFamily="2" charset="2"/>
              <a:buChar char="Ø"/>
            </a:pPr>
            <a:r>
              <a:rPr lang="fr-FR" sz="2800" kern="0" dirty="0" smtClean="0">
                <a:latin typeface="Cambria" pitchFamily="18" charset="0"/>
              </a:rPr>
              <a:t>Organisation de la réception des signaux en PACA</a:t>
            </a:r>
          </a:p>
          <a:p>
            <a:pPr>
              <a:buFont typeface="Wingdings" panose="05000000000000000000" pitchFamily="2" charset="2"/>
              <a:buChar char="Ø"/>
            </a:pPr>
            <a:endParaRPr lang="fr-FR" sz="2800" kern="0" dirty="0" smtClean="0">
              <a:latin typeface="Cambria" pitchFamily="18" charset="0"/>
            </a:endParaRPr>
          </a:p>
          <a:p>
            <a:pPr>
              <a:buFont typeface="Wingdings" panose="05000000000000000000" pitchFamily="2" charset="2"/>
              <a:buChar char="Ø"/>
            </a:pPr>
            <a:r>
              <a:rPr lang="fr-FR" sz="2800" kern="0" dirty="0" smtClean="0">
                <a:latin typeface="Cambria" pitchFamily="18" charset="0"/>
              </a:rPr>
              <a:t>Dispositif de signalement des MDO</a:t>
            </a:r>
          </a:p>
          <a:p>
            <a:pPr>
              <a:buFont typeface="Wingdings" panose="05000000000000000000" pitchFamily="2" charset="2"/>
              <a:buChar char="Ø"/>
            </a:pPr>
            <a:endParaRPr lang="fr-FR" sz="2800" kern="0" dirty="0" smtClean="0">
              <a:latin typeface="Cambria" pitchFamily="18" charset="0"/>
            </a:endParaRPr>
          </a:p>
          <a:p>
            <a:pPr>
              <a:buFont typeface="Wingdings" panose="05000000000000000000" pitchFamily="2" charset="2"/>
              <a:buChar char="Ø"/>
            </a:pPr>
            <a:r>
              <a:rPr lang="fr-FR" sz="2800" kern="0" dirty="0" smtClean="0">
                <a:latin typeface="Cambria" pitchFamily="18" charset="0"/>
              </a:rPr>
              <a:t>Dispositif de signalement des infections nosocomiales</a:t>
            </a:r>
          </a:p>
        </p:txBody>
      </p:sp>
    </p:spTree>
    <p:extLst>
      <p:ext uri="{BB962C8B-B14F-4D97-AF65-F5344CB8AC3E}">
        <p14:creationId xmlns:p14="http://schemas.microsoft.com/office/powerpoint/2010/main" xmlns="" val="351483927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0" y="0"/>
            <a:ext cx="4619625" cy="6858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pic>
        <p:nvPicPr>
          <p:cNvPr id="7172"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4572000" y="17202"/>
            <a:ext cx="4572000" cy="6840798"/>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Tree>
    <p:extLst>
      <p:ext uri="{BB962C8B-B14F-4D97-AF65-F5344CB8AC3E}">
        <p14:creationId xmlns:p14="http://schemas.microsoft.com/office/powerpoint/2010/main" xmlns="" val="248440998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7" name="Rectangle 3"/>
          <p:cNvSpPr>
            <a:spLocks noChangeArrowheads="1"/>
          </p:cNvSpPr>
          <p:nvPr/>
        </p:nvSpPr>
        <p:spPr bwMode="auto">
          <a:xfrm>
            <a:off x="3886200" y="1143000"/>
            <a:ext cx="2667000" cy="609600"/>
          </a:xfrm>
          <a:prstGeom prst="rect">
            <a:avLst/>
          </a:prstGeom>
          <a:noFill/>
          <a:ln w="9525">
            <a:noFill/>
            <a:miter lim="800000"/>
            <a:headEnd/>
            <a:tailEnd/>
          </a:ln>
        </p:spPr>
        <p:txBody>
          <a:bodyPr wrap="none" anchor="ctr">
            <a:spAutoFit/>
          </a:bodyPr>
          <a:lstStyle/>
          <a:p>
            <a:endParaRPr lang="fr-FR"/>
          </a:p>
        </p:txBody>
      </p:sp>
      <p:sp>
        <p:nvSpPr>
          <p:cNvPr id="16388" name="Rectangle 4"/>
          <p:cNvSpPr>
            <a:spLocks noChangeArrowheads="1"/>
          </p:cNvSpPr>
          <p:nvPr/>
        </p:nvSpPr>
        <p:spPr bwMode="auto">
          <a:xfrm>
            <a:off x="3886200" y="1219200"/>
            <a:ext cx="2590800" cy="533400"/>
          </a:xfrm>
          <a:prstGeom prst="rect">
            <a:avLst/>
          </a:prstGeom>
          <a:noFill/>
          <a:ln w="9525">
            <a:noFill/>
            <a:miter lim="800000"/>
            <a:headEnd/>
            <a:tailEnd/>
          </a:ln>
        </p:spPr>
        <p:txBody>
          <a:bodyPr wrap="none" anchor="ctr">
            <a:spAutoFit/>
          </a:bodyPr>
          <a:lstStyle/>
          <a:p>
            <a:endParaRPr lang="fr-FR"/>
          </a:p>
        </p:txBody>
      </p:sp>
      <p:sp>
        <p:nvSpPr>
          <p:cNvPr id="16389" name="Rectangle 5"/>
          <p:cNvSpPr>
            <a:spLocks noChangeArrowheads="1"/>
          </p:cNvSpPr>
          <p:nvPr/>
        </p:nvSpPr>
        <p:spPr bwMode="auto">
          <a:xfrm>
            <a:off x="3886200" y="1295400"/>
            <a:ext cx="685800" cy="152400"/>
          </a:xfrm>
          <a:prstGeom prst="rect">
            <a:avLst/>
          </a:prstGeom>
          <a:noFill/>
          <a:ln w="9525">
            <a:noFill/>
            <a:miter lim="800000"/>
            <a:headEnd/>
            <a:tailEnd/>
          </a:ln>
        </p:spPr>
        <p:txBody>
          <a:bodyPr wrap="none" anchor="ctr">
            <a:spAutoFit/>
          </a:bodyPr>
          <a:lstStyle/>
          <a:p>
            <a:endParaRPr lang="fr-FR"/>
          </a:p>
        </p:txBody>
      </p:sp>
      <p:sp>
        <p:nvSpPr>
          <p:cNvPr id="16390" name="Text Box 7"/>
          <p:cNvSpPr txBox="1">
            <a:spLocks noChangeArrowheads="1"/>
          </p:cNvSpPr>
          <p:nvPr/>
        </p:nvSpPr>
        <p:spPr bwMode="auto">
          <a:xfrm>
            <a:off x="6659563" y="260350"/>
            <a:ext cx="2322512" cy="2492990"/>
          </a:xfrm>
          <a:prstGeom prst="rect">
            <a:avLst/>
          </a:prstGeom>
          <a:noFill/>
          <a:ln w="9525">
            <a:noFill/>
            <a:miter lim="800000"/>
            <a:headEnd/>
            <a:tailEnd/>
          </a:ln>
        </p:spPr>
        <p:txBody>
          <a:bodyPr>
            <a:spAutoFit/>
          </a:bodyPr>
          <a:lstStyle/>
          <a:p>
            <a:r>
              <a:rPr lang="fr-FR" sz="2400" u="sng" dirty="0">
                <a:solidFill>
                  <a:schemeClr val="tx1"/>
                </a:solidFill>
                <a:latin typeface="Cambria" panose="02040503050406030204" pitchFamily="18" charset="0"/>
              </a:rPr>
              <a:t>Circuit d’alerte</a:t>
            </a:r>
            <a:r>
              <a:rPr lang="fr-FR" sz="2400" dirty="0">
                <a:solidFill>
                  <a:schemeClr val="tx1"/>
                </a:solidFill>
                <a:latin typeface="Cambria" panose="02040503050406030204" pitchFamily="18" charset="0"/>
              </a:rPr>
              <a:t> </a:t>
            </a:r>
          </a:p>
          <a:p>
            <a:r>
              <a:rPr lang="fr-FR" sz="2400" b="1" dirty="0">
                <a:solidFill>
                  <a:srgbClr val="008000"/>
                </a:solidFill>
                <a:latin typeface="Cambria" panose="02040503050406030204" pitchFamily="18" charset="0"/>
              </a:rPr>
              <a:t>4</a:t>
            </a:r>
            <a:r>
              <a:rPr lang="fr-FR" sz="2400" b="1" dirty="0" smtClean="0">
                <a:solidFill>
                  <a:srgbClr val="008000"/>
                </a:solidFill>
                <a:latin typeface="Cambria" panose="02040503050406030204" pitchFamily="18" charset="0"/>
              </a:rPr>
              <a:t> </a:t>
            </a:r>
            <a:r>
              <a:rPr lang="fr-FR" sz="2400" b="1" dirty="0">
                <a:solidFill>
                  <a:srgbClr val="008000"/>
                </a:solidFill>
                <a:latin typeface="Cambria" panose="02040503050406030204" pitchFamily="18" charset="0"/>
              </a:rPr>
              <a:t>colonnes</a:t>
            </a:r>
            <a:r>
              <a:rPr lang="fr-FR" sz="2400" dirty="0">
                <a:solidFill>
                  <a:schemeClr val="tx1"/>
                </a:solidFill>
                <a:latin typeface="Cambria" panose="02040503050406030204" pitchFamily="18" charset="0"/>
              </a:rPr>
              <a:t> : </a:t>
            </a:r>
          </a:p>
          <a:p>
            <a:pPr>
              <a:spcBef>
                <a:spcPct val="0"/>
              </a:spcBef>
            </a:pPr>
            <a:r>
              <a:rPr lang="fr-FR" sz="2400" dirty="0" smtClean="0">
                <a:solidFill>
                  <a:schemeClr val="tx1"/>
                </a:solidFill>
                <a:latin typeface="Cambria" panose="02040503050406030204" pitchFamily="18" charset="0"/>
              </a:rPr>
              <a:t>- ES</a:t>
            </a:r>
            <a:endParaRPr lang="fr-FR" sz="2400" dirty="0">
              <a:solidFill>
                <a:schemeClr val="tx1"/>
              </a:solidFill>
              <a:latin typeface="Cambria" panose="02040503050406030204" pitchFamily="18" charset="0"/>
            </a:endParaRPr>
          </a:p>
          <a:p>
            <a:pPr>
              <a:spcBef>
                <a:spcPct val="0"/>
              </a:spcBef>
            </a:pPr>
            <a:r>
              <a:rPr lang="fr-FR" sz="2400" dirty="0" smtClean="0">
                <a:solidFill>
                  <a:schemeClr val="tx1"/>
                </a:solidFill>
                <a:latin typeface="Cambria" panose="02040503050406030204" pitchFamily="18" charset="0"/>
              </a:rPr>
              <a:t>- </a:t>
            </a:r>
            <a:r>
              <a:rPr lang="fr-FR" sz="2400" dirty="0">
                <a:solidFill>
                  <a:schemeClr val="tx1"/>
                </a:solidFill>
                <a:latin typeface="Cambria" panose="02040503050406030204" pitchFamily="18" charset="0"/>
              </a:rPr>
              <a:t>ARS	</a:t>
            </a:r>
          </a:p>
          <a:p>
            <a:pPr>
              <a:spcBef>
                <a:spcPct val="0"/>
              </a:spcBef>
            </a:pPr>
            <a:r>
              <a:rPr lang="fr-FR" sz="2400" dirty="0" smtClean="0">
                <a:solidFill>
                  <a:schemeClr val="tx1"/>
                </a:solidFill>
                <a:latin typeface="Cambria" panose="02040503050406030204" pitchFamily="18" charset="0"/>
              </a:rPr>
              <a:t>- </a:t>
            </a:r>
            <a:r>
              <a:rPr lang="fr-FR" sz="2400" dirty="0" err="1" smtClean="0">
                <a:solidFill>
                  <a:schemeClr val="tx1"/>
                </a:solidFill>
                <a:latin typeface="Cambria" panose="02040503050406030204" pitchFamily="18" charset="0"/>
              </a:rPr>
              <a:t>CPias</a:t>
            </a:r>
            <a:endParaRPr lang="fr-FR" sz="2400" dirty="0" smtClean="0">
              <a:solidFill>
                <a:schemeClr val="tx1"/>
              </a:solidFill>
              <a:latin typeface="Cambria" panose="02040503050406030204" pitchFamily="18" charset="0"/>
            </a:endParaRPr>
          </a:p>
          <a:p>
            <a:pPr>
              <a:spcBef>
                <a:spcPct val="0"/>
              </a:spcBef>
            </a:pPr>
            <a:r>
              <a:rPr lang="fr-FR" sz="2400" dirty="0" smtClean="0">
                <a:solidFill>
                  <a:schemeClr val="tx1"/>
                </a:solidFill>
                <a:latin typeface="Cambria" panose="02040503050406030204" pitchFamily="18" charset="0"/>
              </a:rPr>
              <a:t>- </a:t>
            </a:r>
            <a:r>
              <a:rPr lang="fr-FR" sz="2400" dirty="0" err="1" smtClean="0">
                <a:solidFill>
                  <a:schemeClr val="tx1"/>
                </a:solidFill>
                <a:latin typeface="Cambria" panose="02040503050406030204" pitchFamily="18" charset="0"/>
              </a:rPr>
              <a:t>SpFrance</a:t>
            </a:r>
            <a:endParaRPr lang="fr-FR" sz="2400" dirty="0">
              <a:solidFill>
                <a:schemeClr val="tx1"/>
              </a:solidFill>
              <a:latin typeface="Cambria" panose="02040503050406030204" pitchFamily="18" charset="0"/>
            </a:endParaRPr>
          </a:p>
        </p:txBody>
      </p:sp>
      <p:sp>
        <p:nvSpPr>
          <p:cNvPr id="16391" name="Text Box 8"/>
          <p:cNvSpPr txBox="1">
            <a:spLocks noChangeArrowheads="1"/>
          </p:cNvSpPr>
          <p:nvPr/>
        </p:nvSpPr>
        <p:spPr bwMode="auto">
          <a:xfrm>
            <a:off x="6695130" y="3284984"/>
            <a:ext cx="2465387" cy="2678113"/>
          </a:xfrm>
          <a:prstGeom prst="rect">
            <a:avLst/>
          </a:prstGeom>
          <a:noFill/>
          <a:ln w="9525">
            <a:noFill/>
            <a:miter lim="800000"/>
            <a:headEnd/>
            <a:tailEnd/>
          </a:ln>
        </p:spPr>
        <p:txBody>
          <a:bodyPr>
            <a:spAutoFit/>
          </a:bodyPr>
          <a:lstStyle/>
          <a:p>
            <a:r>
              <a:rPr lang="fr-FR" sz="2400" b="1" dirty="0">
                <a:solidFill>
                  <a:schemeClr val="accent2"/>
                </a:solidFill>
                <a:latin typeface="Cambria" panose="02040503050406030204" pitchFamily="18" charset="0"/>
              </a:rPr>
              <a:t>3 lignes</a:t>
            </a:r>
            <a:r>
              <a:rPr lang="fr-FR" sz="2400" dirty="0">
                <a:solidFill>
                  <a:schemeClr val="tx1"/>
                </a:solidFill>
                <a:latin typeface="Cambria" panose="02040503050406030204" pitchFamily="18" charset="0"/>
              </a:rPr>
              <a:t> :	</a:t>
            </a:r>
          </a:p>
          <a:p>
            <a:r>
              <a:rPr lang="fr-FR" sz="2400" dirty="0">
                <a:solidFill>
                  <a:schemeClr val="tx1"/>
                </a:solidFill>
                <a:latin typeface="Cambria" panose="02040503050406030204" pitchFamily="18" charset="0"/>
              </a:rPr>
              <a:t>- Lecture</a:t>
            </a:r>
          </a:p>
          <a:p>
            <a:pPr>
              <a:spcBef>
                <a:spcPct val="0"/>
              </a:spcBef>
            </a:pPr>
            <a:r>
              <a:rPr lang="fr-FR" sz="2400" dirty="0">
                <a:solidFill>
                  <a:schemeClr val="tx1"/>
                </a:solidFill>
                <a:latin typeface="Cambria" panose="02040503050406030204" pitchFamily="18" charset="0"/>
              </a:rPr>
              <a:t>- Niveau </a:t>
            </a:r>
            <a:r>
              <a:rPr lang="fr-FR" sz="2400" dirty="0" smtClean="0">
                <a:solidFill>
                  <a:schemeClr val="tx1"/>
                </a:solidFill>
                <a:latin typeface="Cambria" panose="02040503050406030204" pitchFamily="18" charset="0"/>
              </a:rPr>
              <a:t>d’action</a:t>
            </a:r>
            <a:endParaRPr lang="fr-FR" sz="2400" dirty="0">
              <a:solidFill>
                <a:schemeClr val="tx1"/>
              </a:solidFill>
              <a:latin typeface="Cambria" panose="02040503050406030204" pitchFamily="18" charset="0"/>
            </a:endParaRPr>
          </a:p>
          <a:p>
            <a:pPr>
              <a:spcBef>
                <a:spcPct val="0"/>
              </a:spcBef>
            </a:pPr>
            <a:r>
              <a:rPr lang="fr-FR" sz="2400" dirty="0">
                <a:solidFill>
                  <a:schemeClr val="tx1"/>
                </a:solidFill>
                <a:latin typeface="Cambria" panose="02040503050406030204" pitchFamily="18" charset="0"/>
              </a:rPr>
              <a:t>(3 niveaux) </a:t>
            </a:r>
          </a:p>
          <a:p>
            <a:pPr>
              <a:spcBef>
                <a:spcPct val="0"/>
              </a:spcBef>
            </a:pPr>
            <a:r>
              <a:rPr lang="fr-FR" sz="2400" dirty="0">
                <a:solidFill>
                  <a:schemeClr val="tx1"/>
                </a:solidFill>
                <a:latin typeface="Cambria" panose="02040503050406030204" pitchFamily="18" charset="0"/>
              </a:rPr>
              <a:t>- Clôture</a:t>
            </a:r>
          </a:p>
          <a:p>
            <a:endParaRPr lang="fr-FR" sz="2400" dirty="0">
              <a:solidFill>
                <a:schemeClr val="tx1"/>
              </a:solidFill>
              <a:latin typeface="Cambria" panose="02040503050406030204" pitchFamily="18" charset="0"/>
            </a:endParaRPr>
          </a:p>
        </p:txBody>
      </p:sp>
      <p:sp>
        <p:nvSpPr>
          <p:cNvPr id="16392" name="Rectangle 11"/>
          <p:cNvSpPr>
            <a:spLocks noChangeArrowheads="1"/>
          </p:cNvSpPr>
          <p:nvPr/>
        </p:nvSpPr>
        <p:spPr bwMode="auto">
          <a:xfrm>
            <a:off x="3505200" y="1143000"/>
            <a:ext cx="1447800" cy="228600"/>
          </a:xfrm>
          <a:prstGeom prst="rect">
            <a:avLst/>
          </a:prstGeom>
          <a:noFill/>
          <a:ln w="9525">
            <a:noFill/>
            <a:miter lim="800000"/>
            <a:headEnd/>
            <a:tailEnd/>
          </a:ln>
        </p:spPr>
        <p:txBody>
          <a:bodyPr wrap="none" anchor="ctr">
            <a:spAutoFit/>
          </a:bodyPr>
          <a:lstStyle/>
          <a:p>
            <a:endParaRPr lang="fr-FR"/>
          </a:p>
        </p:txBody>
      </p:sp>
      <p:sp>
        <p:nvSpPr>
          <p:cNvPr id="16396" name="Line 16"/>
          <p:cNvSpPr>
            <a:spLocks noChangeShapeType="1"/>
          </p:cNvSpPr>
          <p:nvPr/>
        </p:nvSpPr>
        <p:spPr bwMode="auto">
          <a:xfrm>
            <a:off x="3581400" y="1676400"/>
            <a:ext cx="2057400" cy="2362200"/>
          </a:xfrm>
          <a:prstGeom prst="line">
            <a:avLst/>
          </a:prstGeom>
          <a:noFill/>
          <a:ln w="9525">
            <a:noFill/>
            <a:round/>
            <a:headEnd/>
            <a:tailEnd type="triangle" w="med" len="med"/>
          </a:ln>
        </p:spPr>
        <p:txBody>
          <a:bodyPr wrap="none" anchor="ctr">
            <a:spAutoFit/>
          </a:bodyPr>
          <a:lstStyle/>
          <a:p>
            <a:endParaRPr lang="fr-FR"/>
          </a:p>
        </p:txBody>
      </p:sp>
      <p:pic>
        <p:nvPicPr>
          <p:cNvPr id="1026"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0" y="980728"/>
            <a:ext cx="6659563" cy="4752528"/>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2" name="Rectangle 1"/>
          <p:cNvSpPr/>
          <p:nvPr/>
        </p:nvSpPr>
        <p:spPr bwMode="auto">
          <a:xfrm>
            <a:off x="4610100" y="1211581"/>
            <a:ext cx="45719" cy="45719"/>
          </a:xfrm>
          <a:prstGeom prst="rect">
            <a:avLst/>
          </a:prstGeom>
          <a:no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pPr marL="0" marR="0" indent="0" algn="l" defTabSz="914400" rtl="0" eaLnBrk="1" fontAlgn="base" latinLnBrk="0" hangingPunct="1">
              <a:lnSpc>
                <a:spcPct val="100000"/>
              </a:lnSpc>
              <a:spcBef>
                <a:spcPct val="50000"/>
              </a:spcBef>
              <a:spcAft>
                <a:spcPct val="0"/>
              </a:spcAft>
              <a:buClrTx/>
              <a:buSzTx/>
              <a:buFontTx/>
              <a:buNone/>
              <a:tabLst/>
            </a:pPr>
            <a:endParaRPr kumimoji="0" lang="fr-FR" sz="1000" b="0" i="0" u="none" strike="noStrike" cap="none" normalizeH="0" baseline="0" smtClean="0">
              <a:ln>
                <a:noFill/>
              </a:ln>
              <a:solidFill>
                <a:srgbClr val="002395"/>
              </a:solidFill>
              <a:effectLst/>
              <a:latin typeface="Arial" charset="0"/>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p:cNvSpPr txBox="1"/>
          <p:nvPr/>
        </p:nvSpPr>
        <p:spPr>
          <a:xfrm>
            <a:off x="2267744" y="2776126"/>
            <a:ext cx="4672070" cy="523220"/>
          </a:xfrm>
          <a:prstGeom prst="rect">
            <a:avLst/>
          </a:prstGeom>
          <a:noFill/>
        </p:spPr>
        <p:txBody>
          <a:bodyPr wrap="square" rtlCol="0">
            <a:spAutoFit/>
          </a:bodyPr>
          <a:lstStyle/>
          <a:p>
            <a:r>
              <a:rPr lang="fr-FR" sz="2800" b="1" dirty="0" smtClean="0">
                <a:latin typeface="Cambria" panose="02040503050406030204" pitchFamily="18" charset="0"/>
              </a:rPr>
              <a:t>Merci pour votre attention</a:t>
            </a:r>
            <a:endParaRPr lang="fr-FR" sz="2800" b="1" dirty="0">
              <a:latin typeface="Cambria" panose="02040503050406030204" pitchFamily="18" charset="0"/>
            </a:endParaRPr>
          </a:p>
        </p:txBody>
      </p:sp>
    </p:spTree>
    <p:extLst>
      <p:ext uri="{BB962C8B-B14F-4D97-AF65-F5344CB8AC3E}">
        <p14:creationId xmlns:p14="http://schemas.microsoft.com/office/powerpoint/2010/main" xmlns="" val="23304676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1"/>
          <p:cNvSpPr txBox="1">
            <a:spLocks/>
          </p:cNvSpPr>
          <p:nvPr/>
        </p:nvSpPr>
        <p:spPr>
          <a:xfrm>
            <a:off x="2195736" y="260648"/>
            <a:ext cx="8229600" cy="1143000"/>
          </a:xfrm>
          <a:prstGeom prst="rect">
            <a:avLst/>
          </a:prstGeom>
        </p:spPr>
        <p:txBody>
          <a:bodyPr>
            <a:noAutofit/>
          </a:bodyPr>
          <a:lstStyle>
            <a:lvl1pPr marL="815975" indent="-815975" algn="l" defTabSz="512763" rtl="0" eaLnBrk="0" fontAlgn="base" hangingPunct="0">
              <a:spcBef>
                <a:spcPct val="0"/>
              </a:spcBef>
              <a:spcAft>
                <a:spcPct val="0"/>
              </a:spcAft>
              <a:buSzPct val="30000"/>
              <a:buBlip>
                <a:blip r:embed="rId2"/>
              </a:buBlip>
              <a:tabLst>
                <a:tab pos="806450" algn="l"/>
                <a:tab pos="1141413" algn="l"/>
                <a:tab pos="5243513" algn="l"/>
              </a:tabLst>
              <a:defRPr sz="2900" b="1">
                <a:solidFill>
                  <a:srgbClr val="7AB800"/>
                </a:solidFill>
                <a:latin typeface="+mj-lt"/>
                <a:ea typeface="+mj-ea"/>
                <a:cs typeface="+mj-cs"/>
              </a:defRPr>
            </a:lvl1pPr>
            <a:lvl2pPr marL="815975" indent="-815975" algn="l" defTabSz="512763" rtl="0" eaLnBrk="0" fontAlgn="base" hangingPunct="0">
              <a:spcBef>
                <a:spcPct val="0"/>
              </a:spcBef>
              <a:spcAft>
                <a:spcPct val="0"/>
              </a:spcAft>
              <a:buSzPct val="30000"/>
              <a:buBlip>
                <a:blip r:embed="rId2"/>
              </a:buBlip>
              <a:tabLst>
                <a:tab pos="806450" algn="l"/>
                <a:tab pos="1141413" algn="l"/>
                <a:tab pos="5243513" algn="l"/>
              </a:tabLst>
              <a:defRPr sz="2900" b="1">
                <a:solidFill>
                  <a:srgbClr val="7AB800"/>
                </a:solidFill>
                <a:latin typeface="Arial" charset="0"/>
              </a:defRPr>
            </a:lvl2pPr>
            <a:lvl3pPr marL="815975" indent="-815975" algn="l" defTabSz="512763" rtl="0" eaLnBrk="0" fontAlgn="base" hangingPunct="0">
              <a:spcBef>
                <a:spcPct val="0"/>
              </a:spcBef>
              <a:spcAft>
                <a:spcPct val="0"/>
              </a:spcAft>
              <a:buSzPct val="30000"/>
              <a:buBlip>
                <a:blip r:embed="rId2"/>
              </a:buBlip>
              <a:tabLst>
                <a:tab pos="806450" algn="l"/>
                <a:tab pos="1141413" algn="l"/>
                <a:tab pos="5243513" algn="l"/>
              </a:tabLst>
              <a:defRPr sz="2900" b="1">
                <a:solidFill>
                  <a:srgbClr val="7AB800"/>
                </a:solidFill>
                <a:latin typeface="Arial" charset="0"/>
              </a:defRPr>
            </a:lvl3pPr>
            <a:lvl4pPr marL="815975" indent="-815975" algn="l" defTabSz="512763" rtl="0" eaLnBrk="0" fontAlgn="base" hangingPunct="0">
              <a:spcBef>
                <a:spcPct val="0"/>
              </a:spcBef>
              <a:spcAft>
                <a:spcPct val="0"/>
              </a:spcAft>
              <a:buSzPct val="30000"/>
              <a:buBlip>
                <a:blip r:embed="rId2"/>
              </a:buBlip>
              <a:tabLst>
                <a:tab pos="806450" algn="l"/>
                <a:tab pos="1141413" algn="l"/>
                <a:tab pos="5243513" algn="l"/>
              </a:tabLst>
              <a:defRPr sz="2900" b="1">
                <a:solidFill>
                  <a:srgbClr val="7AB800"/>
                </a:solidFill>
                <a:latin typeface="Arial" charset="0"/>
              </a:defRPr>
            </a:lvl4pPr>
            <a:lvl5pPr marL="815975" indent="-815975" algn="l" defTabSz="512763" rtl="0" eaLnBrk="0" fontAlgn="base" hangingPunct="0">
              <a:spcBef>
                <a:spcPct val="0"/>
              </a:spcBef>
              <a:spcAft>
                <a:spcPct val="0"/>
              </a:spcAft>
              <a:buSzPct val="30000"/>
              <a:buBlip>
                <a:blip r:embed="rId2"/>
              </a:buBlip>
              <a:tabLst>
                <a:tab pos="806450" algn="l"/>
                <a:tab pos="1141413" algn="l"/>
                <a:tab pos="5243513" algn="l"/>
              </a:tabLst>
              <a:defRPr sz="2900" b="1">
                <a:solidFill>
                  <a:srgbClr val="7AB800"/>
                </a:solidFill>
                <a:latin typeface="Arial" charset="0"/>
              </a:defRPr>
            </a:lvl5pPr>
            <a:lvl6pPr marL="1273175" indent="-815975" algn="l" defTabSz="512763" rtl="0" eaLnBrk="0" fontAlgn="base" hangingPunct="0">
              <a:spcBef>
                <a:spcPct val="0"/>
              </a:spcBef>
              <a:spcAft>
                <a:spcPct val="0"/>
              </a:spcAft>
              <a:buSzPct val="30000"/>
              <a:buBlip>
                <a:blip r:embed="rId2"/>
              </a:buBlip>
              <a:tabLst>
                <a:tab pos="806450" algn="l"/>
                <a:tab pos="1141413" algn="l"/>
                <a:tab pos="5243513" algn="l"/>
              </a:tabLst>
              <a:defRPr sz="2900" b="1">
                <a:solidFill>
                  <a:srgbClr val="7AB800"/>
                </a:solidFill>
                <a:latin typeface="Arial" charset="0"/>
              </a:defRPr>
            </a:lvl6pPr>
            <a:lvl7pPr marL="1730375" indent="-815975" algn="l" defTabSz="512763" rtl="0" eaLnBrk="0" fontAlgn="base" hangingPunct="0">
              <a:spcBef>
                <a:spcPct val="0"/>
              </a:spcBef>
              <a:spcAft>
                <a:spcPct val="0"/>
              </a:spcAft>
              <a:buSzPct val="30000"/>
              <a:buBlip>
                <a:blip r:embed="rId2"/>
              </a:buBlip>
              <a:tabLst>
                <a:tab pos="806450" algn="l"/>
                <a:tab pos="1141413" algn="l"/>
                <a:tab pos="5243513" algn="l"/>
              </a:tabLst>
              <a:defRPr sz="2900" b="1">
                <a:solidFill>
                  <a:srgbClr val="7AB800"/>
                </a:solidFill>
                <a:latin typeface="Arial" charset="0"/>
              </a:defRPr>
            </a:lvl7pPr>
            <a:lvl8pPr marL="2187575" indent="-815975" algn="l" defTabSz="512763" rtl="0" eaLnBrk="0" fontAlgn="base" hangingPunct="0">
              <a:spcBef>
                <a:spcPct val="0"/>
              </a:spcBef>
              <a:spcAft>
                <a:spcPct val="0"/>
              </a:spcAft>
              <a:buSzPct val="30000"/>
              <a:buBlip>
                <a:blip r:embed="rId2"/>
              </a:buBlip>
              <a:tabLst>
                <a:tab pos="806450" algn="l"/>
                <a:tab pos="1141413" algn="l"/>
                <a:tab pos="5243513" algn="l"/>
              </a:tabLst>
              <a:defRPr sz="2900" b="1">
                <a:solidFill>
                  <a:srgbClr val="7AB800"/>
                </a:solidFill>
                <a:latin typeface="Arial" charset="0"/>
              </a:defRPr>
            </a:lvl8pPr>
            <a:lvl9pPr marL="2644775" indent="-815975" algn="l" defTabSz="512763" rtl="0" eaLnBrk="0" fontAlgn="base" hangingPunct="0">
              <a:spcBef>
                <a:spcPct val="0"/>
              </a:spcBef>
              <a:spcAft>
                <a:spcPct val="0"/>
              </a:spcAft>
              <a:buSzPct val="30000"/>
              <a:buBlip>
                <a:blip r:embed="rId2"/>
              </a:buBlip>
              <a:tabLst>
                <a:tab pos="806450" algn="l"/>
                <a:tab pos="1141413" algn="l"/>
                <a:tab pos="5243513" algn="l"/>
              </a:tabLst>
              <a:defRPr sz="2900" b="1">
                <a:solidFill>
                  <a:srgbClr val="7AB800"/>
                </a:solidFill>
                <a:latin typeface="Arial" charset="0"/>
              </a:defRPr>
            </a:lvl9pPr>
          </a:lstStyle>
          <a:p>
            <a:pPr marL="0" indent="0">
              <a:buNone/>
            </a:pPr>
            <a:r>
              <a:rPr lang="fr-FR" sz="2200" kern="0" dirty="0">
                <a:solidFill>
                  <a:srgbClr val="0070C0"/>
                </a:solidFill>
                <a:latin typeface="Cambria" pitchFamily="18" charset="0"/>
              </a:rPr>
              <a:t>P</a:t>
            </a:r>
            <a:r>
              <a:rPr lang="fr-FR" sz="2200" kern="0" dirty="0" smtClean="0">
                <a:solidFill>
                  <a:srgbClr val="0070C0"/>
                </a:solidFill>
                <a:latin typeface="Cambria" pitchFamily="18" charset="0"/>
              </a:rPr>
              <a:t>lateforme régionale de veille et d’urgence sanitaire</a:t>
            </a:r>
            <a:br>
              <a:rPr lang="fr-FR" sz="2200" kern="0" dirty="0" smtClean="0">
                <a:solidFill>
                  <a:srgbClr val="0070C0"/>
                </a:solidFill>
                <a:latin typeface="Cambria" pitchFamily="18" charset="0"/>
              </a:rPr>
            </a:br>
            <a:endParaRPr lang="fr-FR" sz="2200" kern="0" dirty="0">
              <a:solidFill>
                <a:srgbClr val="0070C0"/>
              </a:solidFill>
              <a:latin typeface="Cambria" pitchFamily="18" charset="0"/>
            </a:endParaRPr>
          </a:p>
        </p:txBody>
      </p:sp>
      <p:sp>
        <p:nvSpPr>
          <p:cNvPr id="5" name="Espace réservé du contenu 2"/>
          <p:cNvSpPr txBox="1">
            <a:spLocks/>
          </p:cNvSpPr>
          <p:nvPr/>
        </p:nvSpPr>
        <p:spPr>
          <a:xfrm>
            <a:off x="457200" y="1600200"/>
            <a:ext cx="8579296" cy="4525963"/>
          </a:xfrm>
          <a:prstGeom prst="rect">
            <a:avLst/>
          </a:prstGeom>
        </p:spPr>
        <p:txBody>
          <a:bodyPr>
            <a:noAutofit/>
          </a:bodyPr>
          <a:lstStyle>
            <a:lvl1pPr marL="858838" indent="-858838" algn="l" rtl="0" eaLnBrk="0" fontAlgn="base" hangingPunct="0">
              <a:spcBef>
                <a:spcPct val="20000"/>
              </a:spcBef>
              <a:spcAft>
                <a:spcPct val="0"/>
              </a:spcAft>
              <a:buSzPct val="55000"/>
              <a:buBlip>
                <a:blip r:embed="rId3"/>
              </a:buBlip>
              <a:defRPr sz="1700">
                <a:solidFill>
                  <a:schemeClr val="tx1"/>
                </a:solidFill>
                <a:latin typeface="+mn-lt"/>
                <a:ea typeface="+mn-ea"/>
                <a:cs typeface="+mn-cs"/>
              </a:defRPr>
            </a:lvl1pPr>
            <a:lvl2pPr marL="1484313" indent="-153988" algn="l" rtl="0" eaLnBrk="0" fontAlgn="base" hangingPunct="0">
              <a:spcBef>
                <a:spcPct val="20000"/>
              </a:spcBef>
              <a:spcAft>
                <a:spcPct val="0"/>
              </a:spcAft>
              <a:buSzPct val="150000"/>
              <a:buChar char="-"/>
              <a:defRPr sz="1500">
                <a:solidFill>
                  <a:schemeClr val="tx1"/>
                </a:solidFill>
                <a:latin typeface="+mn-lt"/>
              </a:defRPr>
            </a:lvl2pPr>
            <a:lvl3pPr marL="1905000" indent="-990600" algn="l" rtl="0" eaLnBrk="0" fontAlgn="base" hangingPunct="0">
              <a:spcBef>
                <a:spcPct val="20000"/>
              </a:spcBef>
              <a:spcAft>
                <a:spcPct val="0"/>
              </a:spcAft>
              <a:buChar char="-"/>
              <a:defRPr sz="1200">
                <a:solidFill>
                  <a:schemeClr val="tx1"/>
                </a:solidFill>
                <a:latin typeface="+mn-lt"/>
              </a:defRPr>
            </a:lvl3pPr>
            <a:lvl4pPr marL="2701925" indent="-228600" algn="l" rtl="0" eaLnBrk="0" fontAlgn="base" hangingPunct="0">
              <a:spcBef>
                <a:spcPct val="20000"/>
              </a:spcBef>
              <a:spcAft>
                <a:spcPct val="0"/>
              </a:spcAft>
              <a:buChar char="–"/>
              <a:defRPr sz="2000">
                <a:solidFill>
                  <a:schemeClr val="tx1"/>
                </a:solidFill>
                <a:latin typeface="Times New Roman" charset="0"/>
              </a:defRPr>
            </a:lvl4pPr>
            <a:lvl5pPr marL="3121025" indent="-228600" algn="l" rtl="0" eaLnBrk="0" fontAlgn="base" hangingPunct="0">
              <a:spcBef>
                <a:spcPct val="20000"/>
              </a:spcBef>
              <a:spcAft>
                <a:spcPct val="0"/>
              </a:spcAft>
              <a:buChar char="»"/>
              <a:defRPr sz="2000">
                <a:solidFill>
                  <a:schemeClr val="tx1"/>
                </a:solidFill>
                <a:latin typeface="Times New Roman" charset="0"/>
              </a:defRPr>
            </a:lvl5pPr>
            <a:lvl6pPr marL="3578225" indent="-228600" algn="l" rtl="0" eaLnBrk="0" fontAlgn="base" hangingPunct="0">
              <a:spcBef>
                <a:spcPct val="20000"/>
              </a:spcBef>
              <a:spcAft>
                <a:spcPct val="0"/>
              </a:spcAft>
              <a:buChar char="»"/>
              <a:defRPr sz="2000">
                <a:solidFill>
                  <a:schemeClr val="tx1"/>
                </a:solidFill>
                <a:latin typeface="Times New Roman" charset="0"/>
              </a:defRPr>
            </a:lvl6pPr>
            <a:lvl7pPr marL="4035425" indent="-228600" algn="l" rtl="0" eaLnBrk="0" fontAlgn="base" hangingPunct="0">
              <a:spcBef>
                <a:spcPct val="20000"/>
              </a:spcBef>
              <a:spcAft>
                <a:spcPct val="0"/>
              </a:spcAft>
              <a:buChar char="»"/>
              <a:defRPr sz="2000">
                <a:solidFill>
                  <a:schemeClr val="tx1"/>
                </a:solidFill>
                <a:latin typeface="Times New Roman" charset="0"/>
              </a:defRPr>
            </a:lvl7pPr>
            <a:lvl8pPr marL="4492625" indent="-228600" algn="l" rtl="0" eaLnBrk="0" fontAlgn="base" hangingPunct="0">
              <a:spcBef>
                <a:spcPct val="20000"/>
              </a:spcBef>
              <a:spcAft>
                <a:spcPct val="0"/>
              </a:spcAft>
              <a:buChar char="»"/>
              <a:defRPr sz="2000">
                <a:solidFill>
                  <a:schemeClr val="tx1"/>
                </a:solidFill>
                <a:latin typeface="Times New Roman" charset="0"/>
              </a:defRPr>
            </a:lvl8pPr>
            <a:lvl9pPr marL="4949825" indent="-228600" algn="l" rtl="0" eaLnBrk="0" fontAlgn="base" hangingPunct="0">
              <a:spcBef>
                <a:spcPct val="20000"/>
              </a:spcBef>
              <a:spcAft>
                <a:spcPct val="0"/>
              </a:spcAft>
              <a:buChar char="»"/>
              <a:defRPr sz="2000">
                <a:solidFill>
                  <a:schemeClr val="tx1"/>
                </a:solidFill>
                <a:latin typeface="Times New Roman" charset="0"/>
              </a:defRPr>
            </a:lvl9pPr>
          </a:lstStyle>
          <a:p>
            <a:pPr>
              <a:buFont typeface="Wingdings" panose="05000000000000000000" pitchFamily="2" charset="2"/>
              <a:buChar char="Ø"/>
            </a:pPr>
            <a:r>
              <a:rPr lang="fr-FR" sz="2000" kern="0" dirty="0" smtClean="0">
                <a:latin typeface="Cambria" pitchFamily="18" charset="0"/>
              </a:rPr>
              <a:t>Au sein du département de Veille et Sécurité Sanitaire de l’ARS PACA</a:t>
            </a:r>
          </a:p>
          <a:p>
            <a:pPr>
              <a:buFont typeface="Wingdings" panose="05000000000000000000" pitchFamily="2" charset="2"/>
              <a:buChar char="Ø"/>
            </a:pPr>
            <a:endParaRPr lang="fr-FR" sz="2000" kern="0" dirty="0" smtClean="0">
              <a:latin typeface="Cambria" pitchFamily="18" charset="0"/>
            </a:endParaRPr>
          </a:p>
          <a:p>
            <a:pPr>
              <a:buFont typeface="Wingdings" panose="05000000000000000000" pitchFamily="2" charset="2"/>
              <a:buChar char="Ø"/>
            </a:pPr>
            <a:r>
              <a:rPr lang="fr-FR" sz="2000" kern="0" dirty="0" smtClean="0">
                <a:latin typeface="Cambria" pitchFamily="18" charset="0"/>
              </a:rPr>
              <a:t>Réception de tous les signaux relatifs à l’alerte sanitaire avec un </a:t>
            </a:r>
            <a:r>
              <a:rPr lang="fr-FR" sz="2000" kern="0" dirty="0">
                <a:latin typeface="Cambria" pitchFamily="18" charset="0"/>
              </a:rPr>
              <a:t>P</a:t>
            </a:r>
            <a:r>
              <a:rPr lang="fr-FR" sz="2000" kern="0" dirty="0" smtClean="0">
                <a:latin typeface="Cambria" pitchFamily="18" charset="0"/>
              </a:rPr>
              <a:t>oint Focal </a:t>
            </a:r>
            <a:r>
              <a:rPr lang="fr-FR" sz="2000" kern="0" dirty="0">
                <a:latin typeface="Cambria" pitchFamily="18" charset="0"/>
              </a:rPr>
              <a:t>R</a:t>
            </a:r>
            <a:r>
              <a:rPr lang="fr-FR" sz="2000" kern="0" dirty="0" smtClean="0">
                <a:latin typeface="Cambria" pitchFamily="18" charset="0"/>
              </a:rPr>
              <a:t>égional unique :</a:t>
            </a:r>
          </a:p>
          <a:p>
            <a:pPr lvl="1">
              <a:buFont typeface="Cambria" panose="02040503050406030204" pitchFamily="18" charset="0"/>
              <a:buChar char="-"/>
            </a:pPr>
            <a:r>
              <a:rPr lang="de-DE" sz="1600" kern="0" dirty="0" smtClean="0">
                <a:latin typeface="Cambria" pitchFamily="18" charset="0"/>
              </a:rPr>
              <a:t>Tel : 04 13 55 80 00</a:t>
            </a:r>
          </a:p>
          <a:p>
            <a:pPr lvl="1">
              <a:buFont typeface="Cambria" panose="02040503050406030204" pitchFamily="18" charset="0"/>
              <a:buChar char="-"/>
            </a:pPr>
            <a:r>
              <a:rPr lang="fr-FR" sz="1600" kern="0" dirty="0" smtClean="0">
                <a:latin typeface="Cambria" pitchFamily="18" charset="0"/>
              </a:rPr>
              <a:t>BAL :</a:t>
            </a:r>
            <a:r>
              <a:rPr lang="fr-FR" sz="1600" b="1" kern="0" dirty="0" smtClean="0">
                <a:latin typeface="Cambria" pitchFamily="18" charset="0"/>
              </a:rPr>
              <a:t> </a:t>
            </a:r>
            <a:r>
              <a:rPr lang="fr-FR" sz="1400" kern="0" dirty="0" smtClean="0">
                <a:latin typeface="Cambria" pitchFamily="18" charset="0"/>
                <a:hlinkClick r:id="rId4"/>
              </a:rPr>
              <a:t>ars13-alerte@ars.sante.fr</a:t>
            </a:r>
            <a:r>
              <a:rPr lang="fr-FR" sz="1400" kern="0" dirty="0" smtClean="0">
                <a:latin typeface="Cambria" pitchFamily="18" charset="0"/>
              </a:rPr>
              <a:t> </a:t>
            </a:r>
          </a:p>
          <a:p>
            <a:pPr lvl="1">
              <a:buFont typeface="Cambria" panose="02040503050406030204" pitchFamily="18" charset="0"/>
              <a:buChar char="-"/>
            </a:pPr>
            <a:r>
              <a:rPr lang="fr-FR" sz="1600" kern="0" dirty="0" smtClean="0">
                <a:latin typeface="Cambria" pitchFamily="18" charset="0"/>
              </a:rPr>
              <a:t>Fax </a:t>
            </a:r>
            <a:r>
              <a:rPr lang="fr-FR" sz="1600" kern="0" dirty="0">
                <a:latin typeface="Cambria" pitchFamily="18" charset="0"/>
              </a:rPr>
              <a:t>: 04 13 55 83 44</a:t>
            </a:r>
          </a:p>
          <a:p>
            <a:pPr lvl="1">
              <a:buFontTx/>
              <a:buNone/>
            </a:pPr>
            <a:endParaRPr lang="fr-FR" sz="2000" kern="0" dirty="0" smtClean="0">
              <a:latin typeface="Cambria" pitchFamily="18" charset="0"/>
            </a:endParaRPr>
          </a:p>
          <a:p>
            <a:pPr>
              <a:buFont typeface="Wingdings" panose="05000000000000000000" pitchFamily="2" charset="2"/>
              <a:buChar char="Ø"/>
            </a:pPr>
            <a:r>
              <a:rPr lang="fr-FR" sz="2000" kern="0" dirty="0" smtClean="0">
                <a:latin typeface="Cambria" pitchFamily="18" charset="0"/>
              </a:rPr>
              <a:t>Equipe dédiée opérationnelle de 8h30 à 18h : en permanence un assistant de régulation, un médecin et une infirmière </a:t>
            </a:r>
          </a:p>
          <a:p>
            <a:pPr>
              <a:buFont typeface="Wingdings" panose="05000000000000000000" pitchFamily="2" charset="2"/>
              <a:buChar char="Ø"/>
            </a:pPr>
            <a:endParaRPr lang="fr-FR" sz="2000" kern="0" dirty="0" smtClean="0">
              <a:latin typeface="Cambria" pitchFamily="18" charset="0"/>
            </a:endParaRPr>
          </a:p>
          <a:p>
            <a:pPr>
              <a:buFont typeface="Wingdings" panose="05000000000000000000" pitchFamily="2" charset="2"/>
              <a:buChar char="Ø"/>
            </a:pPr>
            <a:r>
              <a:rPr lang="fr-FR" sz="2000" kern="0" dirty="0" smtClean="0">
                <a:latin typeface="Cambria" pitchFamily="18" charset="0"/>
              </a:rPr>
              <a:t>Remplacée les soirs, weekends et jours fériés par une astreinte médicale régionale</a:t>
            </a:r>
          </a:p>
          <a:p>
            <a:pPr>
              <a:buFont typeface="Wingdings" panose="05000000000000000000" pitchFamily="2" charset="2"/>
              <a:buChar char="Ø"/>
            </a:pPr>
            <a:endParaRPr lang="fr-FR" sz="2000" kern="0" dirty="0" smtClean="0">
              <a:latin typeface="Cambria" pitchFamily="18" charset="0"/>
            </a:endParaRPr>
          </a:p>
          <a:p>
            <a:pPr>
              <a:buFontTx/>
              <a:buChar char="-"/>
            </a:pPr>
            <a:endParaRPr lang="fr-FR" sz="2000" kern="0" dirty="0" smtClean="0">
              <a:latin typeface="Cambria" pitchFamily="18" charset="0"/>
            </a:endParaRPr>
          </a:p>
        </p:txBody>
      </p:sp>
    </p:spTree>
    <p:extLst>
      <p:ext uri="{BB962C8B-B14F-4D97-AF65-F5344CB8AC3E}">
        <p14:creationId xmlns:p14="http://schemas.microsoft.com/office/powerpoint/2010/main" xmlns="" val="351483927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1"/>
          <p:cNvSpPr txBox="1">
            <a:spLocks/>
          </p:cNvSpPr>
          <p:nvPr/>
        </p:nvSpPr>
        <p:spPr>
          <a:xfrm>
            <a:off x="2267744" y="116632"/>
            <a:ext cx="8229600" cy="1143000"/>
          </a:xfrm>
          <a:prstGeom prst="rect">
            <a:avLst/>
          </a:prstGeom>
        </p:spPr>
        <p:txBody>
          <a:bodyPr>
            <a:normAutofit/>
          </a:bodyPr>
          <a:lstStyle>
            <a:lvl1pPr marL="815975" indent="-815975" algn="l" defTabSz="512763" rtl="0" eaLnBrk="0" fontAlgn="base" hangingPunct="0">
              <a:spcBef>
                <a:spcPct val="0"/>
              </a:spcBef>
              <a:spcAft>
                <a:spcPct val="0"/>
              </a:spcAft>
              <a:buSzPct val="30000"/>
              <a:buBlip>
                <a:blip r:embed="rId2"/>
              </a:buBlip>
              <a:tabLst>
                <a:tab pos="806450" algn="l"/>
                <a:tab pos="1141413" algn="l"/>
                <a:tab pos="5243513" algn="l"/>
              </a:tabLst>
              <a:defRPr sz="2900" b="1">
                <a:solidFill>
                  <a:srgbClr val="7AB800"/>
                </a:solidFill>
                <a:latin typeface="+mj-lt"/>
                <a:ea typeface="+mj-ea"/>
                <a:cs typeface="+mj-cs"/>
              </a:defRPr>
            </a:lvl1pPr>
            <a:lvl2pPr marL="815975" indent="-815975" algn="l" defTabSz="512763" rtl="0" eaLnBrk="0" fontAlgn="base" hangingPunct="0">
              <a:spcBef>
                <a:spcPct val="0"/>
              </a:spcBef>
              <a:spcAft>
                <a:spcPct val="0"/>
              </a:spcAft>
              <a:buSzPct val="30000"/>
              <a:buBlip>
                <a:blip r:embed="rId2"/>
              </a:buBlip>
              <a:tabLst>
                <a:tab pos="806450" algn="l"/>
                <a:tab pos="1141413" algn="l"/>
                <a:tab pos="5243513" algn="l"/>
              </a:tabLst>
              <a:defRPr sz="2900" b="1">
                <a:solidFill>
                  <a:srgbClr val="7AB800"/>
                </a:solidFill>
                <a:latin typeface="Arial" charset="0"/>
              </a:defRPr>
            </a:lvl2pPr>
            <a:lvl3pPr marL="815975" indent="-815975" algn="l" defTabSz="512763" rtl="0" eaLnBrk="0" fontAlgn="base" hangingPunct="0">
              <a:spcBef>
                <a:spcPct val="0"/>
              </a:spcBef>
              <a:spcAft>
                <a:spcPct val="0"/>
              </a:spcAft>
              <a:buSzPct val="30000"/>
              <a:buBlip>
                <a:blip r:embed="rId2"/>
              </a:buBlip>
              <a:tabLst>
                <a:tab pos="806450" algn="l"/>
                <a:tab pos="1141413" algn="l"/>
                <a:tab pos="5243513" algn="l"/>
              </a:tabLst>
              <a:defRPr sz="2900" b="1">
                <a:solidFill>
                  <a:srgbClr val="7AB800"/>
                </a:solidFill>
                <a:latin typeface="Arial" charset="0"/>
              </a:defRPr>
            </a:lvl3pPr>
            <a:lvl4pPr marL="815975" indent="-815975" algn="l" defTabSz="512763" rtl="0" eaLnBrk="0" fontAlgn="base" hangingPunct="0">
              <a:spcBef>
                <a:spcPct val="0"/>
              </a:spcBef>
              <a:spcAft>
                <a:spcPct val="0"/>
              </a:spcAft>
              <a:buSzPct val="30000"/>
              <a:buBlip>
                <a:blip r:embed="rId2"/>
              </a:buBlip>
              <a:tabLst>
                <a:tab pos="806450" algn="l"/>
                <a:tab pos="1141413" algn="l"/>
                <a:tab pos="5243513" algn="l"/>
              </a:tabLst>
              <a:defRPr sz="2900" b="1">
                <a:solidFill>
                  <a:srgbClr val="7AB800"/>
                </a:solidFill>
                <a:latin typeface="Arial" charset="0"/>
              </a:defRPr>
            </a:lvl4pPr>
            <a:lvl5pPr marL="815975" indent="-815975" algn="l" defTabSz="512763" rtl="0" eaLnBrk="0" fontAlgn="base" hangingPunct="0">
              <a:spcBef>
                <a:spcPct val="0"/>
              </a:spcBef>
              <a:spcAft>
                <a:spcPct val="0"/>
              </a:spcAft>
              <a:buSzPct val="30000"/>
              <a:buBlip>
                <a:blip r:embed="rId2"/>
              </a:buBlip>
              <a:tabLst>
                <a:tab pos="806450" algn="l"/>
                <a:tab pos="1141413" algn="l"/>
                <a:tab pos="5243513" algn="l"/>
              </a:tabLst>
              <a:defRPr sz="2900" b="1">
                <a:solidFill>
                  <a:srgbClr val="7AB800"/>
                </a:solidFill>
                <a:latin typeface="Arial" charset="0"/>
              </a:defRPr>
            </a:lvl5pPr>
            <a:lvl6pPr marL="1273175" indent="-815975" algn="l" defTabSz="512763" rtl="0" eaLnBrk="0" fontAlgn="base" hangingPunct="0">
              <a:spcBef>
                <a:spcPct val="0"/>
              </a:spcBef>
              <a:spcAft>
                <a:spcPct val="0"/>
              </a:spcAft>
              <a:buSzPct val="30000"/>
              <a:buBlip>
                <a:blip r:embed="rId2"/>
              </a:buBlip>
              <a:tabLst>
                <a:tab pos="806450" algn="l"/>
                <a:tab pos="1141413" algn="l"/>
                <a:tab pos="5243513" algn="l"/>
              </a:tabLst>
              <a:defRPr sz="2900" b="1">
                <a:solidFill>
                  <a:srgbClr val="7AB800"/>
                </a:solidFill>
                <a:latin typeface="Arial" charset="0"/>
              </a:defRPr>
            </a:lvl6pPr>
            <a:lvl7pPr marL="1730375" indent="-815975" algn="l" defTabSz="512763" rtl="0" eaLnBrk="0" fontAlgn="base" hangingPunct="0">
              <a:spcBef>
                <a:spcPct val="0"/>
              </a:spcBef>
              <a:spcAft>
                <a:spcPct val="0"/>
              </a:spcAft>
              <a:buSzPct val="30000"/>
              <a:buBlip>
                <a:blip r:embed="rId2"/>
              </a:buBlip>
              <a:tabLst>
                <a:tab pos="806450" algn="l"/>
                <a:tab pos="1141413" algn="l"/>
                <a:tab pos="5243513" algn="l"/>
              </a:tabLst>
              <a:defRPr sz="2900" b="1">
                <a:solidFill>
                  <a:srgbClr val="7AB800"/>
                </a:solidFill>
                <a:latin typeface="Arial" charset="0"/>
              </a:defRPr>
            </a:lvl7pPr>
            <a:lvl8pPr marL="2187575" indent="-815975" algn="l" defTabSz="512763" rtl="0" eaLnBrk="0" fontAlgn="base" hangingPunct="0">
              <a:spcBef>
                <a:spcPct val="0"/>
              </a:spcBef>
              <a:spcAft>
                <a:spcPct val="0"/>
              </a:spcAft>
              <a:buSzPct val="30000"/>
              <a:buBlip>
                <a:blip r:embed="rId2"/>
              </a:buBlip>
              <a:tabLst>
                <a:tab pos="806450" algn="l"/>
                <a:tab pos="1141413" algn="l"/>
                <a:tab pos="5243513" algn="l"/>
              </a:tabLst>
              <a:defRPr sz="2900" b="1">
                <a:solidFill>
                  <a:srgbClr val="7AB800"/>
                </a:solidFill>
                <a:latin typeface="Arial" charset="0"/>
              </a:defRPr>
            </a:lvl8pPr>
            <a:lvl9pPr marL="2644775" indent="-815975" algn="l" defTabSz="512763" rtl="0" eaLnBrk="0" fontAlgn="base" hangingPunct="0">
              <a:spcBef>
                <a:spcPct val="0"/>
              </a:spcBef>
              <a:spcAft>
                <a:spcPct val="0"/>
              </a:spcAft>
              <a:buSzPct val="30000"/>
              <a:buBlip>
                <a:blip r:embed="rId2"/>
              </a:buBlip>
              <a:tabLst>
                <a:tab pos="806450" algn="l"/>
                <a:tab pos="1141413" algn="l"/>
                <a:tab pos="5243513" algn="l"/>
              </a:tabLst>
              <a:defRPr sz="2900" b="1">
                <a:solidFill>
                  <a:srgbClr val="7AB800"/>
                </a:solidFill>
                <a:latin typeface="Arial" charset="0"/>
              </a:defRPr>
            </a:lvl9pPr>
          </a:lstStyle>
          <a:p>
            <a:pPr marL="0" indent="0">
              <a:buNone/>
            </a:pPr>
            <a:r>
              <a:rPr lang="fr-FR" sz="3200" kern="0" dirty="0" smtClean="0">
                <a:solidFill>
                  <a:srgbClr val="0070C0"/>
                </a:solidFill>
                <a:latin typeface="Cambria" pitchFamily="18" charset="0"/>
              </a:rPr>
              <a:t>Dispositif de signalement des MDO</a:t>
            </a:r>
            <a:endParaRPr lang="fr-FR" sz="3200" kern="0" dirty="0">
              <a:solidFill>
                <a:srgbClr val="0070C0"/>
              </a:solidFill>
              <a:latin typeface="Cambria" pitchFamily="18" charset="0"/>
            </a:endParaRPr>
          </a:p>
        </p:txBody>
      </p:sp>
      <p:sp>
        <p:nvSpPr>
          <p:cNvPr id="5" name="Espace réservé du contenu 2"/>
          <p:cNvSpPr txBox="1">
            <a:spLocks/>
          </p:cNvSpPr>
          <p:nvPr/>
        </p:nvSpPr>
        <p:spPr>
          <a:xfrm>
            <a:off x="467544" y="1844824"/>
            <a:ext cx="8676456" cy="4785395"/>
          </a:xfrm>
          <a:prstGeom prst="rect">
            <a:avLst/>
          </a:prstGeom>
        </p:spPr>
        <p:txBody>
          <a:bodyPr>
            <a:normAutofit/>
          </a:bodyPr>
          <a:lstStyle>
            <a:lvl1pPr marL="858838" indent="-858838" algn="l" rtl="0" eaLnBrk="0" fontAlgn="base" hangingPunct="0">
              <a:spcBef>
                <a:spcPct val="20000"/>
              </a:spcBef>
              <a:spcAft>
                <a:spcPct val="0"/>
              </a:spcAft>
              <a:buSzPct val="55000"/>
              <a:buBlip>
                <a:blip r:embed="rId3"/>
              </a:buBlip>
              <a:defRPr sz="1700">
                <a:solidFill>
                  <a:schemeClr val="tx1"/>
                </a:solidFill>
                <a:latin typeface="+mn-lt"/>
                <a:ea typeface="+mn-ea"/>
                <a:cs typeface="+mn-cs"/>
              </a:defRPr>
            </a:lvl1pPr>
            <a:lvl2pPr marL="1484313" indent="-153988" algn="l" rtl="0" eaLnBrk="0" fontAlgn="base" hangingPunct="0">
              <a:spcBef>
                <a:spcPct val="20000"/>
              </a:spcBef>
              <a:spcAft>
                <a:spcPct val="0"/>
              </a:spcAft>
              <a:buSzPct val="150000"/>
              <a:buChar char="-"/>
              <a:defRPr sz="1500">
                <a:solidFill>
                  <a:schemeClr val="tx1"/>
                </a:solidFill>
                <a:latin typeface="+mn-lt"/>
              </a:defRPr>
            </a:lvl2pPr>
            <a:lvl3pPr marL="1905000" indent="-990600" algn="l" rtl="0" eaLnBrk="0" fontAlgn="base" hangingPunct="0">
              <a:spcBef>
                <a:spcPct val="20000"/>
              </a:spcBef>
              <a:spcAft>
                <a:spcPct val="0"/>
              </a:spcAft>
              <a:buChar char="-"/>
              <a:defRPr sz="1200">
                <a:solidFill>
                  <a:schemeClr val="tx1"/>
                </a:solidFill>
                <a:latin typeface="+mn-lt"/>
              </a:defRPr>
            </a:lvl3pPr>
            <a:lvl4pPr marL="2701925" indent="-228600" algn="l" rtl="0" eaLnBrk="0" fontAlgn="base" hangingPunct="0">
              <a:spcBef>
                <a:spcPct val="20000"/>
              </a:spcBef>
              <a:spcAft>
                <a:spcPct val="0"/>
              </a:spcAft>
              <a:buChar char="–"/>
              <a:defRPr sz="2000">
                <a:solidFill>
                  <a:schemeClr val="tx1"/>
                </a:solidFill>
                <a:latin typeface="Times New Roman" charset="0"/>
              </a:defRPr>
            </a:lvl4pPr>
            <a:lvl5pPr marL="3121025" indent="-228600" algn="l" rtl="0" eaLnBrk="0" fontAlgn="base" hangingPunct="0">
              <a:spcBef>
                <a:spcPct val="20000"/>
              </a:spcBef>
              <a:spcAft>
                <a:spcPct val="0"/>
              </a:spcAft>
              <a:buChar char="»"/>
              <a:defRPr sz="2000">
                <a:solidFill>
                  <a:schemeClr val="tx1"/>
                </a:solidFill>
                <a:latin typeface="Times New Roman" charset="0"/>
              </a:defRPr>
            </a:lvl5pPr>
            <a:lvl6pPr marL="3578225" indent="-228600" algn="l" rtl="0" eaLnBrk="0" fontAlgn="base" hangingPunct="0">
              <a:spcBef>
                <a:spcPct val="20000"/>
              </a:spcBef>
              <a:spcAft>
                <a:spcPct val="0"/>
              </a:spcAft>
              <a:buChar char="»"/>
              <a:defRPr sz="2000">
                <a:solidFill>
                  <a:schemeClr val="tx1"/>
                </a:solidFill>
                <a:latin typeface="Times New Roman" charset="0"/>
              </a:defRPr>
            </a:lvl6pPr>
            <a:lvl7pPr marL="4035425" indent="-228600" algn="l" rtl="0" eaLnBrk="0" fontAlgn="base" hangingPunct="0">
              <a:spcBef>
                <a:spcPct val="20000"/>
              </a:spcBef>
              <a:spcAft>
                <a:spcPct val="0"/>
              </a:spcAft>
              <a:buChar char="»"/>
              <a:defRPr sz="2000">
                <a:solidFill>
                  <a:schemeClr val="tx1"/>
                </a:solidFill>
                <a:latin typeface="Times New Roman" charset="0"/>
              </a:defRPr>
            </a:lvl7pPr>
            <a:lvl8pPr marL="4492625" indent="-228600" algn="l" rtl="0" eaLnBrk="0" fontAlgn="base" hangingPunct="0">
              <a:spcBef>
                <a:spcPct val="20000"/>
              </a:spcBef>
              <a:spcAft>
                <a:spcPct val="0"/>
              </a:spcAft>
              <a:buChar char="»"/>
              <a:defRPr sz="2000">
                <a:solidFill>
                  <a:schemeClr val="tx1"/>
                </a:solidFill>
                <a:latin typeface="Times New Roman" charset="0"/>
              </a:defRPr>
            </a:lvl8pPr>
            <a:lvl9pPr marL="4949825" indent="-228600" algn="l" rtl="0" eaLnBrk="0" fontAlgn="base" hangingPunct="0">
              <a:spcBef>
                <a:spcPct val="20000"/>
              </a:spcBef>
              <a:spcAft>
                <a:spcPct val="0"/>
              </a:spcAft>
              <a:buChar char="»"/>
              <a:defRPr sz="2000">
                <a:solidFill>
                  <a:schemeClr val="tx1"/>
                </a:solidFill>
                <a:latin typeface="Times New Roman" charset="0"/>
              </a:defRPr>
            </a:lvl9pPr>
          </a:lstStyle>
          <a:p>
            <a:pPr>
              <a:buFont typeface="Wingdings" panose="05000000000000000000" pitchFamily="2" charset="2"/>
              <a:buChar char="Ø"/>
            </a:pPr>
            <a:r>
              <a:rPr lang="fr-FR" sz="2800" kern="0" dirty="0" smtClean="0">
                <a:latin typeface="Cambria" pitchFamily="18" charset="0"/>
              </a:rPr>
              <a:t>36 maladies à déclaration obligatoire</a:t>
            </a:r>
          </a:p>
          <a:p>
            <a:pPr>
              <a:buFont typeface="Wingdings" panose="05000000000000000000" pitchFamily="2" charset="2"/>
              <a:buChar char="Ø"/>
            </a:pPr>
            <a:endParaRPr lang="fr-FR" sz="2800" kern="0" dirty="0" smtClean="0">
              <a:latin typeface="Cambria" pitchFamily="18" charset="0"/>
            </a:endParaRPr>
          </a:p>
          <a:p>
            <a:pPr>
              <a:buFont typeface="Wingdings" panose="05000000000000000000" pitchFamily="2" charset="2"/>
              <a:buChar char="Ø"/>
            </a:pPr>
            <a:r>
              <a:rPr lang="fr-FR" sz="2800" kern="0" dirty="0" smtClean="0">
                <a:latin typeface="Cambria" pitchFamily="18" charset="0"/>
              </a:rPr>
              <a:t>Déclaration soit par un médecin soit par un biologiste</a:t>
            </a:r>
          </a:p>
          <a:p>
            <a:pPr>
              <a:buFont typeface="Wingdings" panose="05000000000000000000" pitchFamily="2" charset="2"/>
              <a:buChar char="Ø"/>
            </a:pPr>
            <a:endParaRPr lang="fr-FR" sz="2800" kern="0" dirty="0" smtClean="0">
              <a:latin typeface="Cambria" pitchFamily="18" charset="0"/>
            </a:endParaRPr>
          </a:p>
          <a:p>
            <a:pPr>
              <a:buFont typeface="Wingdings" panose="05000000000000000000" pitchFamily="2" charset="2"/>
              <a:buChar char="Ø"/>
            </a:pPr>
            <a:r>
              <a:rPr lang="fr-FR" sz="2800" kern="0" dirty="0" smtClean="0">
                <a:latin typeface="Cambria" pitchFamily="18" charset="0"/>
              </a:rPr>
              <a:t>Protection de l’anonymat et des données</a:t>
            </a:r>
          </a:p>
          <a:p>
            <a:pPr>
              <a:buFont typeface="Wingdings" panose="05000000000000000000" pitchFamily="2" charset="2"/>
              <a:buChar char="Ø"/>
            </a:pPr>
            <a:endParaRPr lang="fr-FR" sz="2800" kern="0" dirty="0" smtClean="0">
              <a:latin typeface="Cambria" pitchFamily="18" charset="0"/>
            </a:endParaRPr>
          </a:p>
        </p:txBody>
      </p:sp>
    </p:spTree>
    <p:extLst>
      <p:ext uri="{BB962C8B-B14F-4D97-AF65-F5344CB8AC3E}">
        <p14:creationId xmlns:p14="http://schemas.microsoft.com/office/powerpoint/2010/main" xmlns="" val="351483927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1"/>
          <p:cNvSpPr txBox="1">
            <a:spLocks/>
          </p:cNvSpPr>
          <p:nvPr/>
        </p:nvSpPr>
        <p:spPr>
          <a:xfrm>
            <a:off x="2376051" y="188640"/>
            <a:ext cx="8229600" cy="1143000"/>
          </a:xfrm>
          <a:prstGeom prst="rect">
            <a:avLst/>
          </a:prstGeom>
        </p:spPr>
        <p:txBody>
          <a:bodyPr>
            <a:normAutofit/>
          </a:bodyPr>
          <a:lstStyle>
            <a:lvl1pPr marL="815975" indent="-815975" algn="l" defTabSz="512763" rtl="0" eaLnBrk="0" fontAlgn="base" hangingPunct="0">
              <a:spcBef>
                <a:spcPct val="0"/>
              </a:spcBef>
              <a:spcAft>
                <a:spcPct val="0"/>
              </a:spcAft>
              <a:buSzPct val="30000"/>
              <a:buBlip>
                <a:blip r:embed="rId2"/>
              </a:buBlip>
              <a:tabLst>
                <a:tab pos="806450" algn="l"/>
                <a:tab pos="1141413" algn="l"/>
                <a:tab pos="5243513" algn="l"/>
              </a:tabLst>
              <a:defRPr sz="2900" b="1">
                <a:solidFill>
                  <a:srgbClr val="7AB800"/>
                </a:solidFill>
                <a:latin typeface="+mj-lt"/>
                <a:ea typeface="+mj-ea"/>
                <a:cs typeface="+mj-cs"/>
              </a:defRPr>
            </a:lvl1pPr>
            <a:lvl2pPr marL="815975" indent="-815975" algn="l" defTabSz="512763" rtl="0" eaLnBrk="0" fontAlgn="base" hangingPunct="0">
              <a:spcBef>
                <a:spcPct val="0"/>
              </a:spcBef>
              <a:spcAft>
                <a:spcPct val="0"/>
              </a:spcAft>
              <a:buSzPct val="30000"/>
              <a:buBlip>
                <a:blip r:embed="rId2"/>
              </a:buBlip>
              <a:tabLst>
                <a:tab pos="806450" algn="l"/>
                <a:tab pos="1141413" algn="l"/>
                <a:tab pos="5243513" algn="l"/>
              </a:tabLst>
              <a:defRPr sz="2900" b="1">
                <a:solidFill>
                  <a:srgbClr val="7AB800"/>
                </a:solidFill>
                <a:latin typeface="Arial" charset="0"/>
              </a:defRPr>
            </a:lvl2pPr>
            <a:lvl3pPr marL="815975" indent="-815975" algn="l" defTabSz="512763" rtl="0" eaLnBrk="0" fontAlgn="base" hangingPunct="0">
              <a:spcBef>
                <a:spcPct val="0"/>
              </a:spcBef>
              <a:spcAft>
                <a:spcPct val="0"/>
              </a:spcAft>
              <a:buSzPct val="30000"/>
              <a:buBlip>
                <a:blip r:embed="rId2"/>
              </a:buBlip>
              <a:tabLst>
                <a:tab pos="806450" algn="l"/>
                <a:tab pos="1141413" algn="l"/>
                <a:tab pos="5243513" algn="l"/>
              </a:tabLst>
              <a:defRPr sz="2900" b="1">
                <a:solidFill>
                  <a:srgbClr val="7AB800"/>
                </a:solidFill>
                <a:latin typeface="Arial" charset="0"/>
              </a:defRPr>
            </a:lvl3pPr>
            <a:lvl4pPr marL="815975" indent="-815975" algn="l" defTabSz="512763" rtl="0" eaLnBrk="0" fontAlgn="base" hangingPunct="0">
              <a:spcBef>
                <a:spcPct val="0"/>
              </a:spcBef>
              <a:spcAft>
                <a:spcPct val="0"/>
              </a:spcAft>
              <a:buSzPct val="30000"/>
              <a:buBlip>
                <a:blip r:embed="rId2"/>
              </a:buBlip>
              <a:tabLst>
                <a:tab pos="806450" algn="l"/>
                <a:tab pos="1141413" algn="l"/>
                <a:tab pos="5243513" algn="l"/>
              </a:tabLst>
              <a:defRPr sz="2900" b="1">
                <a:solidFill>
                  <a:srgbClr val="7AB800"/>
                </a:solidFill>
                <a:latin typeface="Arial" charset="0"/>
              </a:defRPr>
            </a:lvl4pPr>
            <a:lvl5pPr marL="815975" indent="-815975" algn="l" defTabSz="512763" rtl="0" eaLnBrk="0" fontAlgn="base" hangingPunct="0">
              <a:spcBef>
                <a:spcPct val="0"/>
              </a:spcBef>
              <a:spcAft>
                <a:spcPct val="0"/>
              </a:spcAft>
              <a:buSzPct val="30000"/>
              <a:buBlip>
                <a:blip r:embed="rId2"/>
              </a:buBlip>
              <a:tabLst>
                <a:tab pos="806450" algn="l"/>
                <a:tab pos="1141413" algn="l"/>
                <a:tab pos="5243513" algn="l"/>
              </a:tabLst>
              <a:defRPr sz="2900" b="1">
                <a:solidFill>
                  <a:srgbClr val="7AB800"/>
                </a:solidFill>
                <a:latin typeface="Arial" charset="0"/>
              </a:defRPr>
            </a:lvl5pPr>
            <a:lvl6pPr marL="1273175" indent="-815975" algn="l" defTabSz="512763" rtl="0" eaLnBrk="0" fontAlgn="base" hangingPunct="0">
              <a:spcBef>
                <a:spcPct val="0"/>
              </a:spcBef>
              <a:spcAft>
                <a:spcPct val="0"/>
              </a:spcAft>
              <a:buSzPct val="30000"/>
              <a:buBlip>
                <a:blip r:embed="rId2"/>
              </a:buBlip>
              <a:tabLst>
                <a:tab pos="806450" algn="l"/>
                <a:tab pos="1141413" algn="l"/>
                <a:tab pos="5243513" algn="l"/>
              </a:tabLst>
              <a:defRPr sz="2900" b="1">
                <a:solidFill>
                  <a:srgbClr val="7AB800"/>
                </a:solidFill>
                <a:latin typeface="Arial" charset="0"/>
              </a:defRPr>
            </a:lvl6pPr>
            <a:lvl7pPr marL="1730375" indent="-815975" algn="l" defTabSz="512763" rtl="0" eaLnBrk="0" fontAlgn="base" hangingPunct="0">
              <a:spcBef>
                <a:spcPct val="0"/>
              </a:spcBef>
              <a:spcAft>
                <a:spcPct val="0"/>
              </a:spcAft>
              <a:buSzPct val="30000"/>
              <a:buBlip>
                <a:blip r:embed="rId2"/>
              </a:buBlip>
              <a:tabLst>
                <a:tab pos="806450" algn="l"/>
                <a:tab pos="1141413" algn="l"/>
                <a:tab pos="5243513" algn="l"/>
              </a:tabLst>
              <a:defRPr sz="2900" b="1">
                <a:solidFill>
                  <a:srgbClr val="7AB800"/>
                </a:solidFill>
                <a:latin typeface="Arial" charset="0"/>
              </a:defRPr>
            </a:lvl7pPr>
            <a:lvl8pPr marL="2187575" indent="-815975" algn="l" defTabSz="512763" rtl="0" eaLnBrk="0" fontAlgn="base" hangingPunct="0">
              <a:spcBef>
                <a:spcPct val="0"/>
              </a:spcBef>
              <a:spcAft>
                <a:spcPct val="0"/>
              </a:spcAft>
              <a:buSzPct val="30000"/>
              <a:buBlip>
                <a:blip r:embed="rId2"/>
              </a:buBlip>
              <a:tabLst>
                <a:tab pos="806450" algn="l"/>
                <a:tab pos="1141413" algn="l"/>
                <a:tab pos="5243513" algn="l"/>
              </a:tabLst>
              <a:defRPr sz="2900" b="1">
                <a:solidFill>
                  <a:srgbClr val="7AB800"/>
                </a:solidFill>
                <a:latin typeface="Arial" charset="0"/>
              </a:defRPr>
            </a:lvl8pPr>
            <a:lvl9pPr marL="2644775" indent="-815975" algn="l" defTabSz="512763" rtl="0" eaLnBrk="0" fontAlgn="base" hangingPunct="0">
              <a:spcBef>
                <a:spcPct val="0"/>
              </a:spcBef>
              <a:spcAft>
                <a:spcPct val="0"/>
              </a:spcAft>
              <a:buSzPct val="30000"/>
              <a:buBlip>
                <a:blip r:embed="rId2"/>
              </a:buBlip>
              <a:tabLst>
                <a:tab pos="806450" algn="l"/>
                <a:tab pos="1141413" algn="l"/>
                <a:tab pos="5243513" algn="l"/>
              </a:tabLst>
              <a:defRPr sz="2900" b="1">
                <a:solidFill>
                  <a:srgbClr val="7AB800"/>
                </a:solidFill>
                <a:latin typeface="Arial" charset="0"/>
              </a:defRPr>
            </a:lvl9pPr>
          </a:lstStyle>
          <a:p>
            <a:pPr marL="0" indent="0">
              <a:buNone/>
            </a:pPr>
            <a:r>
              <a:rPr lang="fr-FR" sz="2800" kern="0" dirty="0" smtClean="0">
                <a:solidFill>
                  <a:srgbClr val="0070C0"/>
                </a:solidFill>
                <a:latin typeface="Cambria" pitchFamily="18" charset="0"/>
              </a:rPr>
              <a:t>36 Maladies à Déclaration Obligatoire</a:t>
            </a:r>
            <a:endParaRPr lang="fr-FR" sz="2800" kern="0" dirty="0">
              <a:solidFill>
                <a:srgbClr val="0070C0"/>
              </a:solidFill>
              <a:latin typeface="Cambria" pitchFamily="18" charset="0"/>
            </a:endParaRPr>
          </a:p>
        </p:txBody>
      </p:sp>
      <p:sp>
        <p:nvSpPr>
          <p:cNvPr id="5" name="Espace réservé du contenu 2"/>
          <p:cNvSpPr txBox="1">
            <a:spLocks/>
          </p:cNvSpPr>
          <p:nvPr/>
        </p:nvSpPr>
        <p:spPr>
          <a:xfrm>
            <a:off x="467544" y="1412776"/>
            <a:ext cx="8229600" cy="4525963"/>
          </a:xfrm>
          <a:prstGeom prst="rect">
            <a:avLst/>
          </a:prstGeom>
        </p:spPr>
        <p:txBody>
          <a:bodyPr numCol="2">
            <a:normAutofit fontScale="85000" lnSpcReduction="10000"/>
          </a:bodyPr>
          <a:lstStyle>
            <a:lvl1pPr marL="858838" indent="-858838" algn="l" rtl="0" eaLnBrk="0" fontAlgn="base" hangingPunct="0">
              <a:spcBef>
                <a:spcPct val="20000"/>
              </a:spcBef>
              <a:spcAft>
                <a:spcPct val="0"/>
              </a:spcAft>
              <a:buSzPct val="55000"/>
              <a:buBlip>
                <a:blip r:embed="rId3"/>
              </a:buBlip>
              <a:defRPr sz="1700">
                <a:solidFill>
                  <a:schemeClr val="tx1"/>
                </a:solidFill>
                <a:latin typeface="+mn-lt"/>
                <a:ea typeface="+mn-ea"/>
                <a:cs typeface="+mn-cs"/>
              </a:defRPr>
            </a:lvl1pPr>
            <a:lvl2pPr marL="1484313" indent="-153988" algn="l" rtl="0" eaLnBrk="0" fontAlgn="base" hangingPunct="0">
              <a:spcBef>
                <a:spcPct val="20000"/>
              </a:spcBef>
              <a:spcAft>
                <a:spcPct val="0"/>
              </a:spcAft>
              <a:buSzPct val="150000"/>
              <a:buChar char="-"/>
              <a:defRPr sz="1500">
                <a:solidFill>
                  <a:schemeClr val="tx1"/>
                </a:solidFill>
                <a:latin typeface="+mn-lt"/>
              </a:defRPr>
            </a:lvl2pPr>
            <a:lvl3pPr marL="1905000" indent="-990600" algn="l" rtl="0" eaLnBrk="0" fontAlgn="base" hangingPunct="0">
              <a:spcBef>
                <a:spcPct val="20000"/>
              </a:spcBef>
              <a:spcAft>
                <a:spcPct val="0"/>
              </a:spcAft>
              <a:buChar char="-"/>
              <a:defRPr sz="1200">
                <a:solidFill>
                  <a:schemeClr val="tx1"/>
                </a:solidFill>
                <a:latin typeface="+mn-lt"/>
              </a:defRPr>
            </a:lvl3pPr>
            <a:lvl4pPr marL="2701925" indent="-228600" algn="l" rtl="0" eaLnBrk="0" fontAlgn="base" hangingPunct="0">
              <a:spcBef>
                <a:spcPct val="20000"/>
              </a:spcBef>
              <a:spcAft>
                <a:spcPct val="0"/>
              </a:spcAft>
              <a:buChar char="–"/>
              <a:defRPr sz="2000">
                <a:solidFill>
                  <a:schemeClr val="tx1"/>
                </a:solidFill>
                <a:latin typeface="Times New Roman" charset="0"/>
              </a:defRPr>
            </a:lvl4pPr>
            <a:lvl5pPr marL="3121025" indent="-228600" algn="l" rtl="0" eaLnBrk="0" fontAlgn="base" hangingPunct="0">
              <a:spcBef>
                <a:spcPct val="20000"/>
              </a:spcBef>
              <a:spcAft>
                <a:spcPct val="0"/>
              </a:spcAft>
              <a:buChar char="»"/>
              <a:defRPr sz="2000">
                <a:solidFill>
                  <a:schemeClr val="tx1"/>
                </a:solidFill>
                <a:latin typeface="Times New Roman" charset="0"/>
              </a:defRPr>
            </a:lvl5pPr>
            <a:lvl6pPr marL="3578225" indent="-228600" algn="l" rtl="0" eaLnBrk="0" fontAlgn="base" hangingPunct="0">
              <a:spcBef>
                <a:spcPct val="20000"/>
              </a:spcBef>
              <a:spcAft>
                <a:spcPct val="0"/>
              </a:spcAft>
              <a:buChar char="»"/>
              <a:defRPr sz="2000">
                <a:solidFill>
                  <a:schemeClr val="tx1"/>
                </a:solidFill>
                <a:latin typeface="Times New Roman" charset="0"/>
              </a:defRPr>
            </a:lvl6pPr>
            <a:lvl7pPr marL="4035425" indent="-228600" algn="l" rtl="0" eaLnBrk="0" fontAlgn="base" hangingPunct="0">
              <a:spcBef>
                <a:spcPct val="20000"/>
              </a:spcBef>
              <a:spcAft>
                <a:spcPct val="0"/>
              </a:spcAft>
              <a:buChar char="»"/>
              <a:defRPr sz="2000">
                <a:solidFill>
                  <a:schemeClr val="tx1"/>
                </a:solidFill>
                <a:latin typeface="Times New Roman" charset="0"/>
              </a:defRPr>
            </a:lvl7pPr>
            <a:lvl8pPr marL="4492625" indent="-228600" algn="l" rtl="0" eaLnBrk="0" fontAlgn="base" hangingPunct="0">
              <a:spcBef>
                <a:spcPct val="20000"/>
              </a:spcBef>
              <a:spcAft>
                <a:spcPct val="0"/>
              </a:spcAft>
              <a:buChar char="»"/>
              <a:defRPr sz="2000">
                <a:solidFill>
                  <a:schemeClr val="tx1"/>
                </a:solidFill>
                <a:latin typeface="Times New Roman" charset="0"/>
              </a:defRPr>
            </a:lvl8pPr>
            <a:lvl9pPr marL="4949825" indent="-228600" algn="l" rtl="0" eaLnBrk="0" fontAlgn="base" hangingPunct="0">
              <a:spcBef>
                <a:spcPct val="20000"/>
              </a:spcBef>
              <a:spcAft>
                <a:spcPct val="0"/>
              </a:spcAft>
              <a:buChar char="»"/>
              <a:defRPr sz="2000">
                <a:solidFill>
                  <a:schemeClr val="tx1"/>
                </a:solidFill>
                <a:latin typeface="Times New Roman" charset="0"/>
              </a:defRPr>
            </a:lvl9pPr>
          </a:lstStyle>
          <a:p>
            <a:pPr>
              <a:buFontTx/>
              <a:buNone/>
            </a:pPr>
            <a:r>
              <a:rPr lang="fr-FR" kern="0" dirty="0" smtClean="0">
                <a:latin typeface="Cambria" pitchFamily="18" charset="0"/>
              </a:rPr>
              <a:t>• Bilharziose</a:t>
            </a:r>
            <a:endParaRPr lang="fr-FR" kern="0" dirty="0">
              <a:latin typeface="Cambria" pitchFamily="18" charset="0"/>
            </a:endParaRPr>
          </a:p>
          <a:p>
            <a:pPr>
              <a:buFontTx/>
              <a:buNone/>
            </a:pPr>
            <a:r>
              <a:rPr lang="fr-FR" kern="0" dirty="0" smtClean="0">
                <a:latin typeface="Cambria" pitchFamily="18" charset="0"/>
              </a:rPr>
              <a:t>• Botulisme</a:t>
            </a:r>
          </a:p>
          <a:p>
            <a:pPr>
              <a:buFontTx/>
              <a:buNone/>
            </a:pPr>
            <a:r>
              <a:rPr lang="fr-FR" kern="0" dirty="0" smtClean="0">
                <a:latin typeface="Cambria" pitchFamily="18" charset="0"/>
              </a:rPr>
              <a:t>• Brucellose</a:t>
            </a:r>
          </a:p>
          <a:p>
            <a:pPr>
              <a:buFontTx/>
              <a:buNone/>
            </a:pPr>
            <a:r>
              <a:rPr lang="fr-FR" kern="0" dirty="0" smtClean="0">
                <a:latin typeface="Cambria" pitchFamily="18" charset="0"/>
              </a:rPr>
              <a:t>• Charbon</a:t>
            </a:r>
          </a:p>
          <a:p>
            <a:pPr>
              <a:buFontTx/>
              <a:buNone/>
            </a:pPr>
            <a:r>
              <a:rPr lang="fr-FR" b="1" kern="0" dirty="0" smtClean="0">
                <a:latin typeface="Cambria" pitchFamily="18" charset="0"/>
              </a:rPr>
              <a:t>• </a:t>
            </a:r>
            <a:r>
              <a:rPr lang="fr-FR" b="1" kern="0" dirty="0" err="1" smtClean="0">
                <a:latin typeface="Cambria" pitchFamily="18" charset="0"/>
              </a:rPr>
              <a:t>Chikungunya</a:t>
            </a:r>
            <a:endParaRPr lang="fr-FR" b="1" kern="0" dirty="0" smtClean="0">
              <a:latin typeface="Cambria" pitchFamily="18" charset="0"/>
            </a:endParaRPr>
          </a:p>
          <a:p>
            <a:pPr>
              <a:buFontTx/>
              <a:buNone/>
            </a:pPr>
            <a:r>
              <a:rPr lang="fr-FR" kern="0" dirty="0" smtClean="0">
                <a:latin typeface="Cambria" pitchFamily="18" charset="0"/>
              </a:rPr>
              <a:t>• Cholera</a:t>
            </a:r>
          </a:p>
          <a:p>
            <a:pPr>
              <a:buFontTx/>
              <a:buNone/>
            </a:pPr>
            <a:r>
              <a:rPr lang="fr-FR" kern="0" dirty="0" smtClean="0">
                <a:latin typeface="Cambria" pitchFamily="18" charset="0"/>
              </a:rPr>
              <a:t>• </a:t>
            </a:r>
            <a:r>
              <a:rPr lang="fr-FR" b="1" kern="0" dirty="0" smtClean="0">
                <a:latin typeface="Cambria" pitchFamily="18" charset="0"/>
              </a:rPr>
              <a:t>Dengue</a:t>
            </a:r>
          </a:p>
          <a:p>
            <a:pPr>
              <a:buFontTx/>
              <a:buNone/>
            </a:pPr>
            <a:r>
              <a:rPr lang="fr-FR" kern="0" dirty="0" smtClean="0">
                <a:latin typeface="Cambria" pitchFamily="18" charset="0"/>
              </a:rPr>
              <a:t>• Diphtérie</a:t>
            </a:r>
          </a:p>
          <a:p>
            <a:pPr>
              <a:buFontTx/>
              <a:buNone/>
            </a:pPr>
            <a:r>
              <a:rPr lang="fr-FR" kern="0" dirty="0" smtClean="0">
                <a:latin typeface="Cambria" pitchFamily="18" charset="0"/>
              </a:rPr>
              <a:t>• Encéphalite </a:t>
            </a:r>
            <a:r>
              <a:rPr lang="fr-FR" kern="0" dirty="0">
                <a:latin typeface="Cambria" pitchFamily="18" charset="0"/>
              </a:rPr>
              <a:t>à tiques</a:t>
            </a:r>
            <a:endParaRPr lang="fr-FR" kern="0" dirty="0" smtClean="0">
              <a:latin typeface="Cambria" pitchFamily="18" charset="0"/>
            </a:endParaRPr>
          </a:p>
          <a:p>
            <a:pPr>
              <a:buFontTx/>
              <a:buNone/>
            </a:pPr>
            <a:r>
              <a:rPr lang="fr-FR" kern="0" dirty="0" smtClean="0">
                <a:latin typeface="Cambria" pitchFamily="18" charset="0"/>
              </a:rPr>
              <a:t>• Fièvres hémorragiques africaines</a:t>
            </a:r>
          </a:p>
          <a:p>
            <a:pPr>
              <a:buFontTx/>
              <a:buNone/>
            </a:pPr>
            <a:r>
              <a:rPr lang="fr-FR" kern="0" dirty="0" smtClean="0">
                <a:latin typeface="Cambria" pitchFamily="18" charset="0"/>
              </a:rPr>
              <a:t>• </a:t>
            </a:r>
            <a:r>
              <a:rPr lang="fr-FR" kern="0" dirty="0" err="1" smtClean="0">
                <a:latin typeface="Cambria" pitchFamily="18" charset="0"/>
              </a:rPr>
              <a:t>Mésotheliome</a:t>
            </a:r>
            <a:endParaRPr lang="fr-FR" kern="0" dirty="0" smtClean="0">
              <a:latin typeface="Cambria" pitchFamily="18" charset="0"/>
            </a:endParaRPr>
          </a:p>
          <a:p>
            <a:pPr>
              <a:buFontTx/>
              <a:buNone/>
            </a:pPr>
            <a:r>
              <a:rPr lang="fr-FR" kern="0" dirty="0" smtClean="0">
                <a:latin typeface="Cambria" pitchFamily="18" charset="0"/>
              </a:rPr>
              <a:t>• </a:t>
            </a:r>
            <a:r>
              <a:rPr lang="fr-FR" kern="0" dirty="0" err="1" smtClean="0">
                <a:latin typeface="Cambria" pitchFamily="18" charset="0"/>
              </a:rPr>
              <a:t>Orthopoxviroses</a:t>
            </a:r>
            <a:r>
              <a:rPr lang="fr-FR" kern="0" dirty="0" smtClean="0">
                <a:latin typeface="Cambria" pitchFamily="18" charset="0"/>
              </a:rPr>
              <a:t> dont la variole</a:t>
            </a:r>
          </a:p>
          <a:p>
            <a:pPr>
              <a:buFontTx/>
              <a:buNone/>
            </a:pPr>
            <a:r>
              <a:rPr lang="fr-FR" kern="0" dirty="0" smtClean="0">
                <a:latin typeface="Cambria" pitchFamily="18" charset="0"/>
              </a:rPr>
              <a:t>• Paludisme autochtone</a:t>
            </a:r>
          </a:p>
          <a:p>
            <a:pPr>
              <a:buFontTx/>
              <a:buNone/>
            </a:pPr>
            <a:r>
              <a:rPr lang="fr-FR" kern="0" dirty="0" smtClean="0">
                <a:latin typeface="Cambria" pitchFamily="18" charset="0"/>
              </a:rPr>
              <a:t>• Paludisme d'importation dans DOM</a:t>
            </a:r>
          </a:p>
          <a:p>
            <a:pPr>
              <a:buFontTx/>
              <a:buNone/>
            </a:pPr>
            <a:r>
              <a:rPr lang="fr-FR" kern="0" dirty="0" smtClean="0">
                <a:latin typeface="Cambria" pitchFamily="18" charset="0"/>
              </a:rPr>
              <a:t>• Peste</a:t>
            </a:r>
          </a:p>
          <a:p>
            <a:pPr>
              <a:buFontTx/>
              <a:buNone/>
            </a:pPr>
            <a:r>
              <a:rPr lang="fr-FR" kern="0" dirty="0" smtClean="0">
                <a:latin typeface="Cambria" pitchFamily="18" charset="0"/>
              </a:rPr>
              <a:t>• Poliomyélite</a:t>
            </a:r>
          </a:p>
          <a:p>
            <a:pPr marL="0" indent="0">
              <a:buNone/>
            </a:pPr>
            <a:r>
              <a:rPr lang="fr-FR" kern="0" dirty="0" smtClean="0">
                <a:latin typeface="Cambria" pitchFamily="18" charset="0"/>
              </a:rPr>
              <a:t>• Rage</a:t>
            </a:r>
            <a:endParaRPr lang="fr-FR" sz="1600" kern="0" dirty="0">
              <a:latin typeface="Cambria" pitchFamily="18" charset="0"/>
            </a:endParaRPr>
          </a:p>
          <a:p>
            <a:pPr marL="0" indent="0">
              <a:buNone/>
            </a:pPr>
            <a:r>
              <a:rPr lang="fr-FR" sz="1600" kern="0" dirty="0">
                <a:latin typeface="Cambria" pitchFamily="18" charset="0"/>
              </a:rPr>
              <a:t>• Fièvre jaune</a:t>
            </a:r>
          </a:p>
          <a:p>
            <a:pPr marL="0" indent="0">
              <a:buNone/>
            </a:pPr>
            <a:r>
              <a:rPr lang="fr-FR" sz="1600" kern="0" dirty="0">
                <a:latin typeface="Cambria" pitchFamily="18" charset="0"/>
              </a:rPr>
              <a:t>• Fièvre typhoïde et fièvres paratyphoïdes</a:t>
            </a:r>
          </a:p>
          <a:p>
            <a:pPr marL="0" indent="0">
              <a:buNone/>
            </a:pPr>
            <a:r>
              <a:rPr lang="fr-FR" sz="1600" kern="0" dirty="0">
                <a:latin typeface="Cambria" pitchFamily="18" charset="0"/>
              </a:rPr>
              <a:t>• </a:t>
            </a:r>
            <a:r>
              <a:rPr lang="fr-FR" sz="1600" b="1" kern="0" dirty="0">
                <a:latin typeface="Cambria" pitchFamily="18" charset="0"/>
              </a:rPr>
              <a:t>Hépatite A aigue</a:t>
            </a:r>
          </a:p>
          <a:p>
            <a:pPr marL="0" indent="0">
              <a:buNone/>
            </a:pPr>
            <a:r>
              <a:rPr lang="fr-FR" sz="1600" kern="0" dirty="0">
                <a:latin typeface="Cambria" pitchFamily="18" charset="0"/>
              </a:rPr>
              <a:t>• Infection par le virus de l'hépatite B</a:t>
            </a:r>
          </a:p>
          <a:p>
            <a:pPr marL="0" indent="0">
              <a:buNone/>
            </a:pPr>
            <a:r>
              <a:rPr lang="fr-FR" sz="1600" kern="0" dirty="0">
                <a:latin typeface="Cambria" pitchFamily="18" charset="0"/>
              </a:rPr>
              <a:t>• Infection par le VIH quel qu'en soit le stade</a:t>
            </a:r>
          </a:p>
          <a:p>
            <a:pPr marL="0" indent="0">
              <a:buNone/>
            </a:pPr>
            <a:r>
              <a:rPr lang="fr-FR" sz="1600" b="1" kern="0" dirty="0">
                <a:latin typeface="Cambria" pitchFamily="18" charset="0"/>
              </a:rPr>
              <a:t>• Infection invasive a méningocoque</a:t>
            </a:r>
          </a:p>
          <a:p>
            <a:pPr marL="0" indent="0">
              <a:buNone/>
            </a:pPr>
            <a:r>
              <a:rPr lang="fr-FR" sz="1600" kern="0" dirty="0">
                <a:latin typeface="Cambria" pitchFamily="18" charset="0"/>
              </a:rPr>
              <a:t>• </a:t>
            </a:r>
            <a:r>
              <a:rPr lang="fr-FR" sz="1600" b="1" kern="0" dirty="0">
                <a:latin typeface="Cambria" pitchFamily="18" charset="0"/>
              </a:rPr>
              <a:t>Légionellose</a:t>
            </a:r>
          </a:p>
          <a:p>
            <a:pPr marL="0" indent="0">
              <a:buNone/>
            </a:pPr>
            <a:r>
              <a:rPr lang="fr-FR" sz="1600" b="1" kern="0" dirty="0">
                <a:latin typeface="Cambria" pitchFamily="18" charset="0"/>
              </a:rPr>
              <a:t>• Listériose</a:t>
            </a:r>
          </a:p>
          <a:p>
            <a:pPr marL="0" indent="0">
              <a:buNone/>
            </a:pPr>
            <a:r>
              <a:rPr lang="fr-FR" sz="1600" kern="0" dirty="0">
                <a:latin typeface="Cambria" pitchFamily="18" charset="0"/>
              </a:rPr>
              <a:t>• </a:t>
            </a:r>
            <a:r>
              <a:rPr lang="fr-FR" sz="1600" b="1" kern="0" dirty="0">
                <a:latin typeface="Cambria" pitchFamily="18" charset="0"/>
              </a:rPr>
              <a:t>Rougeole</a:t>
            </a:r>
          </a:p>
          <a:p>
            <a:pPr marL="0" indent="0">
              <a:buNone/>
            </a:pPr>
            <a:r>
              <a:rPr lang="fr-FR" sz="1600" kern="0" dirty="0">
                <a:latin typeface="Cambria" pitchFamily="18" charset="0"/>
              </a:rPr>
              <a:t>•  Rubéole</a:t>
            </a:r>
          </a:p>
          <a:p>
            <a:pPr marL="0" indent="0">
              <a:buNone/>
            </a:pPr>
            <a:r>
              <a:rPr lang="fr-FR" sz="1600" kern="0" dirty="0">
                <a:latin typeface="Cambria" pitchFamily="18" charset="0"/>
              </a:rPr>
              <a:t>• </a:t>
            </a:r>
            <a:r>
              <a:rPr lang="fr-FR" sz="1600" b="1" kern="0" dirty="0">
                <a:latin typeface="Cambria" pitchFamily="18" charset="0"/>
              </a:rPr>
              <a:t>Saturnisme de l'enfant mineur</a:t>
            </a:r>
          </a:p>
          <a:p>
            <a:pPr marL="0" indent="0">
              <a:buNone/>
            </a:pPr>
            <a:r>
              <a:rPr lang="fr-FR" sz="1600" kern="0" dirty="0">
                <a:latin typeface="Cambria" pitchFamily="18" charset="0"/>
              </a:rPr>
              <a:t>• Suspicion de maladie de Creutzfeldt-Jakob</a:t>
            </a:r>
          </a:p>
          <a:p>
            <a:pPr marL="0" indent="0">
              <a:buNone/>
            </a:pPr>
            <a:r>
              <a:rPr lang="fr-FR" sz="1600" kern="0" dirty="0">
                <a:latin typeface="Cambria" pitchFamily="18" charset="0"/>
              </a:rPr>
              <a:t>• Tétanos</a:t>
            </a:r>
          </a:p>
          <a:p>
            <a:pPr marL="0" indent="0">
              <a:buNone/>
            </a:pPr>
            <a:r>
              <a:rPr lang="fr-FR" sz="1600" kern="0" dirty="0">
                <a:latin typeface="Cambria" pitchFamily="18" charset="0"/>
              </a:rPr>
              <a:t>• </a:t>
            </a:r>
            <a:r>
              <a:rPr lang="fr-FR" sz="1600" b="1" kern="0" dirty="0">
                <a:latin typeface="Cambria" pitchFamily="18" charset="0"/>
              </a:rPr>
              <a:t>Toxi-infection alimentaire collective</a:t>
            </a:r>
          </a:p>
          <a:p>
            <a:pPr marL="0" indent="0">
              <a:buNone/>
            </a:pPr>
            <a:r>
              <a:rPr lang="fr-FR" sz="1600" kern="0" dirty="0">
                <a:latin typeface="Cambria" pitchFamily="18" charset="0"/>
              </a:rPr>
              <a:t>• Tuberculose</a:t>
            </a:r>
          </a:p>
          <a:p>
            <a:pPr marL="0" indent="0">
              <a:buNone/>
            </a:pPr>
            <a:r>
              <a:rPr lang="fr-FR" sz="1600" kern="0" dirty="0">
                <a:latin typeface="Cambria" pitchFamily="18" charset="0"/>
              </a:rPr>
              <a:t>• Tularémie</a:t>
            </a:r>
          </a:p>
          <a:p>
            <a:pPr marL="0" indent="0">
              <a:buNone/>
            </a:pPr>
            <a:r>
              <a:rPr lang="fr-FR" sz="1600" kern="0" dirty="0">
                <a:latin typeface="Cambria" pitchFamily="18" charset="0"/>
              </a:rPr>
              <a:t>• Typhus exanthématique</a:t>
            </a:r>
          </a:p>
          <a:p>
            <a:pPr marL="0" indent="0">
              <a:buNone/>
            </a:pPr>
            <a:r>
              <a:rPr lang="fr-FR" sz="1600" kern="0" dirty="0">
                <a:latin typeface="Cambria" pitchFamily="18" charset="0"/>
              </a:rPr>
              <a:t>• </a:t>
            </a:r>
            <a:r>
              <a:rPr lang="fr-FR" sz="1600" kern="0" dirty="0" err="1">
                <a:latin typeface="Cambria" pitchFamily="18" charset="0"/>
              </a:rPr>
              <a:t>Zika</a:t>
            </a:r>
            <a:endParaRPr lang="fr-FR" sz="1600" kern="0" dirty="0">
              <a:latin typeface="Cambria" pitchFamily="18" charset="0"/>
            </a:endParaRPr>
          </a:p>
          <a:p>
            <a:pPr marL="0" indent="0">
              <a:buNone/>
            </a:pPr>
            <a:r>
              <a:rPr lang="fr-FR" sz="1600" kern="0" dirty="0" smtClean="0">
                <a:latin typeface="Cambria" pitchFamily="18" charset="0"/>
              </a:rPr>
              <a:t>• West </a:t>
            </a:r>
            <a:r>
              <a:rPr lang="fr-FR" sz="1600" kern="0" dirty="0">
                <a:latin typeface="Cambria" pitchFamily="18" charset="0"/>
              </a:rPr>
              <a:t>Nile virus</a:t>
            </a:r>
          </a:p>
          <a:p>
            <a:pPr marL="0" indent="0">
              <a:buNone/>
            </a:pPr>
            <a:endParaRPr lang="fr-FR" b="1" kern="0" dirty="0">
              <a:latin typeface="Cambria" pitchFamily="18" charset="0"/>
            </a:endParaRPr>
          </a:p>
          <a:p>
            <a:pPr>
              <a:buFontTx/>
              <a:buNone/>
            </a:pPr>
            <a:endParaRPr lang="fr-FR" kern="0" dirty="0">
              <a:latin typeface="Cambria" pitchFamily="18" charset="0"/>
            </a:endParaRPr>
          </a:p>
        </p:txBody>
      </p:sp>
    </p:spTree>
    <p:extLst>
      <p:ext uri="{BB962C8B-B14F-4D97-AF65-F5344CB8AC3E}">
        <p14:creationId xmlns:p14="http://schemas.microsoft.com/office/powerpoint/2010/main" xmlns="" val="351483927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2123728" y="116632"/>
            <a:ext cx="8153400" cy="1143000"/>
          </a:xfrm>
        </p:spPr>
        <p:txBody>
          <a:bodyPr/>
          <a:lstStyle/>
          <a:p>
            <a:pPr marL="0" lvl="0" indent="0" defTabSz="914400" eaLnBrk="1" hangingPunct="1">
              <a:spcBef>
                <a:spcPct val="50000"/>
              </a:spcBef>
              <a:buNone/>
              <a:tabLst/>
            </a:pPr>
            <a:r>
              <a:rPr lang="fr-FR" sz="2800" dirty="0" smtClean="0">
                <a:solidFill>
                  <a:srgbClr val="0070C0"/>
                </a:solidFill>
                <a:latin typeface="Cambria" pitchFamily="18" charset="0"/>
                <a:ea typeface="+mn-ea"/>
                <a:cs typeface="+mn-cs"/>
              </a:rPr>
              <a:t>36 </a:t>
            </a:r>
            <a:r>
              <a:rPr lang="fr-FR" sz="2800" dirty="0">
                <a:solidFill>
                  <a:srgbClr val="0070C0"/>
                </a:solidFill>
                <a:latin typeface="Cambria" pitchFamily="18" charset="0"/>
                <a:ea typeface="+mn-ea"/>
                <a:cs typeface="+mn-cs"/>
              </a:rPr>
              <a:t>« Maladies » à Déclaration Obligatoire</a:t>
            </a:r>
            <a:r>
              <a:rPr lang="fr-FR" sz="2800" b="0" dirty="0">
                <a:solidFill>
                  <a:srgbClr val="0070C0"/>
                </a:solidFill>
                <a:latin typeface="Cambria" pitchFamily="18" charset="0"/>
                <a:ea typeface="+mn-ea"/>
                <a:cs typeface="+mn-cs"/>
              </a:rPr>
              <a:t/>
            </a:r>
            <a:br>
              <a:rPr lang="fr-FR" sz="2800" b="0" dirty="0">
                <a:solidFill>
                  <a:srgbClr val="0070C0"/>
                </a:solidFill>
                <a:latin typeface="Cambria" pitchFamily="18" charset="0"/>
                <a:ea typeface="+mn-ea"/>
                <a:cs typeface="+mn-cs"/>
              </a:rPr>
            </a:br>
            <a:endParaRPr lang="fr-FR" dirty="0"/>
          </a:p>
        </p:txBody>
      </p:sp>
      <p:sp>
        <p:nvSpPr>
          <p:cNvPr id="3" name="Espace réservé du contenu 2"/>
          <p:cNvSpPr>
            <a:spLocks noGrp="1"/>
          </p:cNvSpPr>
          <p:nvPr>
            <p:ph idx="1"/>
          </p:nvPr>
        </p:nvSpPr>
        <p:spPr>
          <a:xfrm>
            <a:off x="611560" y="1844824"/>
            <a:ext cx="7776864" cy="4968552"/>
          </a:xfrm>
        </p:spPr>
        <p:txBody>
          <a:bodyPr/>
          <a:lstStyle/>
          <a:p>
            <a:pPr algn="just">
              <a:buFont typeface="Wingdings" panose="05000000000000000000" pitchFamily="2" charset="2"/>
              <a:buChar char="Ø"/>
            </a:pPr>
            <a:r>
              <a:rPr lang="fr-FR" sz="2200" dirty="0" smtClean="0">
                <a:latin typeface="Cambria" panose="02040503050406030204" pitchFamily="18" charset="0"/>
              </a:rPr>
              <a:t>34 maladies </a:t>
            </a:r>
            <a:r>
              <a:rPr lang="fr-FR" sz="2200" dirty="0">
                <a:latin typeface="Cambria" panose="02040503050406030204" pitchFamily="18" charset="0"/>
              </a:rPr>
              <a:t>infectieuses et 2 </a:t>
            </a:r>
            <a:r>
              <a:rPr lang="fr-FR" sz="2200" dirty="0" smtClean="0">
                <a:latin typeface="Cambria" panose="02040503050406030204" pitchFamily="18" charset="0"/>
              </a:rPr>
              <a:t>maladies non-infectieuses (</a:t>
            </a:r>
            <a:r>
              <a:rPr lang="fr-FR" sz="2200" dirty="0" err="1" smtClean="0">
                <a:latin typeface="Cambria" panose="02040503050406030204" pitchFamily="18" charset="0"/>
              </a:rPr>
              <a:t>mésothéliome</a:t>
            </a:r>
            <a:r>
              <a:rPr lang="fr-FR" sz="2200" dirty="0" smtClean="0">
                <a:latin typeface="Cambria" panose="02040503050406030204" pitchFamily="18" charset="0"/>
              </a:rPr>
              <a:t> </a:t>
            </a:r>
            <a:r>
              <a:rPr lang="fr-FR" sz="2200" dirty="0">
                <a:latin typeface="Cambria" panose="02040503050406030204" pitchFamily="18" charset="0"/>
              </a:rPr>
              <a:t>et saturnisme chez les enfants mineurs</a:t>
            </a:r>
            <a:r>
              <a:rPr lang="fr-FR" sz="2200" dirty="0" smtClean="0">
                <a:latin typeface="Cambria" panose="02040503050406030204" pitchFamily="18" charset="0"/>
              </a:rPr>
              <a:t>)</a:t>
            </a:r>
          </a:p>
          <a:p>
            <a:pPr marL="0" indent="0" algn="just">
              <a:buNone/>
            </a:pPr>
            <a:endParaRPr lang="fr-FR" sz="2200" dirty="0" smtClean="0">
              <a:latin typeface="Cambria" panose="02040503050406030204" pitchFamily="18" charset="0"/>
            </a:endParaRPr>
          </a:p>
          <a:p>
            <a:pPr algn="just">
              <a:buFont typeface="Wingdings" panose="05000000000000000000" pitchFamily="2" charset="2"/>
              <a:buChar char="Ø"/>
            </a:pPr>
            <a:r>
              <a:rPr lang="fr-FR" sz="2200" dirty="0" smtClean="0">
                <a:latin typeface="Cambria" panose="02040503050406030204" pitchFamily="18" charset="0"/>
              </a:rPr>
              <a:t>On </a:t>
            </a:r>
            <a:r>
              <a:rPr lang="fr-FR" sz="2200" dirty="0">
                <a:latin typeface="Cambria" panose="02040503050406030204" pitchFamily="18" charset="0"/>
              </a:rPr>
              <a:t>distingue deux groupes de MDO </a:t>
            </a:r>
            <a:r>
              <a:rPr lang="fr-FR" sz="2200" dirty="0" smtClean="0">
                <a:latin typeface="Cambria" panose="02040503050406030204" pitchFamily="18" charset="0"/>
              </a:rPr>
              <a:t>:</a:t>
            </a:r>
          </a:p>
          <a:p>
            <a:pPr marL="1220787" lvl="2" indent="-342900" algn="just">
              <a:spcBef>
                <a:spcPct val="50000"/>
              </a:spcBef>
              <a:buFont typeface="Cambria" panose="02040503050406030204" pitchFamily="18" charset="0"/>
              <a:buChar char="‐"/>
            </a:pPr>
            <a:r>
              <a:rPr lang="fr-FR" sz="2000" kern="1200" dirty="0" smtClean="0">
                <a:latin typeface="Cambria" panose="02040503050406030204" pitchFamily="18" charset="0"/>
                <a:ea typeface="+mn-ea"/>
                <a:cs typeface="+mn-cs"/>
              </a:rPr>
              <a:t>32 </a:t>
            </a:r>
            <a:r>
              <a:rPr lang="fr-FR" sz="2000" kern="1200" dirty="0">
                <a:latin typeface="Cambria" panose="02040503050406030204" pitchFamily="18" charset="0"/>
                <a:ea typeface="+mn-ea"/>
                <a:cs typeface="+mn-cs"/>
              </a:rPr>
              <a:t>MDO qui nécessitent à la fois une intervention urgente locale, nationale ou internationale et une surveillance pour la conduite et l’évaluation des politiques publiques </a:t>
            </a:r>
            <a:endParaRPr lang="fr-FR" sz="2000" kern="1200" dirty="0" smtClean="0">
              <a:latin typeface="Cambria" panose="02040503050406030204" pitchFamily="18" charset="0"/>
              <a:ea typeface="+mn-ea"/>
              <a:cs typeface="+mn-cs"/>
            </a:endParaRPr>
          </a:p>
          <a:p>
            <a:pPr marL="1220787" lvl="2" indent="-342900" algn="just">
              <a:spcBef>
                <a:spcPct val="50000"/>
              </a:spcBef>
              <a:buFont typeface="Cambria" panose="02040503050406030204" pitchFamily="18" charset="0"/>
              <a:buChar char="‐"/>
            </a:pPr>
            <a:r>
              <a:rPr lang="fr-FR" sz="2000" kern="1200" dirty="0" smtClean="0">
                <a:latin typeface="Cambria" panose="02040503050406030204" pitchFamily="18" charset="0"/>
                <a:ea typeface="+mn-ea"/>
                <a:cs typeface="+mn-cs"/>
              </a:rPr>
              <a:t>4 MDO </a:t>
            </a:r>
            <a:r>
              <a:rPr lang="fr-FR" sz="2000" kern="1200" dirty="0">
                <a:latin typeface="Cambria" panose="02040503050406030204" pitchFamily="18" charset="0"/>
                <a:ea typeface="+mn-ea"/>
                <a:cs typeface="+mn-cs"/>
              </a:rPr>
              <a:t>pour lesquelles seule une surveillance est </a:t>
            </a:r>
            <a:r>
              <a:rPr lang="fr-FR" sz="2000" kern="1200" dirty="0" smtClean="0">
                <a:latin typeface="Cambria" panose="02040503050406030204" pitchFamily="18" charset="0"/>
                <a:ea typeface="+mn-ea"/>
                <a:cs typeface="+mn-cs"/>
              </a:rPr>
              <a:t>nécessaire. </a:t>
            </a:r>
            <a:r>
              <a:rPr lang="fr-FR" sz="2000" kern="1200" dirty="0">
                <a:latin typeface="Cambria" panose="02040503050406030204" pitchFamily="18" charset="0"/>
                <a:ea typeface="+mn-ea"/>
                <a:cs typeface="+mn-cs"/>
              </a:rPr>
              <a:t>Il s’agit de l’infection par le VIH quel que soit le stade, de l’hépatite B aiguë, du tétanos et </a:t>
            </a:r>
            <a:r>
              <a:rPr lang="fr-FR" sz="2000" kern="1200" dirty="0" smtClean="0">
                <a:latin typeface="Cambria" panose="02040503050406030204" pitchFamily="18" charset="0"/>
                <a:ea typeface="+mn-ea"/>
                <a:cs typeface="+mn-cs"/>
              </a:rPr>
              <a:t>du </a:t>
            </a:r>
            <a:r>
              <a:rPr lang="fr-FR" sz="2000" kern="1200" dirty="0" err="1" smtClean="0">
                <a:latin typeface="Cambria" panose="02040503050406030204" pitchFamily="18" charset="0"/>
                <a:ea typeface="+mn-ea"/>
                <a:cs typeface="+mn-cs"/>
              </a:rPr>
              <a:t>mésothéliome</a:t>
            </a:r>
            <a:r>
              <a:rPr lang="fr-FR" sz="2000" kern="1200" dirty="0" smtClean="0">
                <a:latin typeface="Cambria" panose="02040503050406030204" pitchFamily="18" charset="0"/>
                <a:ea typeface="+mn-ea"/>
                <a:cs typeface="+mn-cs"/>
              </a:rPr>
              <a:t>.</a:t>
            </a:r>
            <a:endParaRPr lang="fr-FR" sz="2000" kern="1200" dirty="0">
              <a:latin typeface="Cambria" panose="02040503050406030204" pitchFamily="18" charset="0"/>
              <a:ea typeface="+mn-ea"/>
              <a:cs typeface="+mn-cs"/>
            </a:endParaRPr>
          </a:p>
          <a:p>
            <a:pPr marL="800100" lvl="1" indent="-342900">
              <a:spcBef>
                <a:spcPct val="50000"/>
              </a:spcBef>
              <a:buFont typeface="Cambria" panose="02040503050406030204" pitchFamily="18" charset="0"/>
              <a:buChar char="‐"/>
            </a:pPr>
            <a:endParaRPr lang="fr-FR" sz="2000" kern="1200" dirty="0">
              <a:latin typeface="Cambria" panose="02040503050406030204" pitchFamily="18" charset="0"/>
              <a:ea typeface="+mn-ea"/>
              <a:cs typeface="+mn-cs"/>
            </a:endParaRPr>
          </a:p>
        </p:txBody>
      </p:sp>
    </p:spTree>
    <p:extLst>
      <p:ext uri="{BB962C8B-B14F-4D97-AF65-F5344CB8AC3E}">
        <p14:creationId xmlns:p14="http://schemas.microsoft.com/office/powerpoint/2010/main" xmlns="" val="147843536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p:cNvSpPr txBox="1"/>
          <p:nvPr/>
        </p:nvSpPr>
        <p:spPr>
          <a:xfrm>
            <a:off x="2627784" y="116632"/>
            <a:ext cx="6948264" cy="584775"/>
          </a:xfrm>
          <a:prstGeom prst="rect">
            <a:avLst/>
          </a:prstGeom>
          <a:noFill/>
        </p:spPr>
        <p:txBody>
          <a:bodyPr wrap="square" rtlCol="0">
            <a:spAutoFit/>
          </a:bodyPr>
          <a:lstStyle/>
          <a:p>
            <a:r>
              <a:rPr lang="fr-FR" sz="3200" b="1" dirty="0" smtClean="0">
                <a:solidFill>
                  <a:srgbClr val="0070C0"/>
                </a:solidFill>
                <a:latin typeface="Cambria" panose="02040503050406030204" pitchFamily="18" charset="0"/>
              </a:rPr>
              <a:t>Circuit de signalement des MDO</a:t>
            </a:r>
            <a:endParaRPr lang="fr-FR" sz="3200" b="1" dirty="0">
              <a:solidFill>
                <a:srgbClr val="0070C0"/>
              </a:solidFill>
              <a:latin typeface="Cambria" panose="02040503050406030204" pitchFamily="18" charset="0"/>
            </a:endParaRPr>
          </a:p>
        </p:txBody>
      </p:sp>
      <p:sp>
        <p:nvSpPr>
          <p:cNvPr id="7" name="Text Box 2"/>
          <p:cNvSpPr txBox="1">
            <a:spLocks noChangeArrowheads="1"/>
          </p:cNvSpPr>
          <p:nvPr/>
        </p:nvSpPr>
        <p:spPr bwMode="auto">
          <a:xfrm>
            <a:off x="1789113" y="1360488"/>
            <a:ext cx="1493837" cy="1046440"/>
          </a:xfrm>
          <a:prstGeom prst="rect">
            <a:avLst/>
          </a:prstGeom>
          <a:solidFill>
            <a:srgbClr val="FFFFFF"/>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fr-FR" altLang="fr-FR" sz="1400" b="1" i="0" u="none" strike="noStrike" cap="none" normalizeH="0" baseline="0" dirty="0" smtClean="0">
                <a:ln>
                  <a:noFill/>
                </a:ln>
                <a:solidFill>
                  <a:schemeClr val="tx1"/>
                </a:solidFill>
                <a:effectLst/>
                <a:latin typeface="Cambria" pitchFamily="18" charset="0"/>
                <a:ea typeface="Calibri" pitchFamily="34" charset="0"/>
                <a:cs typeface="Times New Roman" pitchFamily="18" charset="0"/>
              </a:rPr>
              <a:t>1</a:t>
            </a:r>
            <a:r>
              <a:rPr kumimoji="0" lang="fr-FR" altLang="fr-FR" sz="1400" b="1" i="0" u="none" strike="noStrike" cap="none" normalizeH="0" dirty="0" smtClean="0">
                <a:ln>
                  <a:noFill/>
                </a:ln>
                <a:solidFill>
                  <a:schemeClr val="tx1"/>
                </a:solidFill>
                <a:effectLst/>
                <a:latin typeface="Cambria" pitchFamily="18" charset="0"/>
                <a:ea typeface="Calibri" pitchFamily="34" charset="0"/>
                <a:cs typeface="Times New Roman" pitchFamily="18" charset="0"/>
              </a:rPr>
              <a:t> </a:t>
            </a:r>
            <a:r>
              <a:rPr kumimoji="0" lang="fr-FR" altLang="fr-FR" sz="1200" i="0" u="none" strike="noStrike" cap="none" normalizeH="0" dirty="0" smtClean="0">
                <a:ln>
                  <a:noFill/>
                </a:ln>
                <a:solidFill>
                  <a:schemeClr val="tx1"/>
                </a:solidFill>
                <a:effectLst/>
                <a:latin typeface="Cambria" pitchFamily="18" charset="0"/>
                <a:ea typeface="Calibri" pitchFamily="34" charset="0"/>
                <a:cs typeface="Times New Roman" pitchFamily="18" charset="0"/>
              </a:rPr>
              <a:t>Envoi par mail ou fax de la fiche </a:t>
            </a:r>
            <a:r>
              <a:rPr kumimoji="0" lang="fr-FR" altLang="fr-FR" sz="1200" i="0" u="none" strike="noStrike" cap="none" normalizeH="0" dirty="0" err="1" smtClean="0">
                <a:ln>
                  <a:noFill/>
                </a:ln>
                <a:solidFill>
                  <a:schemeClr val="tx1"/>
                </a:solidFill>
                <a:effectLst/>
                <a:latin typeface="Cambria" pitchFamily="18" charset="0"/>
                <a:ea typeface="Calibri" pitchFamily="34" charset="0"/>
                <a:cs typeface="Times New Roman" pitchFamily="18" charset="0"/>
              </a:rPr>
              <a:t>cerfa</a:t>
            </a:r>
            <a:r>
              <a:rPr kumimoji="0" lang="fr-FR" altLang="fr-FR" sz="1200" i="0" u="none" strike="noStrike" cap="none" normalizeH="0" dirty="0" smtClean="0">
                <a:ln>
                  <a:noFill/>
                </a:ln>
                <a:solidFill>
                  <a:schemeClr val="tx1"/>
                </a:solidFill>
                <a:effectLst/>
                <a:latin typeface="Cambria" pitchFamily="18" charset="0"/>
                <a:ea typeface="Calibri" pitchFamily="34" charset="0"/>
                <a:cs typeface="Times New Roman" pitchFamily="18" charset="0"/>
              </a:rPr>
              <a:t> de signalement des MDO (parfois appel téléphonique)</a:t>
            </a:r>
            <a:endParaRPr kumimoji="0" lang="fr-FR" altLang="fr-FR" sz="1200" i="0" u="none" strike="noStrike" cap="none" normalizeH="0" baseline="0" dirty="0" smtClean="0">
              <a:ln>
                <a:noFill/>
              </a:ln>
              <a:solidFill>
                <a:schemeClr val="tx1"/>
              </a:solidFill>
              <a:effectLst/>
              <a:latin typeface="Arial" pitchFamily="34" charset="0"/>
              <a:cs typeface="Arial" pitchFamily="34" charset="0"/>
            </a:endParaRPr>
          </a:p>
        </p:txBody>
      </p:sp>
      <p:sp>
        <p:nvSpPr>
          <p:cNvPr id="8" name="Text Box 9"/>
          <p:cNvSpPr txBox="1">
            <a:spLocks noChangeArrowheads="1"/>
          </p:cNvSpPr>
          <p:nvPr/>
        </p:nvSpPr>
        <p:spPr bwMode="auto">
          <a:xfrm>
            <a:off x="977900" y="3781425"/>
            <a:ext cx="2305050" cy="2130425"/>
          </a:xfrm>
          <a:prstGeom prst="rect">
            <a:avLst/>
          </a:prstGeom>
          <a:solidFill>
            <a:srgbClr val="FFFFFF"/>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fr-FR" altLang="fr-FR" sz="1400" b="1" i="0" u="none" strike="noStrike" cap="none" normalizeH="0" baseline="0" dirty="0" smtClean="0">
                <a:ln>
                  <a:noFill/>
                </a:ln>
                <a:solidFill>
                  <a:schemeClr val="tx1"/>
                </a:solidFill>
                <a:effectLst/>
                <a:latin typeface="Cambria" pitchFamily="18" charset="0"/>
                <a:ea typeface="Calibri" pitchFamily="34" charset="0"/>
                <a:cs typeface="Times New Roman" pitchFamily="18" charset="0"/>
              </a:rPr>
              <a:t>3</a:t>
            </a:r>
            <a:r>
              <a:rPr kumimoji="0" lang="fr-FR" altLang="fr-FR" sz="11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a:t>
            </a:r>
            <a:r>
              <a:rPr kumimoji="0" lang="fr-FR" altLang="fr-FR" sz="1200" b="0" i="0" u="none" strike="noStrike" cap="none" normalizeH="0" baseline="0" dirty="0" smtClean="0">
                <a:ln>
                  <a:noFill/>
                </a:ln>
                <a:solidFill>
                  <a:schemeClr val="tx1"/>
                </a:solidFill>
                <a:effectLst/>
                <a:latin typeface="Cambria" pitchFamily="18" charset="0"/>
                <a:ea typeface="Calibri" pitchFamily="34" charset="0"/>
                <a:cs typeface="Times New Roman" pitchFamily="18" charset="0"/>
              </a:rPr>
              <a:t>Investigation</a:t>
            </a:r>
            <a:r>
              <a:rPr kumimoji="0" lang="fr-FR" altLang="fr-FR" sz="1200" b="0" i="0" u="none" strike="noStrike" cap="none" normalizeH="0" baseline="0" dirty="0" smtClean="0">
                <a:ln>
                  <a:noFill/>
                </a:ln>
                <a:solidFill>
                  <a:schemeClr val="tx1"/>
                </a:solidFill>
                <a:effectLst/>
                <a:latin typeface="Calibri"/>
                <a:ea typeface="Calibri" pitchFamily="34" charset="0"/>
                <a:cs typeface="Times New Roman" pitchFamily="18" charset="0"/>
              </a:rPr>
              <a:t> </a:t>
            </a:r>
            <a:r>
              <a:rPr kumimoji="0" lang="fr-FR" altLang="fr-FR" sz="1200" b="0" i="0" u="none" strike="noStrike" cap="none" normalizeH="0" baseline="0" dirty="0" smtClean="0">
                <a:ln>
                  <a:noFill/>
                </a:ln>
                <a:solidFill>
                  <a:schemeClr val="tx1"/>
                </a:solidFill>
                <a:effectLst/>
                <a:latin typeface="Cambria" pitchFamily="18" charset="0"/>
                <a:ea typeface="Calibri" pitchFamily="34" charset="0"/>
                <a:cs typeface="Times New Roman" pitchFamily="18" charset="0"/>
              </a:rPr>
              <a:t>:</a:t>
            </a:r>
            <a:endParaRPr kumimoji="0" lang="fr-FR" altLang="fr-FR" sz="1200" b="0" i="0" u="none" strike="noStrike" cap="none" normalizeH="0" baseline="0" dirty="0" smtClean="0">
              <a:ln>
                <a:noFill/>
              </a:ln>
              <a:solidFill>
                <a:schemeClr val="tx1"/>
              </a:solidFill>
              <a:effectLst/>
              <a:latin typeface="Arial" pitchFamily="34" charset="0"/>
              <a:cs typeface="Arial" pitchFamily="34" charset="0"/>
            </a:endParaRPr>
          </a:p>
          <a:p>
            <a:pPr marL="171450" marR="0" lvl="0" indent="-171450" algn="l" defTabSz="914400" rtl="0" eaLnBrk="0" fontAlgn="base" latinLnBrk="0" hangingPunct="0">
              <a:lnSpc>
                <a:spcPct val="100000"/>
              </a:lnSpc>
              <a:spcBef>
                <a:spcPct val="0"/>
              </a:spcBef>
              <a:spcAft>
                <a:spcPct val="0"/>
              </a:spcAft>
              <a:buClrTx/>
              <a:buSzTx/>
              <a:buFontTx/>
              <a:buChar char="-"/>
              <a:tabLst/>
            </a:pPr>
            <a:r>
              <a:rPr lang="fr-FR" altLang="fr-FR" sz="1200" dirty="0">
                <a:solidFill>
                  <a:schemeClr val="tx1"/>
                </a:solidFill>
                <a:latin typeface="Cambria" pitchFamily="18" charset="0"/>
                <a:ea typeface="Calibri" pitchFamily="34" charset="0"/>
                <a:cs typeface="Times New Roman" pitchFamily="18" charset="0"/>
              </a:rPr>
              <a:t>D</a:t>
            </a:r>
            <a:r>
              <a:rPr kumimoji="0" lang="fr-FR" altLang="fr-FR" sz="1200" b="0" i="0" u="none" strike="noStrike" cap="none" normalizeH="0" baseline="0" dirty="0" smtClean="0">
                <a:ln>
                  <a:noFill/>
                </a:ln>
                <a:solidFill>
                  <a:schemeClr val="tx1"/>
                </a:solidFill>
                <a:effectLst/>
                <a:latin typeface="Cambria" pitchFamily="18" charset="0"/>
                <a:ea typeface="Calibri" pitchFamily="34" charset="0"/>
                <a:cs typeface="Times New Roman" pitchFamily="18" charset="0"/>
              </a:rPr>
              <a:t>u(des) cas suspect(s)/cas possible(s)/cas confirm</a:t>
            </a:r>
            <a:r>
              <a:rPr kumimoji="0" lang="fr-FR" altLang="fr-FR" sz="1200" b="0" i="0" u="none" strike="noStrike" cap="none" normalizeH="0" baseline="0" dirty="0" smtClean="0">
                <a:ln>
                  <a:noFill/>
                </a:ln>
                <a:solidFill>
                  <a:schemeClr val="tx1"/>
                </a:solidFill>
                <a:effectLst/>
                <a:latin typeface="Calibri"/>
                <a:ea typeface="Calibri" pitchFamily="34" charset="0"/>
                <a:cs typeface="Times New Roman" pitchFamily="18" charset="0"/>
              </a:rPr>
              <a:t>é</a:t>
            </a:r>
            <a:r>
              <a:rPr kumimoji="0" lang="fr-FR" altLang="fr-FR" sz="1200" b="0" i="0" u="none" strike="noStrike" cap="none" normalizeH="0" baseline="0" dirty="0" smtClean="0">
                <a:ln>
                  <a:noFill/>
                </a:ln>
                <a:solidFill>
                  <a:schemeClr val="tx1"/>
                </a:solidFill>
                <a:effectLst/>
                <a:latin typeface="Cambria" pitchFamily="18" charset="0"/>
                <a:ea typeface="Calibri" pitchFamily="34" charset="0"/>
                <a:cs typeface="Times New Roman" pitchFamily="18" charset="0"/>
              </a:rPr>
              <a:t>(s) par questionnaires ou autres</a:t>
            </a:r>
          </a:p>
          <a:p>
            <a:pPr marL="171450" marR="0" lvl="0" indent="-171450" algn="l" defTabSz="914400" rtl="0" eaLnBrk="0" fontAlgn="base" latinLnBrk="0" hangingPunct="0">
              <a:lnSpc>
                <a:spcPct val="100000"/>
              </a:lnSpc>
              <a:spcBef>
                <a:spcPct val="0"/>
              </a:spcBef>
              <a:spcAft>
                <a:spcPct val="0"/>
              </a:spcAft>
              <a:buClrTx/>
              <a:buSzTx/>
              <a:buFontTx/>
              <a:buChar char="-"/>
              <a:tabLst/>
            </a:pPr>
            <a:r>
              <a:rPr kumimoji="0" lang="fr-FR" altLang="fr-FR" sz="1200" b="0" i="0" u="none" strike="noStrike" cap="none" normalizeH="0" baseline="0" dirty="0" smtClean="0">
                <a:ln>
                  <a:noFill/>
                </a:ln>
                <a:solidFill>
                  <a:schemeClr val="tx1"/>
                </a:solidFill>
                <a:effectLst/>
                <a:latin typeface="Cambria" pitchFamily="18" charset="0"/>
                <a:ea typeface="Calibri" pitchFamily="34" charset="0"/>
                <a:cs typeface="Times New Roman" pitchFamily="18" charset="0"/>
              </a:rPr>
              <a:t>Des contacts (personnel hospitalier, contact communautaire</a:t>
            </a:r>
            <a:r>
              <a:rPr kumimoji="0" lang="fr-FR" altLang="fr-FR" sz="1200" b="0" i="0" u="none" strike="noStrike" cap="none" normalizeH="0" baseline="0" dirty="0" smtClean="0">
                <a:ln>
                  <a:noFill/>
                </a:ln>
                <a:solidFill>
                  <a:schemeClr val="tx1"/>
                </a:solidFill>
                <a:effectLst/>
                <a:latin typeface="Calibri"/>
                <a:ea typeface="Calibri" pitchFamily="34" charset="0"/>
                <a:cs typeface="Times New Roman" pitchFamily="18" charset="0"/>
              </a:rPr>
              <a:t>…</a:t>
            </a:r>
            <a:r>
              <a:rPr kumimoji="0" lang="fr-FR" altLang="fr-FR" sz="1200" b="0" i="0" u="none" strike="noStrike" cap="none" normalizeH="0" baseline="0" dirty="0" smtClean="0">
                <a:ln>
                  <a:noFill/>
                </a:ln>
                <a:solidFill>
                  <a:schemeClr val="tx1"/>
                </a:solidFill>
                <a:effectLst/>
                <a:latin typeface="Cambria" pitchFamily="18" charset="0"/>
                <a:ea typeface="Calibri" pitchFamily="34" charset="0"/>
                <a:cs typeface="Times New Roman" pitchFamily="18" charset="0"/>
              </a:rPr>
              <a:t>) par questionnaires ou autres </a:t>
            </a:r>
            <a:endParaRPr kumimoji="0" lang="fr-FR" altLang="fr-FR" sz="12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fr-FR" altLang="fr-FR" sz="1100" b="0" i="0" u="none" strike="noStrike" cap="none" normalizeH="0" baseline="0" dirty="0" smtClean="0">
                <a:ln>
                  <a:noFill/>
                </a:ln>
                <a:solidFill>
                  <a:schemeClr val="tx1"/>
                </a:solidFill>
                <a:effectLst/>
                <a:latin typeface="Cambria" pitchFamily="18" charset="0"/>
                <a:ea typeface="Calibri" pitchFamily="34" charset="0"/>
                <a:cs typeface="Times New Roman" pitchFamily="18" charset="0"/>
              </a:rPr>
              <a:t> </a:t>
            </a:r>
            <a:endParaRPr kumimoji="0" lang="fr-FR" altLang="fr-FR"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9" name="Text Box 14"/>
          <p:cNvSpPr txBox="1">
            <a:spLocks noChangeArrowheads="1"/>
          </p:cNvSpPr>
          <p:nvPr/>
        </p:nvSpPr>
        <p:spPr bwMode="auto">
          <a:xfrm>
            <a:off x="5245100" y="4441121"/>
            <a:ext cx="3120978" cy="1843791"/>
          </a:xfrm>
          <a:prstGeom prst="rect">
            <a:avLst/>
          </a:prstGeom>
          <a:solidFill>
            <a:srgbClr val="FFFFFF"/>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fr-FR" altLang="fr-FR" sz="1400" b="1" i="0" u="none" strike="noStrike" cap="none" normalizeH="0" baseline="0" dirty="0" smtClean="0">
                <a:ln>
                  <a:noFill/>
                </a:ln>
                <a:solidFill>
                  <a:schemeClr val="tx1"/>
                </a:solidFill>
                <a:effectLst/>
                <a:latin typeface="Cambria" pitchFamily="18" charset="0"/>
                <a:ea typeface="Calibri" pitchFamily="34" charset="0"/>
                <a:cs typeface="Times New Roman" pitchFamily="18" charset="0"/>
              </a:rPr>
              <a:t>3</a:t>
            </a:r>
            <a:r>
              <a:rPr kumimoji="0" lang="fr-FR" altLang="fr-FR" sz="1400" b="1" i="0" u="none" strike="noStrike" cap="none" normalizeH="0" baseline="0" dirty="0" smtClean="0">
                <a:ln>
                  <a:noFill/>
                </a:ln>
                <a:solidFill>
                  <a:schemeClr val="tx1"/>
                </a:solidFill>
                <a:effectLst/>
                <a:latin typeface="Calibri"/>
                <a:ea typeface="Calibri" pitchFamily="34" charset="0"/>
                <a:cs typeface="Times New Roman" pitchFamily="18" charset="0"/>
              </a:rPr>
              <a:t>’</a:t>
            </a:r>
            <a:r>
              <a:rPr kumimoji="0" lang="fr-FR" altLang="fr-FR" sz="1100" b="1" i="0" u="none" strike="noStrike" cap="none" normalizeH="0" baseline="0" dirty="0" smtClean="0">
                <a:ln>
                  <a:noFill/>
                </a:ln>
                <a:solidFill>
                  <a:schemeClr val="tx1"/>
                </a:solidFill>
                <a:effectLst/>
                <a:latin typeface="Cambria" pitchFamily="18" charset="0"/>
                <a:ea typeface="Calibri" pitchFamily="34" charset="0"/>
                <a:cs typeface="Times New Roman" pitchFamily="18" charset="0"/>
              </a:rPr>
              <a:t> </a:t>
            </a:r>
            <a:r>
              <a:rPr lang="fr-FR" altLang="fr-FR" sz="1200" dirty="0" smtClean="0">
                <a:solidFill>
                  <a:schemeClr val="tx1"/>
                </a:solidFill>
                <a:latin typeface="Cambria" pitchFamily="18" charset="0"/>
                <a:ea typeface="Calibri" pitchFamily="34" charset="0"/>
                <a:cs typeface="Times New Roman" pitchFamily="18" charset="0"/>
              </a:rPr>
              <a:t>Recours à la </a:t>
            </a:r>
            <a:r>
              <a:rPr kumimoji="0" lang="fr-FR" altLang="fr-FR" sz="1200" b="0" i="0" u="none" strike="noStrike" cap="none" normalizeH="0" baseline="0" dirty="0" smtClean="0">
                <a:ln>
                  <a:noFill/>
                </a:ln>
                <a:solidFill>
                  <a:schemeClr val="tx1"/>
                </a:solidFill>
                <a:effectLst/>
                <a:latin typeface="Cambria" pitchFamily="18" charset="0"/>
                <a:ea typeface="Calibri" pitchFamily="34" charset="0"/>
                <a:cs typeface="Times New Roman" pitchFamily="18" charset="0"/>
              </a:rPr>
              <a:t>CR</a:t>
            </a:r>
            <a:r>
              <a:rPr kumimoji="0" lang="fr-FR" altLang="fr-FR" sz="1200" b="0" i="0" u="none" strike="noStrike" cap="none" normalizeH="0" dirty="0" smtClean="0">
                <a:ln>
                  <a:noFill/>
                </a:ln>
                <a:solidFill>
                  <a:schemeClr val="tx1"/>
                </a:solidFill>
                <a:effectLst/>
                <a:latin typeface="Cambria" pitchFamily="18" charset="0"/>
                <a:ea typeface="Calibri" pitchFamily="34" charset="0"/>
                <a:cs typeface="Times New Roman" pitchFamily="18" charset="0"/>
              </a:rPr>
              <a:t> de </a:t>
            </a:r>
            <a:r>
              <a:rPr lang="fr-FR" altLang="fr-FR" sz="1200" dirty="0" err="1" smtClean="0">
                <a:solidFill>
                  <a:schemeClr val="tx1"/>
                </a:solidFill>
                <a:latin typeface="Cambria" pitchFamily="18" charset="0"/>
                <a:ea typeface="Calibri" pitchFamily="34" charset="0"/>
                <a:cs typeface="Times New Roman" pitchFamily="18" charset="0"/>
              </a:rPr>
              <a:t>SpF</a:t>
            </a:r>
            <a:r>
              <a:rPr kumimoji="0" lang="fr-FR" altLang="fr-FR" sz="1200" b="0" i="0" u="none" strike="noStrike" cap="none" normalizeH="0" baseline="0" dirty="0" smtClean="0">
                <a:ln>
                  <a:noFill/>
                </a:ln>
                <a:solidFill>
                  <a:schemeClr val="tx1"/>
                </a:solidFill>
                <a:effectLst/>
                <a:latin typeface="Cambria" pitchFamily="18" charset="0"/>
                <a:ea typeface="Calibri" pitchFamily="34" charset="0"/>
                <a:cs typeface="Times New Roman" pitchFamily="18" charset="0"/>
              </a:rPr>
              <a:t> pour</a:t>
            </a:r>
            <a:r>
              <a:rPr kumimoji="0" lang="fr-FR" altLang="fr-FR" sz="1200" b="0" i="0" u="none" strike="noStrike" cap="none" normalizeH="0" dirty="0" smtClean="0">
                <a:ln>
                  <a:noFill/>
                </a:ln>
                <a:solidFill>
                  <a:schemeClr val="tx1"/>
                </a:solidFill>
                <a:effectLst/>
                <a:latin typeface="Cambria" pitchFamily="18" charset="0"/>
                <a:ea typeface="Calibri" pitchFamily="34" charset="0"/>
                <a:cs typeface="Times New Roman" pitchFamily="18" charset="0"/>
              </a:rPr>
              <a:t> </a:t>
            </a:r>
            <a:r>
              <a:rPr kumimoji="0" lang="fr-FR" altLang="fr-FR" sz="1200" b="0" i="0" u="none" strike="noStrike" cap="none" normalizeH="0" baseline="0" dirty="0" smtClean="0">
                <a:ln>
                  <a:noFill/>
                </a:ln>
                <a:solidFill>
                  <a:schemeClr val="tx1"/>
                </a:solidFill>
                <a:effectLst/>
                <a:latin typeface="Cambria" pitchFamily="18" charset="0"/>
                <a:ea typeface="Calibri" pitchFamily="34" charset="0"/>
                <a:cs typeface="Times New Roman" pitchFamily="18" charset="0"/>
              </a:rPr>
              <a:t>appui</a:t>
            </a:r>
            <a:r>
              <a:rPr kumimoji="0" lang="fr-FR" altLang="fr-FR" sz="1200" b="0" i="0" u="none" strike="noStrike" cap="none" normalizeH="0" baseline="0" dirty="0" smtClean="0">
                <a:ln>
                  <a:noFill/>
                </a:ln>
                <a:solidFill>
                  <a:schemeClr val="tx1"/>
                </a:solidFill>
                <a:effectLst/>
                <a:latin typeface="Calibri"/>
                <a:ea typeface="Calibri" pitchFamily="34" charset="0"/>
                <a:cs typeface="Times New Roman" pitchFamily="18" charset="0"/>
              </a:rPr>
              <a:t> </a:t>
            </a:r>
            <a:r>
              <a:rPr kumimoji="0" lang="fr-FR" altLang="fr-FR" sz="1200" b="0" i="0" u="none" strike="noStrike" cap="none" normalizeH="0" baseline="0" dirty="0" smtClean="0">
                <a:ln>
                  <a:noFill/>
                </a:ln>
                <a:solidFill>
                  <a:schemeClr val="tx1"/>
                </a:solidFill>
                <a:effectLst/>
                <a:latin typeface="Cambria" pitchFamily="18" charset="0"/>
                <a:ea typeface="Calibri" pitchFamily="34" charset="0"/>
                <a:cs typeface="Times New Roman" pitchFamily="18" charset="0"/>
              </a:rPr>
              <a:t>: </a:t>
            </a:r>
            <a:endParaRPr kumimoji="0" lang="fr-FR" altLang="fr-FR" sz="1200" b="0" i="0" u="none" strike="noStrike" cap="none" normalizeH="0" baseline="0" dirty="0" smtClean="0">
              <a:ln>
                <a:noFill/>
              </a:ln>
              <a:solidFill>
                <a:schemeClr val="tx1"/>
              </a:solidFill>
              <a:effectLst/>
              <a:latin typeface="Arial" pitchFamily="34" charset="0"/>
              <a:cs typeface="Arial" pitchFamily="34" charset="0"/>
            </a:endParaRPr>
          </a:p>
          <a:p>
            <a:pPr marL="171450" marR="0" lvl="0" indent="-171450" algn="l" defTabSz="914400" rtl="0" eaLnBrk="0" fontAlgn="base" latinLnBrk="0" hangingPunct="0">
              <a:lnSpc>
                <a:spcPct val="100000"/>
              </a:lnSpc>
              <a:spcBef>
                <a:spcPct val="0"/>
              </a:spcBef>
              <a:spcAft>
                <a:spcPct val="0"/>
              </a:spcAft>
              <a:buClrTx/>
              <a:buSzTx/>
              <a:buFontTx/>
              <a:buChar char="-"/>
              <a:tabLst/>
            </a:pPr>
            <a:r>
              <a:rPr kumimoji="0" lang="fr-FR" altLang="fr-FR" sz="1200" b="0" i="0" u="none" strike="noStrike" cap="none" normalizeH="0" baseline="0" dirty="0" smtClean="0">
                <a:ln>
                  <a:noFill/>
                </a:ln>
                <a:solidFill>
                  <a:schemeClr val="tx1"/>
                </a:solidFill>
                <a:effectLst/>
                <a:latin typeface="Cambria" pitchFamily="18" charset="0"/>
                <a:ea typeface="Calibri" pitchFamily="34" charset="0"/>
                <a:cs typeface="Times New Roman" pitchFamily="18" charset="0"/>
              </a:rPr>
              <a:t>D</a:t>
            </a:r>
            <a:r>
              <a:rPr kumimoji="0" lang="fr-FR" altLang="fr-FR" sz="1200" b="0" i="0" u="none" strike="noStrike" cap="none" normalizeH="0" baseline="0" dirty="0" smtClean="0">
                <a:ln>
                  <a:noFill/>
                </a:ln>
                <a:solidFill>
                  <a:schemeClr val="tx1"/>
                </a:solidFill>
                <a:effectLst/>
                <a:latin typeface="Calibri"/>
                <a:ea typeface="Calibri" pitchFamily="34" charset="0"/>
                <a:cs typeface="Times New Roman" pitchFamily="18" charset="0"/>
              </a:rPr>
              <a:t>é</a:t>
            </a:r>
            <a:r>
              <a:rPr kumimoji="0" lang="fr-FR" altLang="fr-FR" sz="1200" b="0" i="0" u="none" strike="noStrike" cap="none" normalizeH="0" baseline="0" dirty="0" smtClean="0">
                <a:ln>
                  <a:noFill/>
                </a:ln>
                <a:solidFill>
                  <a:schemeClr val="tx1"/>
                </a:solidFill>
                <a:effectLst/>
                <a:latin typeface="Cambria" pitchFamily="18" charset="0"/>
                <a:ea typeface="Calibri" pitchFamily="34" charset="0"/>
                <a:cs typeface="Times New Roman" pitchFamily="18" charset="0"/>
              </a:rPr>
              <a:t>finition de cas difficile</a:t>
            </a:r>
            <a:endParaRPr kumimoji="0" lang="fr-FR" altLang="fr-FR" sz="1200" b="0" i="0" u="none" strike="noStrike" cap="none" normalizeH="0" baseline="0" dirty="0" smtClean="0">
              <a:ln>
                <a:noFill/>
              </a:ln>
              <a:solidFill>
                <a:schemeClr val="tx1"/>
              </a:solidFill>
              <a:effectLst/>
              <a:latin typeface="Arial" pitchFamily="34" charset="0"/>
              <a:cs typeface="Arial" pitchFamily="34" charset="0"/>
            </a:endParaRPr>
          </a:p>
          <a:p>
            <a:pPr marL="171450" marR="0" lvl="0" indent="-171450" algn="l" defTabSz="914400" rtl="0" eaLnBrk="0" fontAlgn="base" latinLnBrk="0" hangingPunct="0">
              <a:lnSpc>
                <a:spcPct val="100000"/>
              </a:lnSpc>
              <a:spcBef>
                <a:spcPct val="0"/>
              </a:spcBef>
              <a:spcAft>
                <a:spcPct val="0"/>
              </a:spcAft>
              <a:buClrTx/>
              <a:buSzTx/>
              <a:buFontTx/>
              <a:buChar char="-"/>
              <a:tabLst/>
            </a:pPr>
            <a:r>
              <a:rPr kumimoji="0" lang="fr-FR" altLang="fr-FR" sz="1200" b="0" i="0" u="none" strike="noStrike" cap="none" normalizeH="0" baseline="0" dirty="0" smtClean="0">
                <a:ln>
                  <a:noFill/>
                </a:ln>
                <a:solidFill>
                  <a:schemeClr val="tx1"/>
                </a:solidFill>
                <a:effectLst/>
                <a:latin typeface="Cambria" pitchFamily="18" charset="0"/>
                <a:ea typeface="Calibri" pitchFamily="34" charset="0"/>
                <a:cs typeface="Times New Roman" pitchFamily="18" charset="0"/>
              </a:rPr>
              <a:t>Conduite </a:t>
            </a:r>
            <a:r>
              <a:rPr kumimoji="0" lang="fr-FR" altLang="fr-FR" sz="1200" b="0" i="0" u="none" strike="noStrike" cap="none" normalizeH="0" baseline="0" dirty="0" smtClean="0">
                <a:ln>
                  <a:noFill/>
                </a:ln>
                <a:solidFill>
                  <a:schemeClr val="tx1"/>
                </a:solidFill>
                <a:effectLst/>
                <a:latin typeface="Calibri"/>
                <a:ea typeface="Calibri" pitchFamily="34" charset="0"/>
                <a:cs typeface="Times New Roman" pitchFamily="18" charset="0"/>
              </a:rPr>
              <a:t>à</a:t>
            </a:r>
            <a:r>
              <a:rPr kumimoji="0" lang="fr-FR" altLang="fr-FR" sz="1200" b="0" i="0" u="none" strike="noStrike" cap="none" normalizeH="0" baseline="0" dirty="0" smtClean="0">
                <a:ln>
                  <a:noFill/>
                </a:ln>
                <a:solidFill>
                  <a:schemeClr val="tx1"/>
                </a:solidFill>
                <a:effectLst/>
                <a:latin typeface="Cambria" pitchFamily="18" charset="0"/>
                <a:ea typeface="Calibri" pitchFamily="34" charset="0"/>
                <a:cs typeface="Times New Roman" pitchFamily="18" charset="0"/>
              </a:rPr>
              <a:t> tenir non </a:t>
            </a:r>
            <a:r>
              <a:rPr kumimoji="0" lang="fr-FR" altLang="fr-FR" sz="1200" b="0" i="0" u="none" strike="noStrike" cap="none" normalizeH="0" baseline="0" dirty="0" err="1" smtClean="0">
                <a:ln>
                  <a:noFill/>
                </a:ln>
                <a:solidFill>
                  <a:schemeClr val="tx1"/>
                </a:solidFill>
                <a:effectLst/>
                <a:latin typeface="Cambria" pitchFamily="18" charset="0"/>
                <a:ea typeface="Calibri" pitchFamily="34" charset="0"/>
                <a:cs typeface="Times New Roman" pitchFamily="18" charset="0"/>
              </a:rPr>
              <a:t>protocolis</a:t>
            </a:r>
            <a:r>
              <a:rPr lang="fr-FR" altLang="fr-FR" sz="1200" dirty="0" err="1" smtClean="0">
                <a:solidFill>
                  <a:schemeClr val="tx1"/>
                </a:solidFill>
                <a:latin typeface="Cambria" pitchFamily="18" charset="0"/>
                <a:ea typeface="Calibri" pitchFamily="34" charset="0"/>
                <a:cs typeface="Times New Roman" pitchFamily="18" charset="0"/>
              </a:rPr>
              <a:t>ée</a:t>
            </a:r>
            <a:endParaRPr kumimoji="0" lang="fr-FR" altLang="fr-FR" sz="1200" b="0" i="0" u="none" strike="noStrike" cap="none" normalizeH="0" baseline="0" dirty="0" smtClean="0">
              <a:ln>
                <a:noFill/>
              </a:ln>
              <a:solidFill>
                <a:schemeClr val="tx1"/>
              </a:solidFill>
              <a:effectLst/>
              <a:latin typeface="Arial" pitchFamily="34" charset="0"/>
              <a:cs typeface="Arial" pitchFamily="34" charset="0"/>
            </a:endParaRPr>
          </a:p>
          <a:p>
            <a:pPr marL="171450" marR="0" lvl="0" indent="-171450" algn="l" defTabSz="914400" rtl="0" eaLnBrk="0" fontAlgn="base" latinLnBrk="0" hangingPunct="0">
              <a:lnSpc>
                <a:spcPct val="100000"/>
              </a:lnSpc>
              <a:spcBef>
                <a:spcPct val="0"/>
              </a:spcBef>
              <a:spcAft>
                <a:spcPct val="0"/>
              </a:spcAft>
              <a:buClrTx/>
              <a:buSzTx/>
              <a:buFontTx/>
              <a:buChar char="-"/>
              <a:tabLst/>
            </a:pPr>
            <a:r>
              <a:rPr kumimoji="0" lang="fr-FR" altLang="fr-FR" sz="1200" b="0" i="0" u="none" strike="noStrike" cap="none" normalizeH="0" baseline="0" dirty="0" smtClean="0">
                <a:ln>
                  <a:noFill/>
                </a:ln>
                <a:solidFill>
                  <a:schemeClr val="tx1"/>
                </a:solidFill>
                <a:effectLst/>
                <a:latin typeface="Cambria" pitchFamily="18" charset="0"/>
                <a:ea typeface="Calibri" pitchFamily="34" charset="0"/>
                <a:cs typeface="Times New Roman" pitchFamily="18" charset="0"/>
              </a:rPr>
              <a:t>En cas de maladies </a:t>
            </a:r>
            <a:r>
              <a:rPr kumimoji="0" lang="fr-FR" altLang="fr-FR" sz="1200" b="0" i="0" u="none" strike="noStrike" cap="none" normalizeH="0" baseline="0" dirty="0" smtClean="0">
                <a:ln>
                  <a:noFill/>
                </a:ln>
                <a:solidFill>
                  <a:schemeClr val="tx1"/>
                </a:solidFill>
                <a:effectLst/>
                <a:latin typeface="Calibri"/>
                <a:ea typeface="Calibri" pitchFamily="34" charset="0"/>
                <a:cs typeface="Times New Roman" pitchFamily="18" charset="0"/>
              </a:rPr>
              <a:t>é</a:t>
            </a:r>
            <a:r>
              <a:rPr kumimoji="0" lang="fr-FR" altLang="fr-FR" sz="1200" b="0" i="0" u="none" strike="noStrike" cap="none" normalizeH="0" baseline="0" dirty="0" smtClean="0">
                <a:ln>
                  <a:noFill/>
                </a:ln>
                <a:solidFill>
                  <a:schemeClr val="tx1"/>
                </a:solidFill>
                <a:effectLst/>
                <a:latin typeface="Cambria" pitchFamily="18" charset="0"/>
                <a:ea typeface="Calibri" pitchFamily="34" charset="0"/>
                <a:cs typeface="Times New Roman" pitchFamily="18" charset="0"/>
              </a:rPr>
              <a:t>mergentes (Ebola, Coronavirus Mers, grippe H5N1/H7N9</a:t>
            </a:r>
            <a:r>
              <a:rPr kumimoji="0" lang="fr-FR" altLang="fr-FR" sz="1200" b="0" i="0" u="none" strike="noStrike" cap="none" normalizeH="0" baseline="0" dirty="0" smtClean="0">
                <a:ln>
                  <a:noFill/>
                </a:ln>
                <a:solidFill>
                  <a:schemeClr val="tx1"/>
                </a:solidFill>
                <a:effectLst/>
                <a:latin typeface="Calibri"/>
                <a:ea typeface="Calibri" pitchFamily="34" charset="0"/>
                <a:cs typeface="Times New Roman" pitchFamily="18" charset="0"/>
              </a:rPr>
              <a:t>…</a:t>
            </a:r>
            <a:r>
              <a:rPr kumimoji="0" lang="fr-FR" altLang="fr-FR" sz="1200" b="0" i="0" u="none" strike="noStrike" cap="none" normalizeH="0" baseline="0" dirty="0" smtClean="0">
                <a:ln>
                  <a:noFill/>
                </a:ln>
                <a:solidFill>
                  <a:schemeClr val="tx1"/>
                </a:solidFill>
                <a:effectLst/>
                <a:latin typeface="Cambria" pitchFamily="18" charset="0"/>
                <a:ea typeface="Calibri" pitchFamily="34" charset="0"/>
                <a:cs typeface="Times New Roman" pitchFamily="18" charset="0"/>
              </a:rPr>
              <a:t>)</a:t>
            </a:r>
            <a:endParaRPr kumimoji="0" lang="fr-FR" altLang="fr-FR" sz="1200" b="0" i="0" u="none" strike="noStrike" cap="none" normalizeH="0" baseline="0" dirty="0" smtClean="0">
              <a:ln>
                <a:noFill/>
              </a:ln>
              <a:solidFill>
                <a:schemeClr val="tx1"/>
              </a:solidFill>
              <a:effectLst/>
              <a:latin typeface="Arial" pitchFamily="34" charset="0"/>
              <a:cs typeface="Arial" pitchFamily="34" charset="0"/>
            </a:endParaRPr>
          </a:p>
          <a:p>
            <a:pPr marL="171450" marR="0" lvl="0" indent="-171450" algn="l" defTabSz="914400" rtl="0" eaLnBrk="0" fontAlgn="base" latinLnBrk="0" hangingPunct="0">
              <a:lnSpc>
                <a:spcPct val="100000"/>
              </a:lnSpc>
              <a:spcBef>
                <a:spcPct val="0"/>
              </a:spcBef>
              <a:spcAft>
                <a:spcPct val="0"/>
              </a:spcAft>
              <a:buClrTx/>
              <a:buSzTx/>
              <a:buFontTx/>
              <a:buChar char="-"/>
              <a:tabLst/>
            </a:pPr>
            <a:r>
              <a:rPr kumimoji="0" lang="fr-FR" altLang="fr-FR" sz="1200" b="0" i="0" u="none" strike="noStrike" cap="none" normalizeH="0" baseline="0" dirty="0" smtClean="0">
                <a:ln>
                  <a:noFill/>
                </a:ln>
                <a:solidFill>
                  <a:schemeClr val="tx1"/>
                </a:solidFill>
                <a:effectLst/>
                <a:latin typeface="Cambria" pitchFamily="18" charset="0"/>
                <a:ea typeface="Calibri" pitchFamily="34" charset="0"/>
                <a:cs typeface="Times New Roman" pitchFamily="18" charset="0"/>
              </a:rPr>
              <a:t>Ev</a:t>
            </a:r>
            <a:r>
              <a:rPr kumimoji="0" lang="fr-FR" altLang="fr-FR" sz="1200" b="0" i="0" u="none" strike="noStrike" cap="none" normalizeH="0" baseline="0" dirty="0" smtClean="0">
                <a:ln>
                  <a:noFill/>
                </a:ln>
                <a:solidFill>
                  <a:schemeClr val="tx1"/>
                </a:solidFill>
                <a:effectLst/>
                <a:latin typeface="Calibri"/>
                <a:ea typeface="Calibri" pitchFamily="34" charset="0"/>
                <a:cs typeface="Times New Roman" pitchFamily="18" charset="0"/>
              </a:rPr>
              <a:t>è</a:t>
            </a:r>
            <a:r>
              <a:rPr kumimoji="0" lang="fr-FR" altLang="fr-FR" sz="1200" b="0" i="0" u="none" strike="noStrike" cap="none" normalizeH="0" baseline="0" dirty="0" smtClean="0">
                <a:ln>
                  <a:noFill/>
                </a:ln>
                <a:solidFill>
                  <a:schemeClr val="tx1"/>
                </a:solidFill>
                <a:effectLst/>
                <a:latin typeface="Cambria" pitchFamily="18" charset="0"/>
                <a:ea typeface="Calibri" pitchFamily="34" charset="0"/>
                <a:cs typeface="Times New Roman" pitchFamily="18" charset="0"/>
              </a:rPr>
              <a:t>nement exceptionnel</a:t>
            </a:r>
            <a:endParaRPr kumimoji="0" lang="fr-FR" altLang="fr-FR" sz="12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fr-FR" altLang="fr-FR"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0" name="Text Box 11"/>
          <p:cNvSpPr txBox="1">
            <a:spLocks noChangeArrowheads="1"/>
          </p:cNvSpPr>
          <p:nvPr/>
        </p:nvSpPr>
        <p:spPr bwMode="auto">
          <a:xfrm>
            <a:off x="3214688" y="5016500"/>
            <a:ext cx="1323975" cy="1336675"/>
          </a:xfrm>
          <a:prstGeom prst="rect">
            <a:avLst/>
          </a:prstGeom>
          <a:solidFill>
            <a:srgbClr val="FFFFFF"/>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fr-FR" altLang="fr-FR" sz="1400" b="1" i="0" u="none" strike="noStrike" cap="none" normalizeH="0" baseline="0" dirty="0" smtClean="0">
                <a:ln>
                  <a:noFill/>
                </a:ln>
                <a:solidFill>
                  <a:schemeClr val="tx1"/>
                </a:solidFill>
                <a:effectLst/>
                <a:latin typeface="Cambria" pitchFamily="18" charset="0"/>
                <a:ea typeface="Calibri" pitchFamily="34" charset="0"/>
                <a:cs typeface="Times New Roman" pitchFamily="18" charset="0"/>
              </a:rPr>
              <a:t>4</a:t>
            </a:r>
            <a:r>
              <a:rPr kumimoji="0" lang="fr-FR" altLang="fr-FR" sz="1400" b="1" i="0" u="none" strike="noStrike" cap="none" normalizeH="0" dirty="0" smtClean="0">
                <a:ln>
                  <a:noFill/>
                </a:ln>
                <a:solidFill>
                  <a:schemeClr val="tx1"/>
                </a:solidFill>
                <a:effectLst/>
                <a:latin typeface="Cambria" pitchFamily="18" charset="0"/>
                <a:ea typeface="Calibri" pitchFamily="34" charset="0"/>
                <a:cs typeface="Times New Roman" pitchFamily="18" charset="0"/>
              </a:rPr>
              <a:t> </a:t>
            </a:r>
            <a:r>
              <a:rPr kumimoji="0" lang="fr-FR" altLang="fr-FR" sz="1200" i="0" u="none" strike="noStrike" cap="none" normalizeH="0" dirty="0" smtClean="0">
                <a:ln>
                  <a:noFill/>
                </a:ln>
                <a:solidFill>
                  <a:schemeClr val="tx1"/>
                </a:solidFill>
                <a:effectLst/>
                <a:latin typeface="Cambria" pitchFamily="18" charset="0"/>
                <a:ea typeface="Calibri" pitchFamily="34" charset="0"/>
                <a:cs typeface="Times New Roman" pitchFamily="18" charset="0"/>
              </a:rPr>
              <a:t>Alerte des organismes compétents : DDPP, SCHS, Santé scolaire…</a:t>
            </a:r>
            <a:endParaRPr kumimoji="0" lang="fr-FR" altLang="fr-FR" sz="1200" i="0" u="none" strike="noStrike" cap="none" normalizeH="0" baseline="0" dirty="0" smtClean="0">
              <a:ln>
                <a:noFill/>
              </a:ln>
              <a:solidFill>
                <a:schemeClr val="tx1"/>
              </a:solidFill>
              <a:effectLst/>
              <a:latin typeface="Arial" pitchFamily="34" charset="0"/>
              <a:cs typeface="Arial" pitchFamily="34" charset="0"/>
            </a:endParaRPr>
          </a:p>
        </p:txBody>
      </p:sp>
      <p:sp>
        <p:nvSpPr>
          <p:cNvPr id="11" name="Rectangle 6"/>
          <p:cNvSpPr>
            <a:spLocks noChangeArrowheads="1"/>
          </p:cNvSpPr>
          <p:nvPr/>
        </p:nvSpPr>
        <p:spPr bwMode="auto">
          <a:xfrm>
            <a:off x="717550" y="2524125"/>
            <a:ext cx="1331913" cy="1008063"/>
          </a:xfrm>
          <a:prstGeom prst="rect">
            <a:avLst/>
          </a:prstGeom>
          <a:ln>
            <a:headEnd/>
            <a:tailEnd/>
          </a:ln>
        </p:spPr>
        <p:style>
          <a:lnRef idx="2">
            <a:schemeClr val="accent2"/>
          </a:lnRef>
          <a:fillRef idx="1">
            <a:schemeClr val="lt1"/>
          </a:fillRef>
          <a:effectRef idx="0">
            <a:schemeClr val="accent2"/>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fr-FR" altLang="fr-FR" sz="1200" b="0" i="0" u="none" strike="noStrike" cap="none" normalizeH="0" baseline="0" dirty="0" smtClean="0">
                <a:ln>
                  <a:noFill/>
                </a:ln>
                <a:solidFill>
                  <a:schemeClr val="tx1"/>
                </a:solidFill>
                <a:effectLst/>
                <a:latin typeface="Cambria" pitchFamily="18" charset="0"/>
                <a:ea typeface="Calibri" pitchFamily="34" charset="0"/>
                <a:cs typeface="Times New Roman" pitchFamily="18" charset="0"/>
              </a:rPr>
              <a:t>D</a:t>
            </a:r>
            <a:r>
              <a:rPr kumimoji="0" lang="fr-FR" altLang="fr-FR" sz="1200" b="0" i="0" u="none" strike="noStrike" cap="none" normalizeH="0" baseline="0" dirty="0" smtClean="0">
                <a:ln>
                  <a:noFill/>
                </a:ln>
                <a:solidFill>
                  <a:schemeClr val="tx1"/>
                </a:solidFill>
                <a:effectLst/>
                <a:latin typeface="Calibri"/>
                <a:ea typeface="Calibri" pitchFamily="34" charset="0"/>
                <a:cs typeface="Times New Roman" pitchFamily="18" charset="0"/>
              </a:rPr>
              <a:t>é</a:t>
            </a:r>
            <a:r>
              <a:rPr kumimoji="0" lang="fr-FR" altLang="fr-FR" sz="1200" b="0" i="0" u="none" strike="noStrike" cap="none" normalizeH="0" baseline="0" dirty="0" smtClean="0">
                <a:ln>
                  <a:noFill/>
                </a:ln>
                <a:solidFill>
                  <a:schemeClr val="tx1"/>
                </a:solidFill>
                <a:effectLst/>
                <a:latin typeface="Cambria" pitchFamily="18" charset="0"/>
                <a:ea typeface="Calibri" pitchFamily="34" charset="0"/>
                <a:cs typeface="Times New Roman" pitchFamily="18" charset="0"/>
              </a:rPr>
              <a:t>clarant (m</a:t>
            </a:r>
            <a:r>
              <a:rPr kumimoji="0" lang="fr-FR" altLang="fr-FR" sz="1200" b="0" i="0" u="none" strike="noStrike" cap="none" normalizeH="0" baseline="0" dirty="0" smtClean="0">
                <a:ln>
                  <a:noFill/>
                </a:ln>
                <a:solidFill>
                  <a:schemeClr val="tx1"/>
                </a:solidFill>
                <a:effectLst/>
                <a:latin typeface="Calibri"/>
                <a:ea typeface="Calibri" pitchFamily="34" charset="0"/>
                <a:cs typeface="Times New Roman" pitchFamily="18" charset="0"/>
              </a:rPr>
              <a:t>é</a:t>
            </a:r>
            <a:r>
              <a:rPr kumimoji="0" lang="fr-FR" altLang="fr-FR" sz="1200" b="0" i="0" u="none" strike="noStrike" cap="none" normalizeH="0" baseline="0" dirty="0" smtClean="0">
                <a:ln>
                  <a:noFill/>
                </a:ln>
                <a:solidFill>
                  <a:schemeClr val="tx1"/>
                </a:solidFill>
                <a:effectLst/>
                <a:latin typeface="Cambria" pitchFamily="18" charset="0"/>
                <a:ea typeface="Calibri" pitchFamily="34" charset="0"/>
                <a:cs typeface="Times New Roman" pitchFamily="18" charset="0"/>
              </a:rPr>
              <a:t>decin du SAMU, m</a:t>
            </a:r>
            <a:r>
              <a:rPr kumimoji="0" lang="fr-FR" altLang="fr-FR" sz="1200" b="0" i="0" u="none" strike="noStrike" cap="none" normalizeH="0" baseline="0" dirty="0" smtClean="0">
                <a:ln>
                  <a:noFill/>
                </a:ln>
                <a:solidFill>
                  <a:schemeClr val="tx1"/>
                </a:solidFill>
                <a:effectLst/>
                <a:latin typeface="Calibri"/>
                <a:ea typeface="Calibri" pitchFamily="34" charset="0"/>
                <a:cs typeface="Times New Roman" pitchFamily="18" charset="0"/>
              </a:rPr>
              <a:t>é</a:t>
            </a:r>
            <a:r>
              <a:rPr kumimoji="0" lang="fr-FR" altLang="fr-FR" sz="1200" b="0" i="0" u="none" strike="noStrike" cap="none" normalizeH="0" baseline="0" dirty="0" smtClean="0">
                <a:ln>
                  <a:noFill/>
                </a:ln>
                <a:solidFill>
                  <a:schemeClr val="tx1"/>
                </a:solidFill>
                <a:effectLst/>
                <a:latin typeface="Cambria" pitchFamily="18" charset="0"/>
                <a:ea typeface="Calibri" pitchFamily="34" charset="0"/>
                <a:cs typeface="Times New Roman" pitchFamily="18" charset="0"/>
              </a:rPr>
              <a:t>decin traitant, biologistes</a:t>
            </a:r>
            <a:r>
              <a:rPr kumimoji="0" lang="fr-FR" altLang="fr-FR" sz="1200" b="0" i="0" u="none" strike="noStrike" cap="none" normalizeH="0" baseline="0" dirty="0" smtClean="0">
                <a:ln>
                  <a:noFill/>
                </a:ln>
                <a:solidFill>
                  <a:schemeClr val="tx1"/>
                </a:solidFill>
                <a:effectLst/>
                <a:latin typeface="Calibri"/>
                <a:ea typeface="Calibri" pitchFamily="34" charset="0"/>
                <a:cs typeface="Times New Roman" pitchFamily="18" charset="0"/>
              </a:rPr>
              <a:t>…</a:t>
            </a:r>
            <a:r>
              <a:rPr kumimoji="0" lang="fr-FR" altLang="fr-FR" sz="1200" b="0" i="0" u="none" strike="noStrike" cap="none" normalizeH="0" baseline="0" dirty="0" smtClean="0">
                <a:ln>
                  <a:noFill/>
                </a:ln>
                <a:solidFill>
                  <a:schemeClr val="tx1"/>
                </a:solidFill>
                <a:effectLst/>
                <a:latin typeface="Cambria" pitchFamily="18" charset="0"/>
                <a:ea typeface="Calibri" pitchFamily="34" charset="0"/>
                <a:cs typeface="Times New Roman" pitchFamily="18" charset="0"/>
              </a:rPr>
              <a:t>)</a:t>
            </a:r>
            <a:endParaRPr kumimoji="0" lang="fr-FR" altLang="fr-FR" sz="1200" b="0" i="0" u="none" strike="noStrike" cap="none" normalizeH="0" baseline="0" dirty="0" smtClean="0">
              <a:ln>
                <a:noFill/>
              </a:ln>
              <a:solidFill>
                <a:schemeClr val="tx1"/>
              </a:solidFill>
              <a:effectLst/>
              <a:latin typeface="Arial" pitchFamily="34" charset="0"/>
              <a:cs typeface="Arial" pitchFamily="34" charset="0"/>
            </a:endParaRPr>
          </a:p>
        </p:txBody>
      </p:sp>
      <p:sp>
        <p:nvSpPr>
          <p:cNvPr id="12" name="Rectangle 1"/>
          <p:cNvSpPr>
            <a:spLocks noChangeArrowheads="1"/>
          </p:cNvSpPr>
          <p:nvPr/>
        </p:nvSpPr>
        <p:spPr bwMode="auto">
          <a:xfrm>
            <a:off x="3962400" y="1265238"/>
            <a:ext cx="2049760" cy="1011634"/>
          </a:xfrm>
          <a:prstGeom prst="rect">
            <a:avLst/>
          </a:prstGeom>
          <a:ln>
            <a:headEnd/>
            <a:tailEnd/>
          </a:ln>
        </p:spPr>
        <p:style>
          <a:lnRef idx="2">
            <a:schemeClr val="accent2"/>
          </a:lnRef>
          <a:fillRef idx="1">
            <a:schemeClr val="lt1"/>
          </a:fillRef>
          <a:effectRef idx="0">
            <a:schemeClr val="accent2"/>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lang="fr-FR" altLang="fr-FR" sz="1200" dirty="0" smtClean="0">
                <a:solidFill>
                  <a:schemeClr val="tx1"/>
                </a:solidFill>
                <a:latin typeface="Cambria" panose="02040503050406030204" pitchFamily="18" charset="0"/>
                <a:cs typeface="Arial" pitchFamily="34" charset="0"/>
              </a:rPr>
              <a:t>Plateforme de veille et d’urgence sanitaire (ARS Paca) : saisi du signal sur SI-VSS (ou autre) par l’assistant de régulation </a:t>
            </a:r>
            <a:endParaRPr kumimoji="0" lang="fr-FR" altLang="fr-FR" sz="1200" b="0" i="0" u="none" strike="noStrike" cap="none" normalizeH="0" baseline="0" dirty="0" smtClean="0">
              <a:ln>
                <a:noFill/>
              </a:ln>
              <a:solidFill>
                <a:schemeClr val="tx1"/>
              </a:solidFill>
              <a:effectLst/>
              <a:latin typeface="Cambria" panose="02040503050406030204" pitchFamily="18" charset="0"/>
              <a:cs typeface="Arial" pitchFamily="34" charset="0"/>
            </a:endParaRPr>
          </a:p>
        </p:txBody>
      </p:sp>
      <p:sp>
        <p:nvSpPr>
          <p:cNvPr id="13" name="Rectangle 5"/>
          <p:cNvSpPr>
            <a:spLocks noChangeArrowheads="1"/>
          </p:cNvSpPr>
          <p:nvPr/>
        </p:nvSpPr>
        <p:spPr bwMode="auto">
          <a:xfrm>
            <a:off x="3913188" y="3706813"/>
            <a:ext cx="1331912" cy="1008062"/>
          </a:xfrm>
          <a:prstGeom prst="rect">
            <a:avLst/>
          </a:prstGeom>
          <a:ln>
            <a:headEnd/>
            <a:tailEnd/>
          </a:ln>
        </p:spPr>
        <p:style>
          <a:lnRef idx="2">
            <a:schemeClr val="accent2"/>
          </a:lnRef>
          <a:fillRef idx="1">
            <a:schemeClr val="lt1"/>
          </a:fillRef>
          <a:effectRef idx="0">
            <a:schemeClr val="accent2"/>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fr-FR" altLang="fr-FR" sz="1200" b="0" i="0" u="none" strike="noStrike" cap="none" normalizeH="0" baseline="0" dirty="0" smtClean="0">
                <a:ln>
                  <a:noFill/>
                </a:ln>
                <a:solidFill>
                  <a:schemeClr val="tx1"/>
                </a:solidFill>
                <a:effectLst/>
                <a:latin typeface="Cambria" panose="02040503050406030204" pitchFamily="18" charset="0"/>
                <a:cs typeface="Arial" pitchFamily="34" charset="0"/>
              </a:rPr>
              <a:t>Médecin ou IDE</a:t>
            </a:r>
            <a:r>
              <a:rPr kumimoji="0" lang="fr-FR" altLang="fr-FR" sz="1200" b="0" i="0" u="none" strike="noStrike" cap="none" normalizeH="0" dirty="0" smtClean="0">
                <a:ln>
                  <a:noFill/>
                </a:ln>
                <a:solidFill>
                  <a:schemeClr val="tx1"/>
                </a:solidFill>
                <a:effectLst/>
                <a:latin typeface="Cambria" panose="02040503050406030204" pitchFamily="18" charset="0"/>
                <a:cs typeface="Arial" pitchFamily="34" charset="0"/>
              </a:rPr>
              <a:t> régulateur de la  plateforme</a:t>
            </a:r>
            <a:endParaRPr kumimoji="0" lang="fr-FR" altLang="fr-FR" sz="1200" b="0" i="0" u="none" strike="noStrike" cap="none" normalizeH="0" baseline="0" dirty="0" smtClean="0">
              <a:ln>
                <a:noFill/>
              </a:ln>
              <a:solidFill>
                <a:schemeClr val="tx1"/>
              </a:solidFill>
              <a:effectLst/>
              <a:latin typeface="Cambria" panose="02040503050406030204" pitchFamily="18" charset="0"/>
              <a:cs typeface="Arial" pitchFamily="34" charset="0"/>
            </a:endParaRPr>
          </a:p>
        </p:txBody>
      </p:sp>
      <p:sp>
        <p:nvSpPr>
          <p:cNvPr id="14" name="Rectangle 15"/>
          <p:cNvSpPr>
            <a:spLocks noChangeArrowheads="1"/>
          </p:cNvSpPr>
          <p:nvPr/>
        </p:nvSpPr>
        <p:spPr bwMode="auto">
          <a:xfrm>
            <a:off x="8119447" y="3759200"/>
            <a:ext cx="969962" cy="821928"/>
          </a:xfrm>
          <a:prstGeom prst="rect">
            <a:avLst/>
          </a:prstGeom>
          <a:ln>
            <a:headEnd/>
            <a:tailEnd/>
          </a:ln>
        </p:spPr>
        <p:style>
          <a:lnRef idx="2">
            <a:schemeClr val="accent2"/>
          </a:lnRef>
          <a:fillRef idx="1">
            <a:schemeClr val="lt1"/>
          </a:fillRef>
          <a:effectRef idx="0">
            <a:schemeClr val="accent2"/>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fr-FR" altLang="fr-FR" sz="1200" b="0" i="0" u="none" strike="noStrike" cap="none" normalizeH="0" baseline="0" dirty="0" smtClean="0">
              <a:ln>
                <a:noFill/>
              </a:ln>
              <a:solidFill>
                <a:schemeClr val="tx1"/>
              </a:solidFill>
              <a:effectLst/>
              <a:latin typeface="Cambria" panose="02040503050406030204" pitchFamily="18" charset="0"/>
              <a:cs typeface="Arial"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fr-FR" altLang="fr-FR" sz="1200" b="0" i="0" u="none" strike="noStrike" cap="none" normalizeH="0" baseline="0" dirty="0" smtClean="0">
                <a:ln>
                  <a:noFill/>
                </a:ln>
                <a:solidFill>
                  <a:schemeClr val="tx1"/>
                </a:solidFill>
                <a:effectLst/>
                <a:latin typeface="Cambria" panose="02040503050406030204" pitchFamily="18" charset="0"/>
                <a:cs typeface="Arial" pitchFamily="34" charset="0"/>
              </a:rPr>
              <a:t>CR</a:t>
            </a:r>
            <a:r>
              <a:rPr kumimoji="0" lang="fr-FR" altLang="fr-FR" sz="1200" b="0" i="0" u="none" strike="noStrike" cap="none" normalizeH="0" dirty="0" smtClean="0">
                <a:ln>
                  <a:noFill/>
                </a:ln>
                <a:solidFill>
                  <a:schemeClr val="tx1"/>
                </a:solidFill>
                <a:effectLst/>
                <a:latin typeface="Cambria" panose="02040503050406030204" pitchFamily="18" charset="0"/>
                <a:cs typeface="Arial" pitchFamily="34" charset="0"/>
              </a:rPr>
              <a:t> de </a:t>
            </a:r>
            <a:r>
              <a:rPr kumimoji="0" lang="fr-FR" altLang="fr-FR" sz="1200" b="0" i="0" u="none" strike="noStrike" cap="none" normalizeH="0" dirty="0" err="1" smtClean="0">
                <a:ln>
                  <a:noFill/>
                </a:ln>
                <a:solidFill>
                  <a:schemeClr val="tx1"/>
                </a:solidFill>
                <a:effectLst/>
                <a:latin typeface="Cambria" panose="02040503050406030204" pitchFamily="18" charset="0"/>
                <a:cs typeface="Arial" pitchFamily="34" charset="0"/>
              </a:rPr>
              <a:t>SpF</a:t>
            </a:r>
            <a:endParaRPr kumimoji="0" lang="fr-FR" altLang="fr-FR" sz="1200" b="0" i="0" u="none" strike="noStrike" cap="none" normalizeH="0" baseline="0" dirty="0" smtClean="0">
              <a:ln>
                <a:noFill/>
              </a:ln>
              <a:solidFill>
                <a:schemeClr val="tx1"/>
              </a:solidFill>
              <a:effectLst/>
              <a:latin typeface="Cambria" panose="02040503050406030204" pitchFamily="18" charset="0"/>
              <a:cs typeface="Arial" pitchFamily="34" charset="0"/>
            </a:endParaRPr>
          </a:p>
        </p:txBody>
      </p:sp>
      <p:sp>
        <p:nvSpPr>
          <p:cNvPr id="15" name="AutoShape 7"/>
          <p:cNvSpPr>
            <a:spLocks noChangeArrowheads="1"/>
          </p:cNvSpPr>
          <p:nvPr/>
        </p:nvSpPr>
        <p:spPr bwMode="auto">
          <a:xfrm rot="-1869693">
            <a:off x="2100263" y="2257425"/>
            <a:ext cx="1863725" cy="276225"/>
          </a:xfrm>
          <a:prstGeom prst="rightArrow">
            <a:avLst>
              <a:gd name="adj1" fmla="val 50000"/>
              <a:gd name="adj2" fmla="val 168678"/>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fr-FR"/>
          </a:p>
        </p:txBody>
      </p:sp>
      <p:sp>
        <p:nvSpPr>
          <p:cNvPr id="16" name="AutoShape 4"/>
          <p:cNvSpPr>
            <a:spLocks noChangeArrowheads="1"/>
          </p:cNvSpPr>
          <p:nvPr/>
        </p:nvSpPr>
        <p:spPr bwMode="auto">
          <a:xfrm>
            <a:off x="4430713" y="2524125"/>
            <a:ext cx="311150" cy="1112838"/>
          </a:xfrm>
          <a:prstGeom prst="downArrow">
            <a:avLst>
              <a:gd name="adj1" fmla="val 49796"/>
              <a:gd name="adj2" fmla="val 67159"/>
            </a:avLst>
          </a:prstGeom>
          <a:solidFill>
            <a:srgbClr val="FFFFFF"/>
          </a:solidFill>
          <a:ln w="9525">
            <a:solidFill>
              <a:srgbClr val="000000"/>
            </a:solidFill>
            <a:miter lim="800000"/>
            <a:headEnd/>
            <a:tailEnd/>
          </a:ln>
        </p:spPr>
        <p:txBody>
          <a:bodyPr vert="eaVert" wrap="square" lIns="91440" tIns="45720" rIns="91440" bIns="45720" numCol="1" anchor="t" anchorCtr="0" compatLnSpc="1">
            <a:prstTxWarp prst="textNoShape">
              <a:avLst/>
            </a:prstTxWarp>
          </a:bodyPr>
          <a:lstStyle/>
          <a:p>
            <a:endParaRPr lang="fr-FR"/>
          </a:p>
        </p:txBody>
      </p:sp>
      <p:sp>
        <p:nvSpPr>
          <p:cNvPr id="17" name="AutoShape 12"/>
          <p:cNvSpPr>
            <a:spLocks noChangeArrowheads="1"/>
          </p:cNvSpPr>
          <p:nvPr/>
        </p:nvSpPr>
        <p:spPr bwMode="auto">
          <a:xfrm rot="2092194">
            <a:off x="2039938" y="3698875"/>
            <a:ext cx="1646237" cy="298450"/>
          </a:xfrm>
          <a:prstGeom prst="leftArrow">
            <a:avLst>
              <a:gd name="adj1" fmla="val 50000"/>
              <a:gd name="adj2" fmla="val 137899"/>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fr-FR"/>
          </a:p>
        </p:txBody>
      </p:sp>
      <p:sp>
        <p:nvSpPr>
          <p:cNvPr id="18" name="Text Box 3"/>
          <p:cNvSpPr txBox="1">
            <a:spLocks noChangeArrowheads="1"/>
          </p:cNvSpPr>
          <p:nvPr/>
        </p:nvSpPr>
        <p:spPr bwMode="auto">
          <a:xfrm>
            <a:off x="4808538" y="2573338"/>
            <a:ext cx="2108200" cy="677108"/>
          </a:xfrm>
          <a:prstGeom prst="rect">
            <a:avLst/>
          </a:prstGeom>
          <a:solidFill>
            <a:srgbClr val="FFFFFF"/>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fr-FR" altLang="fr-FR" sz="1400" b="1" i="0" u="none" strike="noStrike" cap="none" normalizeH="0" baseline="0" dirty="0" smtClean="0">
                <a:ln>
                  <a:noFill/>
                </a:ln>
                <a:solidFill>
                  <a:schemeClr val="tx1"/>
                </a:solidFill>
                <a:effectLst/>
                <a:latin typeface="Cambria" panose="02040503050406030204" pitchFamily="18" charset="0"/>
                <a:ea typeface="Calibri" pitchFamily="34" charset="0"/>
                <a:cs typeface="Times New Roman" pitchFamily="18" charset="0"/>
              </a:rPr>
              <a:t>2</a:t>
            </a:r>
            <a:r>
              <a:rPr kumimoji="0" lang="fr-FR" altLang="fr-FR" sz="1100" b="0" i="0" u="none" strike="noStrike" cap="none" normalizeH="0" baseline="0" dirty="0" smtClean="0">
                <a:ln>
                  <a:noFill/>
                </a:ln>
                <a:solidFill>
                  <a:schemeClr val="tx1"/>
                </a:solidFill>
                <a:effectLst/>
                <a:latin typeface="Cambria" pitchFamily="18" charset="0"/>
                <a:ea typeface="Calibri" pitchFamily="34" charset="0"/>
                <a:cs typeface="Times New Roman" pitchFamily="18" charset="0"/>
              </a:rPr>
              <a:t> </a:t>
            </a:r>
            <a:r>
              <a:rPr kumimoji="0" lang="fr-FR" altLang="fr-FR" sz="1200" b="0" i="0" u="none" strike="noStrike" cap="none" normalizeH="0" baseline="0" dirty="0" smtClean="0">
                <a:ln>
                  <a:noFill/>
                </a:ln>
                <a:solidFill>
                  <a:schemeClr val="tx1"/>
                </a:solidFill>
                <a:effectLst/>
                <a:latin typeface="Cambria" pitchFamily="18" charset="0"/>
                <a:ea typeface="Calibri" pitchFamily="34" charset="0"/>
                <a:cs typeface="Times New Roman" pitchFamily="18" charset="0"/>
              </a:rPr>
              <a:t>Transmission du signalement (fiche et appel téléphonique)</a:t>
            </a:r>
            <a:endParaRPr kumimoji="0" lang="fr-FR" altLang="fr-FR" sz="1200" b="0" i="0" u="none" strike="noStrike" cap="none" normalizeH="0" baseline="0" dirty="0" smtClean="0">
              <a:ln>
                <a:noFill/>
              </a:ln>
              <a:solidFill>
                <a:schemeClr val="tx1"/>
              </a:solidFill>
              <a:effectLst/>
              <a:latin typeface="Cambria" panose="02040503050406030204" pitchFamily="18" charset="0"/>
              <a:cs typeface="Arial" pitchFamily="34" charset="0"/>
            </a:endParaRPr>
          </a:p>
        </p:txBody>
      </p:sp>
      <p:sp>
        <p:nvSpPr>
          <p:cNvPr id="19" name="AutoShape 8"/>
          <p:cNvSpPr>
            <a:spLocks noChangeArrowheads="1"/>
          </p:cNvSpPr>
          <p:nvPr/>
        </p:nvSpPr>
        <p:spPr bwMode="auto">
          <a:xfrm>
            <a:off x="5362575" y="4121150"/>
            <a:ext cx="2735263" cy="266700"/>
          </a:xfrm>
          <a:prstGeom prst="rightArrow">
            <a:avLst>
              <a:gd name="adj1" fmla="val 56769"/>
              <a:gd name="adj2" fmla="val 127107"/>
            </a:avLst>
          </a:prstGeom>
          <a:solidFill>
            <a:srgbClr val="FFFFFF"/>
          </a:solidFill>
          <a:ln w="9525">
            <a:solidFill>
              <a:srgbClr val="000000"/>
            </a:solidFill>
            <a:prstDash val="dash"/>
            <a:miter lim="800000"/>
            <a:headEnd/>
            <a:tailEnd/>
          </a:ln>
        </p:spPr>
        <p:txBody>
          <a:bodyPr vert="horz" wrap="square" lIns="91440" tIns="45720" rIns="91440" bIns="45720" numCol="1" anchor="t" anchorCtr="0" compatLnSpc="1">
            <a:prstTxWarp prst="textNoShape">
              <a:avLst/>
            </a:prstTxWarp>
          </a:bodyPr>
          <a:lstStyle/>
          <a:p>
            <a:endParaRPr lang="fr-FR"/>
          </a:p>
        </p:txBody>
      </p:sp>
      <p:sp>
        <p:nvSpPr>
          <p:cNvPr id="20" name="AutoShape 13"/>
          <p:cNvSpPr>
            <a:spLocks noChangeArrowheads="1"/>
          </p:cNvSpPr>
          <p:nvPr/>
        </p:nvSpPr>
        <p:spPr bwMode="auto">
          <a:xfrm>
            <a:off x="4387850" y="4841874"/>
            <a:ext cx="311150" cy="1443038"/>
          </a:xfrm>
          <a:prstGeom prst="downArrow">
            <a:avLst>
              <a:gd name="adj1" fmla="val 49796"/>
              <a:gd name="adj2" fmla="val 94494"/>
            </a:avLst>
          </a:prstGeom>
          <a:solidFill>
            <a:srgbClr val="FFFFFF"/>
          </a:solidFill>
          <a:ln w="9525">
            <a:solidFill>
              <a:srgbClr val="000000"/>
            </a:solidFill>
            <a:miter lim="800000"/>
            <a:headEnd/>
            <a:tailEnd/>
          </a:ln>
        </p:spPr>
        <p:txBody>
          <a:bodyPr vert="eaVert" wrap="square" lIns="91440" tIns="45720" rIns="91440" bIns="45720" numCol="1" anchor="t" anchorCtr="0" compatLnSpc="1">
            <a:prstTxWarp prst="textNoShape">
              <a:avLst/>
            </a:prstTxWarp>
          </a:bodyPr>
          <a:lstStyle/>
          <a:p>
            <a:endParaRPr lang="fr-FR"/>
          </a:p>
        </p:txBody>
      </p:sp>
      <p:sp>
        <p:nvSpPr>
          <p:cNvPr id="21" name="Rectangle 10"/>
          <p:cNvSpPr>
            <a:spLocks noChangeArrowheads="1"/>
          </p:cNvSpPr>
          <p:nvPr/>
        </p:nvSpPr>
        <p:spPr bwMode="auto">
          <a:xfrm>
            <a:off x="3913188" y="6332537"/>
            <a:ext cx="1331912" cy="525463"/>
          </a:xfrm>
          <a:prstGeom prst="rect">
            <a:avLst/>
          </a:prstGeom>
          <a:ln>
            <a:headEnd/>
            <a:tailEnd/>
          </a:ln>
        </p:spPr>
        <p:style>
          <a:lnRef idx="2">
            <a:schemeClr val="accent2"/>
          </a:lnRef>
          <a:fillRef idx="1">
            <a:schemeClr val="lt1"/>
          </a:fillRef>
          <a:effectRef idx="0">
            <a:schemeClr val="accent2"/>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lang="fr-FR" altLang="fr-FR" sz="1200" dirty="0" smtClean="0">
                <a:solidFill>
                  <a:schemeClr val="tx1"/>
                </a:solidFill>
                <a:latin typeface="Cambria" pitchFamily="18" charset="0"/>
                <a:ea typeface="Calibri" pitchFamily="34" charset="0"/>
                <a:cs typeface="Times New Roman" pitchFamily="18" charset="0"/>
              </a:rPr>
              <a:t>Organismes</a:t>
            </a:r>
            <a:r>
              <a:rPr kumimoji="0" lang="fr-FR" altLang="fr-FR" sz="1200" b="0" i="0" u="none" strike="noStrike" cap="none" normalizeH="0" baseline="0" dirty="0" smtClean="0">
                <a:ln>
                  <a:noFill/>
                </a:ln>
                <a:solidFill>
                  <a:schemeClr val="tx1"/>
                </a:solidFill>
                <a:effectLst/>
                <a:latin typeface="Cambria" pitchFamily="18" charset="0"/>
                <a:ea typeface="Calibri" pitchFamily="34" charset="0"/>
                <a:cs typeface="Times New Roman" pitchFamily="18" charset="0"/>
              </a:rPr>
              <a:t> comp</a:t>
            </a:r>
            <a:r>
              <a:rPr kumimoji="0" lang="fr-FR" altLang="fr-FR" sz="1200" b="0" i="0" u="none" strike="noStrike" cap="none" normalizeH="0" baseline="0" dirty="0" smtClean="0">
                <a:ln>
                  <a:noFill/>
                </a:ln>
                <a:solidFill>
                  <a:schemeClr val="tx1"/>
                </a:solidFill>
                <a:effectLst/>
                <a:latin typeface="Calibri"/>
                <a:ea typeface="Calibri" pitchFamily="34" charset="0"/>
                <a:cs typeface="Times New Roman" pitchFamily="18" charset="0"/>
              </a:rPr>
              <a:t>é</a:t>
            </a:r>
            <a:r>
              <a:rPr kumimoji="0" lang="fr-FR" altLang="fr-FR" sz="1200" b="0" i="0" u="none" strike="noStrike" cap="none" normalizeH="0" baseline="0" dirty="0" smtClean="0">
                <a:ln>
                  <a:noFill/>
                </a:ln>
                <a:solidFill>
                  <a:schemeClr val="tx1"/>
                </a:solidFill>
                <a:effectLst/>
                <a:latin typeface="Cambria" pitchFamily="18" charset="0"/>
                <a:ea typeface="Calibri" pitchFamily="34" charset="0"/>
                <a:cs typeface="Times New Roman" pitchFamily="18" charset="0"/>
              </a:rPr>
              <a:t>tents </a:t>
            </a:r>
            <a:endParaRPr kumimoji="0" lang="fr-FR" altLang="fr-FR" sz="1200" b="0" i="0" u="none" strike="noStrike" cap="none" normalizeH="0" baseline="0" dirty="0" smtClean="0">
              <a:ln>
                <a:noFill/>
              </a:ln>
              <a:solidFill>
                <a:schemeClr val="tx1"/>
              </a:solidFill>
              <a:effectLst/>
              <a:latin typeface="Arial" pitchFamily="34" charset="0"/>
              <a:cs typeface="Arial" pitchFamily="34" charset="0"/>
            </a:endParaRPr>
          </a:p>
        </p:txBody>
      </p:sp>
      <p:sp>
        <p:nvSpPr>
          <p:cNvPr id="22" name="Rectangle 16"/>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fr-FR"/>
          </a:p>
        </p:txBody>
      </p:sp>
    </p:spTree>
    <p:extLst>
      <p:ext uri="{BB962C8B-B14F-4D97-AF65-F5344CB8AC3E}">
        <p14:creationId xmlns:p14="http://schemas.microsoft.com/office/powerpoint/2010/main" xmlns="" val="351483927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1"/>
          <p:cNvSpPr txBox="1">
            <a:spLocks/>
          </p:cNvSpPr>
          <p:nvPr/>
        </p:nvSpPr>
        <p:spPr>
          <a:xfrm>
            <a:off x="107504" y="1484784"/>
            <a:ext cx="2160240" cy="1143000"/>
          </a:xfrm>
          <a:prstGeom prst="rect">
            <a:avLst/>
          </a:prstGeom>
        </p:spPr>
        <p:txBody>
          <a:bodyPr>
            <a:normAutofit fontScale="67500" lnSpcReduction="20000"/>
          </a:bodyPr>
          <a:lstStyle>
            <a:lvl1pPr marL="815975" indent="-815975" algn="l" defTabSz="512763" rtl="0" eaLnBrk="0" fontAlgn="base" hangingPunct="0">
              <a:spcBef>
                <a:spcPct val="0"/>
              </a:spcBef>
              <a:spcAft>
                <a:spcPct val="0"/>
              </a:spcAft>
              <a:buSzPct val="30000"/>
              <a:buBlip>
                <a:blip r:embed="rId2"/>
              </a:buBlip>
              <a:tabLst>
                <a:tab pos="806450" algn="l"/>
                <a:tab pos="1141413" algn="l"/>
                <a:tab pos="5243513" algn="l"/>
              </a:tabLst>
              <a:defRPr sz="2900" b="1">
                <a:solidFill>
                  <a:srgbClr val="7AB800"/>
                </a:solidFill>
                <a:latin typeface="+mj-lt"/>
                <a:ea typeface="+mj-ea"/>
                <a:cs typeface="+mj-cs"/>
              </a:defRPr>
            </a:lvl1pPr>
            <a:lvl2pPr marL="815975" indent="-815975" algn="l" defTabSz="512763" rtl="0" eaLnBrk="0" fontAlgn="base" hangingPunct="0">
              <a:spcBef>
                <a:spcPct val="0"/>
              </a:spcBef>
              <a:spcAft>
                <a:spcPct val="0"/>
              </a:spcAft>
              <a:buSzPct val="30000"/>
              <a:buBlip>
                <a:blip r:embed="rId2"/>
              </a:buBlip>
              <a:tabLst>
                <a:tab pos="806450" algn="l"/>
                <a:tab pos="1141413" algn="l"/>
                <a:tab pos="5243513" algn="l"/>
              </a:tabLst>
              <a:defRPr sz="2900" b="1">
                <a:solidFill>
                  <a:srgbClr val="7AB800"/>
                </a:solidFill>
                <a:latin typeface="Arial" charset="0"/>
              </a:defRPr>
            </a:lvl2pPr>
            <a:lvl3pPr marL="815975" indent="-815975" algn="l" defTabSz="512763" rtl="0" eaLnBrk="0" fontAlgn="base" hangingPunct="0">
              <a:spcBef>
                <a:spcPct val="0"/>
              </a:spcBef>
              <a:spcAft>
                <a:spcPct val="0"/>
              </a:spcAft>
              <a:buSzPct val="30000"/>
              <a:buBlip>
                <a:blip r:embed="rId2"/>
              </a:buBlip>
              <a:tabLst>
                <a:tab pos="806450" algn="l"/>
                <a:tab pos="1141413" algn="l"/>
                <a:tab pos="5243513" algn="l"/>
              </a:tabLst>
              <a:defRPr sz="2900" b="1">
                <a:solidFill>
                  <a:srgbClr val="7AB800"/>
                </a:solidFill>
                <a:latin typeface="Arial" charset="0"/>
              </a:defRPr>
            </a:lvl3pPr>
            <a:lvl4pPr marL="815975" indent="-815975" algn="l" defTabSz="512763" rtl="0" eaLnBrk="0" fontAlgn="base" hangingPunct="0">
              <a:spcBef>
                <a:spcPct val="0"/>
              </a:spcBef>
              <a:spcAft>
                <a:spcPct val="0"/>
              </a:spcAft>
              <a:buSzPct val="30000"/>
              <a:buBlip>
                <a:blip r:embed="rId2"/>
              </a:buBlip>
              <a:tabLst>
                <a:tab pos="806450" algn="l"/>
                <a:tab pos="1141413" algn="l"/>
                <a:tab pos="5243513" algn="l"/>
              </a:tabLst>
              <a:defRPr sz="2900" b="1">
                <a:solidFill>
                  <a:srgbClr val="7AB800"/>
                </a:solidFill>
                <a:latin typeface="Arial" charset="0"/>
              </a:defRPr>
            </a:lvl4pPr>
            <a:lvl5pPr marL="815975" indent="-815975" algn="l" defTabSz="512763" rtl="0" eaLnBrk="0" fontAlgn="base" hangingPunct="0">
              <a:spcBef>
                <a:spcPct val="0"/>
              </a:spcBef>
              <a:spcAft>
                <a:spcPct val="0"/>
              </a:spcAft>
              <a:buSzPct val="30000"/>
              <a:buBlip>
                <a:blip r:embed="rId2"/>
              </a:buBlip>
              <a:tabLst>
                <a:tab pos="806450" algn="l"/>
                <a:tab pos="1141413" algn="l"/>
                <a:tab pos="5243513" algn="l"/>
              </a:tabLst>
              <a:defRPr sz="2900" b="1">
                <a:solidFill>
                  <a:srgbClr val="7AB800"/>
                </a:solidFill>
                <a:latin typeface="Arial" charset="0"/>
              </a:defRPr>
            </a:lvl5pPr>
            <a:lvl6pPr marL="1273175" indent="-815975" algn="l" defTabSz="512763" rtl="0" eaLnBrk="0" fontAlgn="base" hangingPunct="0">
              <a:spcBef>
                <a:spcPct val="0"/>
              </a:spcBef>
              <a:spcAft>
                <a:spcPct val="0"/>
              </a:spcAft>
              <a:buSzPct val="30000"/>
              <a:buBlip>
                <a:blip r:embed="rId2"/>
              </a:buBlip>
              <a:tabLst>
                <a:tab pos="806450" algn="l"/>
                <a:tab pos="1141413" algn="l"/>
                <a:tab pos="5243513" algn="l"/>
              </a:tabLst>
              <a:defRPr sz="2900" b="1">
                <a:solidFill>
                  <a:srgbClr val="7AB800"/>
                </a:solidFill>
                <a:latin typeface="Arial" charset="0"/>
              </a:defRPr>
            </a:lvl6pPr>
            <a:lvl7pPr marL="1730375" indent="-815975" algn="l" defTabSz="512763" rtl="0" eaLnBrk="0" fontAlgn="base" hangingPunct="0">
              <a:spcBef>
                <a:spcPct val="0"/>
              </a:spcBef>
              <a:spcAft>
                <a:spcPct val="0"/>
              </a:spcAft>
              <a:buSzPct val="30000"/>
              <a:buBlip>
                <a:blip r:embed="rId2"/>
              </a:buBlip>
              <a:tabLst>
                <a:tab pos="806450" algn="l"/>
                <a:tab pos="1141413" algn="l"/>
                <a:tab pos="5243513" algn="l"/>
              </a:tabLst>
              <a:defRPr sz="2900" b="1">
                <a:solidFill>
                  <a:srgbClr val="7AB800"/>
                </a:solidFill>
                <a:latin typeface="Arial" charset="0"/>
              </a:defRPr>
            </a:lvl7pPr>
            <a:lvl8pPr marL="2187575" indent="-815975" algn="l" defTabSz="512763" rtl="0" eaLnBrk="0" fontAlgn="base" hangingPunct="0">
              <a:spcBef>
                <a:spcPct val="0"/>
              </a:spcBef>
              <a:spcAft>
                <a:spcPct val="0"/>
              </a:spcAft>
              <a:buSzPct val="30000"/>
              <a:buBlip>
                <a:blip r:embed="rId2"/>
              </a:buBlip>
              <a:tabLst>
                <a:tab pos="806450" algn="l"/>
                <a:tab pos="1141413" algn="l"/>
                <a:tab pos="5243513" algn="l"/>
              </a:tabLst>
              <a:defRPr sz="2900" b="1">
                <a:solidFill>
                  <a:srgbClr val="7AB800"/>
                </a:solidFill>
                <a:latin typeface="Arial" charset="0"/>
              </a:defRPr>
            </a:lvl8pPr>
            <a:lvl9pPr marL="2644775" indent="-815975" algn="l" defTabSz="512763" rtl="0" eaLnBrk="0" fontAlgn="base" hangingPunct="0">
              <a:spcBef>
                <a:spcPct val="0"/>
              </a:spcBef>
              <a:spcAft>
                <a:spcPct val="0"/>
              </a:spcAft>
              <a:buSzPct val="30000"/>
              <a:buBlip>
                <a:blip r:embed="rId2"/>
              </a:buBlip>
              <a:tabLst>
                <a:tab pos="806450" algn="l"/>
                <a:tab pos="1141413" algn="l"/>
                <a:tab pos="5243513" algn="l"/>
              </a:tabLst>
              <a:defRPr sz="2900" b="1">
                <a:solidFill>
                  <a:srgbClr val="7AB800"/>
                </a:solidFill>
                <a:latin typeface="Arial" charset="0"/>
              </a:defRPr>
            </a:lvl9pPr>
          </a:lstStyle>
          <a:p>
            <a:pPr marL="0" indent="0">
              <a:buNone/>
            </a:pPr>
            <a:r>
              <a:rPr lang="fr-FR" sz="3300" kern="0" dirty="0" smtClean="0">
                <a:solidFill>
                  <a:srgbClr val="0070C0"/>
                </a:solidFill>
                <a:latin typeface="Cambria" pitchFamily="18" charset="0"/>
              </a:rPr>
              <a:t>Infection</a:t>
            </a:r>
            <a:r>
              <a:rPr lang="fr-FR" kern="0" dirty="0" smtClean="0">
                <a:solidFill>
                  <a:srgbClr val="0070C0"/>
                </a:solidFill>
                <a:latin typeface="Cambria" pitchFamily="18" charset="0"/>
              </a:rPr>
              <a:t> </a:t>
            </a:r>
            <a:r>
              <a:rPr lang="fr-FR" sz="3300" kern="0" dirty="0" smtClean="0">
                <a:solidFill>
                  <a:srgbClr val="0070C0"/>
                </a:solidFill>
                <a:latin typeface="Cambria" pitchFamily="18" charset="0"/>
              </a:rPr>
              <a:t>invasive a méningocoque</a:t>
            </a:r>
            <a:endParaRPr lang="fr-FR" sz="3300" kern="0" dirty="0">
              <a:solidFill>
                <a:srgbClr val="0070C0"/>
              </a:solidFill>
              <a:latin typeface="Cambria" pitchFamily="18" charset="0"/>
            </a:endParaRPr>
          </a:p>
        </p:txBody>
      </p:sp>
      <p:pic>
        <p:nvPicPr>
          <p:cNvPr id="3075" name="Picture 3"/>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2195736" y="0"/>
            <a:ext cx="4896544" cy="6879442"/>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Tree>
    <p:extLst>
      <p:ext uri="{BB962C8B-B14F-4D97-AF65-F5344CB8AC3E}">
        <p14:creationId xmlns:p14="http://schemas.microsoft.com/office/powerpoint/2010/main" xmlns="" val="351483927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p:cNvSpPr txBox="1"/>
          <p:nvPr/>
        </p:nvSpPr>
        <p:spPr>
          <a:xfrm>
            <a:off x="107504" y="1340768"/>
            <a:ext cx="8892480" cy="5847755"/>
          </a:xfrm>
          <a:prstGeom prst="rect">
            <a:avLst/>
          </a:prstGeom>
          <a:noFill/>
        </p:spPr>
        <p:txBody>
          <a:bodyPr wrap="square" rtlCol="0">
            <a:spAutoFit/>
          </a:bodyPr>
          <a:lstStyle/>
          <a:p>
            <a:pPr marL="228600" indent="-228600" algn="just">
              <a:buFont typeface="+mj-lt"/>
              <a:buAutoNum type="arabicPeriod"/>
            </a:pPr>
            <a:r>
              <a:rPr lang="fr-FR" sz="1100" dirty="0" smtClean="0">
                <a:solidFill>
                  <a:schemeClr val="tx1"/>
                </a:solidFill>
                <a:latin typeface="Cambria" panose="02040503050406030204" pitchFamily="18" charset="0"/>
              </a:rPr>
              <a:t>Vérification des critères de notification</a:t>
            </a:r>
          </a:p>
          <a:p>
            <a:pPr marL="228600" indent="-228600" algn="just">
              <a:buFont typeface="+mj-lt"/>
              <a:buAutoNum type="arabicPeriod"/>
            </a:pPr>
            <a:r>
              <a:rPr lang="fr-FR" sz="1100" dirty="0" smtClean="0">
                <a:solidFill>
                  <a:schemeClr val="tx1"/>
                </a:solidFill>
                <a:latin typeface="Cambria" panose="02040503050406030204" pitchFamily="18" charset="0"/>
              </a:rPr>
              <a:t>Validation du signal</a:t>
            </a:r>
          </a:p>
          <a:p>
            <a:pPr marL="228600" indent="-228600" algn="just">
              <a:buFont typeface="+mj-lt"/>
              <a:buAutoNum type="arabicPeriod"/>
            </a:pPr>
            <a:r>
              <a:rPr lang="fr-FR" sz="1100" dirty="0" smtClean="0">
                <a:solidFill>
                  <a:schemeClr val="tx1"/>
                </a:solidFill>
                <a:latin typeface="Cambria" panose="02040503050406030204" pitchFamily="18" charset="0"/>
              </a:rPr>
              <a:t>Intervention : </a:t>
            </a:r>
          </a:p>
          <a:p>
            <a:pPr algn="just"/>
            <a:r>
              <a:rPr lang="fr-FR" sz="1100" b="1" u="sng" dirty="0" smtClean="0">
                <a:solidFill>
                  <a:schemeClr val="tx1"/>
                </a:solidFill>
                <a:latin typeface="Cambria" panose="02040503050406030204" pitchFamily="18" charset="0"/>
              </a:rPr>
              <a:t>Antibioprophylaxie autour </a:t>
            </a:r>
            <a:r>
              <a:rPr lang="fr-FR" sz="1100" b="1" u="sng" dirty="0">
                <a:solidFill>
                  <a:schemeClr val="tx1"/>
                </a:solidFill>
                <a:latin typeface="Cambria" panose="02040503050406030204" pitchFamily="18" charset="0"/>
              </a:rPr>
              <a:t>d'un cas</a:t>
            </a:r>
            <a:endParaRPr lang="fr-FR" sz="1100" b="1" dirty="0">
              <a:solidFill>
                <a:schemeClr val="tx1"/>
              </a:solidFill>
              <a:latin typeface="Cambria" panose="02040503050406030204" pitchFamily="18" charset="0"/>
            </a:endParaRPr>
          </a:p>
          <a:p>
            <a:pPr marL="171450" indent="-171450" algn="just">
              <a:buFont typeface="Arial" panose="020B0604020202020204" pitchFamily="34" charset="0"/>
              <a:buChar char="•"/>
            </a:pPr>
            <a:r>
              <a:rPr lang="fr-FR" sz="1100" dirty="0" smtClean="0">
                <a:solidFill>
                  <a:schemeClr val="tx1"/>
                </a:solidFill>
                <a:latin typeface="Cambria" panose="02040503050406030204" pitchFamily="18" charset="0"/>
              </a:rPr>
              <a:t>Elle </a:t>
            </a:r>
            <a:r>
              <a:rPr lang="fr-FR" sz="1100" dirty="0">
                <a:solidFill>
                  <a:schemeClr val="tx1"/>
                </a:solidFill>
                <a:latin typeface="Cambria" panose="02040503050406030204" pitchFamily="18" charset="0"/>
              </a:rPr>
              <a:t>est débutée dans les plus brefs délais, autant que possible avant les 48h suivant le diagnostic. Elle devient sans intérêt au delà de 10 jours après le dernier contact avec le cas.</a:t>
            </a:r>
          </a:p>
          <a:p>
            <a:pPr marL="171450" indent="-171450" algn="just">
              <a:buFont typeface="Arial" panose="020B0604020202020204" pitchFamily="34" charset="0"/>
              <a:buChar char="•"/>
            </a:pPr>
            <a:r>
              <a:rPr lang="fr-FR" sz="1100" u="sng" dirty="0">
                <a:solidFill>
                  <a:schemeClr val="tx1"/>
                </a:solidFill>
                <a:latin typeface="Cambria" panose="02040503050406030204" pitchFamily="18" charset="0"/>
              </a:rPr>
              <a:t>Le médecin de ville ou hospitalier, en lien avec le médecin de l’ARS, identifie les </a:t>
            </a:r>
            <a:r>
              <a:rPr lang="fr-FR" sz="1100" u="sng" dirty="0" smtClean="0">
                <a:solidFill>
                  <a:schemeClr val="tx1"/>
                </a:solidFill>
                <a:latin typeface="Cambria" panose="02040503050406030204" pitchFamily="18" charset="0"/>
              </a:rPr>
              <a:t>contacts </a:t>
            </a:r>
            <a:r>
              <a:rPr lang="fr-FR" sz="1100" u="sng" dirty="0">
                <a:solidFill>
                  <a:schemeClr val="tx1"/>
                </a:solidFill>
                <a:latin typeface="Cambria" panose="02040503050406030204" pitchFamily="18" charset="0"/>
              </a:rPr>
              <a:t>familiaux</a:t>
            </a:r>
            <a:r>
              <a:rPr lang="fr-FR" sz="1100" dirty="0">
                <a:solidFill>
                  <a:schemeClr val="tx1"/>
                </a:solidFill>
                <a:latin typeface="Cambria" panose="02040503050406030204" pitchFamily="18" charset="0"/>
              </a:rPr>
              <a:t> et leur prescrit </a:t>
            </a:r>
            <a:r>
              <a:rPr lang="fr-FR" sz="1100" dirty="0" smtClean="0">
                <a:solidFill>
                  <a:schemeClr val="tx1"/>
                </a:solidFill>
                <a:latin typeface="Cambria" panose="02040503050406030204" pitchFamily="18" charset="0"/>
              </a:rPr>
              <a:t>l’antibioprophylaxie</a:t>
            </a:r>
            <a:r>
              <a:rPr lang="fr-FR" sz="1100" dirty="0">
                <a:solidFill>
                  <a:schemeClr val="tx1"/>
                </a:solidFill>
                <a:latin typeface="Cambria" panose="02040503050406030204" pitchFamily="18" charset="0"/>
              </a:rPr>
              <a:t>. </a:t>
            </a:r>
            <a:endParaRPr lang="fr-FR" sz="1100" dirty="0" smtClean="0">
              <a:solidFill>
                <a:schemeClr val="tx1"/>
              </a:solidFill>
              <a:latin typeface="Cambria" panose="02040503050406030204" pitchFamily="18" charset="0"/>
            </a:endParaRPr>
          </a:p>
          <a:p>
            <a:pPr marL="171450" indent="-171450" algn="just">
              <a:buFont typeface="Arial" panose="020B0604020202020204" pitchFamily="34" charset="0"/>
              <a:buChar char="•"/>
            </a:pPr>
            <a:r>
              <a:rPr lang="fr-FR" sz="1100" u="sng" dirty="0" smtClean="0">
                <a:solidFill>
                  <a:schemeClr val="tx1"/>
                </a:solidFill>
                <a:latin typeface="Cambria" panose="02040503050406030204" pitchFamily="18" charset="0"/>
              </a:rPr>
              <a:t>Le </a:t>
            </a:r>
            <a:r>
              <a:rPr lang="fr-FR" sz="1100" u="sng" dirty="0">
                <a:solidFill>
                  <a:schemeClr val="tx1"/>
                </a:solidFill>
                <a:latin typeface="Cambria" panose="02040503050406030204" pitchFamily="18" charset="0"/>
              </a:rPr>
              <a:t>médecin de </a:t>
            </a:r>
            <a:r>
              <a:rPr lang="fr-FR" sz="1100" u="sng" dirty="0" smtClean="0">
                <a:solidFill>
                  <a:schemeClr val="tx1"/>
                </a:solidFill>
                <a:latin typeface="Cambria" panose="02040503050406030204" pitchFamily="18" charset="0"/>
              </a:rPr>
              <a:t>l’ARS identifie </a:t>
            </a:r>
            <a:r>
              <a:rPr lang="fr-FR" sz="1100" u="sng" dirty="0">
                <a:solidFill>
                  <a:schemeClr val="tx1"/>
                </a:solidFill>
                <a:latin typeface="Cambria" panose="02040503050406030204" pitchFamily="18" charset="0"/>
              </a:rPr>
              <a:t>les contacts extra-familiaux</a:t>
            </a:r>
            <a:r>
              <a:rPr lang="fr-FR" sz="1100" dirty="0">
                <a:solidFill>
                  <a:schemeClr val="tx1"/>
                </a:solidFill>
                <a:latin typeface="Cambria" panose="02040503050406030204" pitchFamily="18" charset="0"/>
              </a:rPr>
              <a:t>, en lien avec les services concernés (PMI, médecine scolaire, travail …), et coordonne la mise en place de </a:t>
            </a:r>
            <a:r>
              <a:rPr lang="fr-FR" sz="1100" dirty="0" smtClean="0">
                <a:solidFill>
                  <a:schemeClr val="tx1"/>
                </a:solidFill>
                <a:latin typeface="Cambria" panose="02040503050406030204" pitchFamily="18" charset="0"/>
              </a:rPr>
              <a:t>l’antibioprophylaxie</a:t>
            </a:r>
            <a:r>
              <a:rPr lang="fr-FR" sz="1100" dirty="0">
                <a:solidFill>
                  <a:schemeClr val="tx1"/>
                </a:solidFill>
                <a:latin typeface="Cambria" panose="02040503050406030204" pitchFamily="18" charset="0"/>
              </a:rPr>
              <a:t>.</a:t>
            </a:r>
          </a:p>
          <a:p>
            <a:pPr marL="171450" lvl="1" indent="-171450" algn="just">
              <a:buFont typeface="Arial" panose="020B0604020202020204" pitchFamily="34" charset="0"/>
              <a:buChar char="•"/>
            </a:pPr>
            <a:r>
              <a:rPr lang="fr-FR" sz="1100" u="sng" dirty="0" smtClean="0">
                <a:solidFill>
                  <a:schemeClr val="tx1"/>
                </a:solidFill>
                <a:latin typeface="Cambria" panose="02040503050406030204" pitchFamily="18" charset="0"/>
              </a:rPr>
              <a:t>Le </a:t>
            </a:r>
            <a:r>
              <a:rPr lang="fr-FR" sz="1100" u="sng" dirty="0">
                <a:solidFill>
                  <a:schemeClr val="tx1"/>
                </a:solidFill>
                <a:latin typeface="Cambria" panose="02040503050406030204" pitchFamily="18" charset="0"/>
              </a:rPr>
              <a:t>médecin hygiéniste identifie les contacts hospitaliers (membres du personnel et patients)</a:t>
            </a:r>
            <a:r>
              <a:rPr lang="fr-FR" sz="1100" dirty="0">
                <a:solidFill>
                  <a:schemeClr val="tx1"/>
                </a:solidFill>
                <a:latin typeface="Cambria" panose="02040503050406030204" pitchFamily="18" charset="0"/>
              </a:rPr>
              <a:t> éligibles à l’antibioprophylaxie et leur préconise l’antibioprophylaxie. L’instruction du 27 juillet 2018 relative à la prophylaxie des infections invasives à méningocoque précise </a:t>
            </a:r>
            <a:r>
              <a:rPr lang="fr-FR" sz="1100" dirty="0" smtClean="0">
                <a:solidFill>
                  <a:schemeClr val="tx1"/>
                </a:solidFill>
                <a:latin typeface="Cambria" panose="02040503050406030204" pitchFamily="18" charset="0"/>
              </a:rPr>
              <a:t>que </a:t>
            </a:r>
            <a:r>
              <a:rPr lang="fr-FR" sz="1100" i="1" dirty="0">
                <a:solidFill>
                  <a:schemeClr val="tx1"/>
                </a:solidFill>
                <a:latin typeface="Cambria" panose="02040503050406030204" pitchFamily="18" charset="0"/>
              </a:rPr>
              <a:t>lors de la prise en charge médicale d’un malade, l’antibioprophylaxie est recommandée uniquement pour les personnes ayant réalisé le bouche à bouche, une intubation ou une aspiration </a:t>
            </a:r>
            <a:r>
              <a:rPr lang="fr-FR" sz="1100" i="1" dirty="0" err="1">
                <a:solidFill>
                  <a:schemeClr val="tx1"/>
                </a:solidFill>
                <a:latin typeface="Cambria" panose="02040503050406030204" pitchFamily="18" charset="0"/>
              </a:rPr>
              <a:t>endotrachéale</a:t>
            </a:r>
            <a:r>
              <a:rPr lang="fr-FR" sz="1100" i="1" dirty="0">
                <a:solidFill>
                  <a:schemeClr val="tx1"/>
                </a:solidFill>
                <a:latin typeface="Cambria" panose="02040503050406030204" pitchFamily="18" charset="0"/>
              </a:rPr>
              <a:t> sans masque de protection avant le début du traitement antibiotique du malade et jusqu’à la première prise d’un antibiotique efficace sur le portage. L’antibioprophylaxie n’est pas recommandée pour les autres membres du personnel ayant pris en charge le malade. </a:t>
            </a:r>
            <a:r>
              <a:rPr lang="fr-FR" sz="1100" i="1" dirty="0" smtClean="0">
                <a:solidFill>
                  <a:schemeClr val="tx1"/>
                </a:solidFill>
                <a:latin typeface="Cambria" panose="02040503050406030204" pitchFamily="18" charset="0"/>
              </a:rPr>
              <a:t>L’antibioprophylaxie </a:t>
            </a:r>
            <a:r>
              <a:rPr lang="fr-FR" sz="1100" i="1" dirty="0">
                <a:solidFill>
                  <a:schemeClr val="tx1"/>
                </a:solidFill>
                <a:latin typeface="Cambria" panose="02040503050406030204" pitchFamily="18" charset="0"/>
              </a:rPr>
              <a:t>est également recommandée pour toute personne ayant eu un contact prolongée et rapprochée avec le malade (c'est-à-dire en face à face, à moins d’un mètre et au moins une heure d’affilée). </a:t>
            </a:r>
            <a:endParaRPr lang="fr-FR" sz="1100" b="1" i="1" dirty="0">
              <a:solidFill>
                <a:schemeClr val="tx1"/>
              </a:solidFill>
              <a:latin typeface="Cambria" panose="02040503050406030204" pitchFamily="18" charset="0"/>
            </a:endParaRPr>
          </a:p>
          <a:p>
            <a:pPr algn="just"/>
            <a:r>
              <a:rPr lang="fr-FR" sz="1100" b="1" u="sng" dirty="0" smtClean="0">
                <a:solidFill>
                  <a:schemeClr val="tx1"/>
                </a:solidFill>
                <a:latin typeface="Cambria" panose="02040503050406030204" pitchFamily="18" charset="0"/>
              </a:rPr>
              <a:t>Vaccination </a:t>
            </a:r>
            <a:r>
              <a:rPr lang="fr-FR" sz="1100" b="1" u="sng" dirty="0">
                <a:solidFill>
                  <a:schemeClr val="tx1"/>
                </a:solidFill>
                <a:latin typeface="Cambria" panose="02040503050406030204" pitchFamily="18" charset="0"/>
              </a:rPr>
              <a:t>autour d'un cas</a:t>
            </a:r>
            <a:endParaRPr lang="fr-FR" sz="1100" b="1" dirty="0">
              <a:solidFill>
                <a:schemeClr val="tx1"/>
              </a:solidFill>
              <a:latin typeface="Cambria" panose="02040503050406030204" pitchFamily="18" charset="0"/>
            </a:endParaRPr>
          </a:p>
          <a:p>
            <a:pPr marL="171450" indent="-171450" algn="just">
              <a:buFont typeface="Arial" panose="020B0604020202020204" pitchFamily="34" charset="0"/>
              <a:buChar char="•"/>
            </a:pPr>
            <a:r>
              <a:rPr lang="fr-FR" sz="1100" dirty="0">
                <a:solidFill>
                  <a:schemeClr val="tx1"/>
                </a:solidFill>
                <a:latin typeface="Cambria" panose="02040503050406030204" pitchFamily="18" charset="0"/>
              </a:rPr>
              <a:t>L</a:t>
            </a:r>
            <a:r>
              <a:rPr lang="fr-FR" sz="1100" dirty="0" smtClean="0">
                <a:solidFill>
                  <a:schemeClr val="tx1"/>
                </a:solidFill>
                <a:latin typeface="Cambria" panose="02040503050406030204" pitchFamily="18" charset="0"/>
              </a:rPr>
              <a:t>a </a:t>
            </a:r>
            <a:r>
              <a:rPr lang="fr-FR" sz="1100" dirty="0">
                <a:solidFill>
                  <a:schemeClr val="tx1"/>
                </a:solidFill>
                <a:latin typeface="Cambria" panose="02040503050406030204" pitchFamily="18" charset="0"/>
              </a:rPr>
              <a:t>vaccination complète l'antibioprophylaxie et vise à prévenir le risque de réintroduction de la souche dans la collectivité de vie du malade. Elle est proposée le plus rapidement possible aux sujets contacts qui se retrouvent de façon régulière et répétée dans son entourage proche, dans un délai de dix jours après le dernier contact avec le malade pendant sa période de </a:t>
            </a:r>
            <a:r>
              <a:rPr lang="fr-FR" sz="1100" dirty="0" smtClean="0">
                <a:solidFill>
                  <a:schemeClr val="tx1"/>
                </a:solidFill>
                <a:latin typeface="Cambria" panose="02040503050406030204" pitchFamily="18" charset="0"/>
              </a:rPr>
              <a:t>contagiosité</a:t>
            </a:r>
            <a:endParaRPr lang="fr-FR" sz="1100" dirty="0">
              <a:solidFill>
                <a:schemeClr val="tx1"/>
              </a:solidFill>
              <a:latin typeface="Cambria" panose="02040503050406030204" pitchFamily="18" charset="0"/>
            </a:endParaRPr>
          </a:p>
          <a:p>
            <a:pPr marL="171450" indent="-171450" algn="just">
              <a:buFont typeface="Arial" panose="020B0604020202020204" pitchFamily="34" charset="0"/>
              <a:buChar char="•"/>
            </a:pPr>
            <a:r>
              <a:rPr lang="fr-FR" sz="1100" dirty="0">
                <a:solidFill>
                  <a:schemeClr val="tx1"/>
                </a:solidFill>
                <a:latin typeface="Cambria" panose="02040503050406030204" pitchFamily="18" charset="0"/>
              </a:rPr>
              <a:t>Elle concerne les </a:t>
            </a:r>
            <a:r>
              <a:rPr lang="fr-FR" sz="1100" dirty="0" err="1">
                <a:solidFill>
                  <a:schemeClr val="tx1"/>
                </a:solidFill>
                <a:latin typeface="Cambria" panose="02040503050406030204" pitchFamily="18" charset="0"/>
              </a:rPr>
              <a:t>sérogroupes</a:t>
            </a:r>
            <a:r>
              <a:rPr lang="fr-FR" sz="1100" dirty="0">
                <a:solidFill>
                  <a:schemeClr val="tx1"/>
                </a:solidFill>
                <a:latin typeface="Cambria" panose="02040503050406030204" pitchFamily="18" charset="0"/>
              </a:rPr>
              <a:t> A, C, W135, Y. L'utilisation du vaccin contre le méningocoque B est restreinte à d'autres situations (sujets à risque, grappe de cas, </a:t>
            </a:r>
            <a:r>
              <a:rPr lang="fr-FR" sz="1100" dirty="0" smtClean="0">
                <a:solidFill>
                  <a:schemeClr val="tx1"/>
                </a:solidFill>
                <a:latin typeface="Cambria" panose="02040503050406030204" pitchFamily="18" charset="0"/>
              </a:rPr>
              <a:t>épidémie).</a:t>
            </a:r>
            <a:endParaRPr lang="fr-FR" sz="1100" dirty="0">
              <a:solidFill>
                <a:schemeClr val="tx1"/>
              </a:solidFill>
              <a:latin typeface="Cambria" panose="02040503050406030204" pitchFamily="18" charset="0"/>
            </a:endParaRPr>
          </a:p>
          <a:p>
            <a:pPr marL="171450" indent="-171450" algn="just">
              <a:buFont typeface="Arial" panose="020B0604020202020204" pitchFamily="34" charset="0"/>
              <a:buChar char="•"/>
            </a:pPr>
            <a:r>
              <a:rPr lang="fr-FR" sz="1100" dirty="0" smtClean="0">
                <a:solidFill>
                  <a:schemeClr val="tx1"/>
                </a:solidFill>
                <a:latin typeface="Cambria" panose="02040503050406030204" pitchFamily="18" charset="0"/>
              </a:rPr>
              <a:t>La </a:t>
            </a:r>
            <a:r>
              <a:rPr lang="fr-FR" sz="1100" dirty="0">
                <a:solidFill>
                  <a:schemeClr val="tx1"/>
                </a:solidFill>
                <a:latin typeface="Cambria" panose="02040503050406030204" pitchFamily="18" charset="0"/>
              </a:rPr>
              <a:t>survenue d’une IIM C doit être l’occasion de mettre à jour la vaccination contre le méningocoque C des personnes cibles pour la vaccination vivant dans l'entourage du cas (conformément au calendrier vaccinal en vigueur)</a:t>
            </a:r>
          </a:p>
          <a:p>
            <a:pPr algn="just"/>
            <a:endParaRPr lang="fr-FR" sz="1100" dirty="0">
              <a:solidFill>
                <a:schemeClr val="tx1"/>
              </a:solidFill>
              <a:latin typeface="Cambria" panose="02040503050406030204" pitchFamily="18" charset="0"/>
            </a:endParaRPr>
          </a:p>
          <a:p>
            <a:pPr algn="just"/>
            <a:r>
              <a:rPr lang="fr-FR" sz="1100" dirty="0">
                <a:solidFill>
                  <a:schemeClr val="tx1"/>
                </a:solidFill>
                <a:latin typeface="Cambria" panose="02040503050406030204" pitchFamily="18" charset="0"/>
              </a:rPr>
              <a:t> </a:t>
            </a:r>
          </a:p>
          <a:p>
            <a:pPr algn="just"/>
            <a:endParaRPr lang="fr-FR" sz="1100" dirty="0">
              <a:solidFill>
                <a:schemeClr val="tx1"/>
              </a:solidFill>
              <a:latin typeface="Cambria" panose="02040503050406030204" pitchFamily="18" charset="0"/>
            </a:endParaRPr>
          </a:p>
        </p:txBody>
      </p:sp>
      <p:sp>
        <p:nvSpPr>
          <p:cNvPr id="3" name="Titre 1"/>
          <p:cNvSpPr txBox="1">
            <a:spLocks/>
          </p:cNvSpPr>
          <p:nvPr/>
        </p:nvSpPr>
        <p:spPr>
          <a:xfrm>
            <a:off x="2267744" y="172564"/>
            <a:ext cx="8229600" cy="1143000"/>
          </a:xfrm>
          <a:prstGeom prst="rect">
            <a:avLst/>
          </a:prstGeom>
        </p:spPr>
        <p:txBody>
          <a:bodyPr>
            <a:normAutofit fontScale="97500"/>
          </a:bodyPr>
          <a:lstStyle>
            <a:lvl1pPr marL="815975" indent="-815975" algn="l" defTabSz="512763" rtl="0" eaLnBrk="0" fontAlgn="base" hangingPunct="0">
              <a:spcBef>
                <a:spcPct val="0"/>
              </a:spcBef>
              <a:spcAft>
                <a:spcPct val="0"/>
              </a:spcAft>
              <a:buSzPct val="30000"/>
              <a:buBlip>
                <a:blip r:embed="rId2"/>
              </a:buBlip>
              <a:tabLst>
                <a:tab pos="806450" algn="l"/>
                <a:tab pos="1141413" algn="l"/>
                <a:tab pos="5243513" algn="l"/>
              </a:tabLst>
              <a:defRPr sz="2900" b="1">
                <a:solidFill>
                  <a:srgbClr val="7AB800"/>
                </a:solidFill>
                <a:latin typeface="+mj-lt"/>
                <a:ea typeface="+mj-ea"/>
                <a:cs typeface="+mj-cs"/>
              </a:defRPr>
            </a:lvl1pPr>
            <a:lvl2pPr marL="815975" indent="-815975" algn="l" defTabSz="512763" rtl="0" eaLnBrk="0" fontAlgn="base" hangingPunct="0">
              <a:spcBef>
                <a:spcPct val="0"/>
              </a:spcBef>
              <a:spcAft>
                <a:spcPct val="0"/>
              </a:spcAft>
              <a:buSzPct val="30000"/>
              <a:buBlip>
                <a:blip r:embed="rId2"/>
              </a:buBlip>
              <a:tabLst>
                <a:tab pos="806450" algn="l"/>
                <a:tab pos="1141413" algn="l"/>
                <a:tab pos="5243513" algn="l"/>
              </a:tabLst>
              <a:defRPr sz="2900" b="1">
                <a:solidFill>
                  <a:srgbClr val="7AB800"/>
                </a:solidFill>
                <a:latin typeface="Arial" charset="0"/>
              </a:defRPr>
            </a:lvl2pPr>
            <a:lvl3pPr marL="815975" indent="-815975" algn="l" defTabSz="512763" rtl="0" eaLnBrk="0" fontAlgn="base" hangingPunct="0">
              <a:spcBef>
                <a:spcPct val="0"/>
              </a:spcBef>
              <a:spcAft>
                <a:spcPct val="0"/>
              </a:spcAft>
              <a:buSzPct val="30000"/>
              <a:buBlip>
                <a:blip r:embed="rId2"/>
              </a:buBlip>
              <a:tabLst>
                <a:tab pos="806450" algn="l"/>
                <a:tab pos="1141413" algn="l"/>
                <a:tab pos="5243513" algn="l"/>
              </a:tabLst>
              <a:defRPr sz="2900" b="1">
                <a:solidFill>
                  <a:srgbClr val="7AB800"/>
                </a:solidFill>
                <a:latin typeface="Arial" charset="0"/>
              </a:defRPr>
            </a:lvl3pPr>
            <a:lvl4pPr marL="815975" indent="-815975" algn="l" defTabSz="512763" rtl="0" eaLnBrk="0" fontAlgn="base" hangingPunct="0">
              <a:spcBef>
                <a:spcPct val="0"/>
              </a:spcBef>
              <a:spcAft>
                <a:spcPct val="0"/>
              </a:spcAft>
              <a:buSzPct val="30000"/>
              <a:buBlip>
                <a:blip r:embed="rId2"/>
              </a:buBlip>
              <a:tabLst>
                <a:tab pos="806450" algn="l"/>
                <a:tab pos="1141413" algn="l"/>
                <a:tab pos="5243513" algn="l"/>
              </a:tabLst>
              <a:defRPr sz="2900" b="1">
                <a:solidFill>
                  <a:srgbClr val="7AB800"/>
                </a:solidFill>
                <a:latin typeface="Arial" charset="0"/>
              </a:defRPr>
            </a:lvl4pPr>
            <a:lvl5pPr marL="815975" indent="-815975" algn="l" defTabSz="512763" rtl="0" eaLnBrk="0" fontAlgn="base" hangingPunct="0">
              <a:spcBef>
                <a:spcPct val="0"/>
              </a:spcBef>
              <a:spcAft>
                <a:spcPct val="0"/>
              </a:spcAft>
              <a:buSzPct val="30000"/>
              <a:buBlip>
                <a:blip r:embed="rId2"/>
              </a:buBlip>
              <a:tabLst>
                <a:tab pos="806450" algn="l"/>
                <a:tab pos="1141413" algn="l"/>
                <a:tab pos="5243513" algn="l"/>
              </a:tabLst>
              <a:defRPr sz="2900" b="1">
                <a:solidFill>
                  <a:srgbClr val="7AB800"/>
                </a:solidFill>
                <a:latin typeface="Arial" charset="0"/>
              </a:defRPr>
            </a:lvl5pPr>
            <a:lvl6pPr marL="1273175" indent="-815975" algn="l" defTabSz="512763" rtl="0" eaLnBrk="0" fontAlgn="base" hangingPunct="0">
              <a:spcBef>
                <a:spcPct val="0"/>
              </a:spcBef>
              <a:spcAft>
                <a:spcPct val="0"/>
              </a:spcAft>
              <a:buSzPct val="30000"/>
              <a:buBlip>
                <a:blip r:embed="rId2"/>
              </a:buBlip>
              <a:tabLst>
                <a:tab pos="806450" algn="l"/>
                <a:tab pos="1141413" algn="l"/>
                <a:tab pos="5243513" algn="l"/>
              </a:tabLst>
              <a:defRPr sz="2900" b="1">
                <a:solidFill>
                  <a:srgbClr val="7AB800"/>
                </a:solidFill>
                <a:latin typeface="Arial" charset="0"/>
              </a:defRPr>
            </a:lvl6pPr>
            <a:lvl7pPr marL="1730375" indent="-815975" algn="l" defTabSz="512763" rtl="0" eaLnBrk="0" fontAlgn="base" hangingPunct="0">
              <a:spcBef>
                <a:spcPct val="0"/>
              </a:spcBef>
              <a:spcAft>
                <a:spcPct val="0"/>
              </a:spcAft>
              <a:buSzPct val="30000"/>
              <a:buBlip>
                <a:blip r:embed="rId2"/>
              </a:buBlip>
              <a:tabLst>
                <a:tab pos="806450" algn="l"/>
                <a:tab pos="1141413" algn="l"/>
                <a:tab pos="5243513" algn="l"/>
              </a:tabLst>
              <a:defRPr sz="2900" b="1">
                <a:solidFill>
                  <a:srgbClr val="7AB800"/>
                </a:solidFill>
                <a:latin typeface="Arial" charset="0"/>
              </a:defRPr>
            </a:lvl7pPr>
            <a:lvl8pPr marL="2187575" indent="-815975" algn="l" defTabSz="512763" rtl="0" eaLnBrk="0" fontAlgn="base" hangingPunct="0">
              <a:spcBef>
                <a:spcPct val="0"/>
              </a:spcBef>
              <a:spcAft>
                <a:spcPct val="0"/>
              </a:spcAft>
              <a:buSzPct val="30000"/>
              <a:buBlip>
                <a:blip r:embed="rId2"/>
              </a:buBlip>
              <a:tabLst>
                <a:tab pos="806450" algn="l"/>
                <a:tab pos="1141413" algn="l"/>
                <a:tab pos="5243513" algn="l"/>
              </a:tabLst>
              <a:defRPr sz="2900" b="1">
                <a:solidFill>
                  <a:srgbClr val="7AB800"/>
                </a:solidFill>
                <a:latin typeface="Arial" charset="0"/>
              </a:defRPr>
            </a:lvl8pPr>
            <a:lvl9pPr marL="2644775" indent="-815975" algn="l" defTabSz="512763" rtl="0" eaLnBrk="0" fontAlgn="base" hangingPunct="0">
              <a:spcBef>
                <a:spcPct val="0"/>
              </a:spcBef>
              <a:spcAft>
                <a:spcPct val="0"/>
              </a:spcAft>
              <a:buSzPct val="30000"/>
              <a:buBlip>
                <a:blip r:embed="rId2"/>
              </a:buBlip>
              <a:tabLst>
                <a:tab pos="806450" algn="l"/>
                <a:tab pos="1141413" algn="l"/>
                <a:tab pos="5243513" algn="l"/>
              </a:tabLst>
              <a:defRPr sz="2900" b="1">
                <a:solidFill>
                  <a:srgbClr val="7AB800"/>
                </a:solidFill>
                <a:latin typeface="Arial" charset="0"/>
              </a:defRPr>
            </a:lvl9pPr>
          </a:lstStyle>
          <a:p>
            <a:pPr marL="0" indent="0">
              <a:buNone/>
            </a:pPr>
            <a:r>
              <a:rPr lang="fr-FR" sz="3300" kern="0" dirty="0" smtClean="0">
                <a:solidFill>
                  <a:srgbClr val="0070C0"/>
                </a:solidFill>
                <a:latin typeface="Cambria" pitchFamily="18" charset="0"/>
              </a:rPr>
              <a:t>Infection</a:t>
            </a:r>
            <a:r>
              <a:rPr lang="fr-FR" kern="0" dirty="0" smtClean="0">
                <a:solidFill>
                  <a:srgbClr val="0070C0"/>
                </a:solidFill>
                <a:latin typeface="Cambria" pitchFamily="18" charset="0"/>
              </a:rPr>
              <a:t> </a:t>
            </a:r>
            <a:r>
              <a:rPr lang="fr-FR" sz="3300" kern="0" dirty="0" smtClean="0">
                <a:solidFill>
                  <a:srgbClr val="0070C0"/>
                </a:solidFill>
                <a:latin typeface="Cambria" pitchFamily="18" charset="0"/>
              </a:rPr>
              <a:t>invasive a méningocoque</a:t>
            </a:r>
            <a:endParaRPr lang="fr-FR" sz="3300" kern="0" dirty="0">
              <a:solidFill>
                <a:srgbClr val="0070C0"/>
              </a:solidFill>
              <a:latin typeface="Cambria" pitchFamily="18" charset="0"/>
            </a:endParaRPr>
          </a:p>
        </p:txBody>
      </p:sp>
    </p:spTree>
    <p:extLst>
      <p:ext uri="{BB962C8B-B14F-4D97-AF65-F5344CB8AC3E}">
        <p14:creationId xmlns:p14="http://schemas.microsoft.com/office/powerpoint/2010/main" xmlns="" val="1948265554"/>
      </p:ext>
    </p:extLst>
  </p:cSld>
  <p:clrMapOvr>
    <a:masterClrMapping/>
  </p:clrMapOvr>
</p:sld>
</file>

<file path=ppt/theme/theme1.xml><?xml version="1.0" encoding="utf-8"?>
<a:theme xmlns:a="http://schemas.openxmlformats.org/drawingml/2006/main" name="Modèle par défaut">
  <a:themeElements>
    <a:clrScheme name="Modèle par défaut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Modèle par défaut">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spAutoFit/>
      </a:bodyPr>
      <a:lstStyle>
        <a:defPPr marL="0" marR="0" indent="0" algn="l" defTabSz="914400" rtl="0" eaLnBrk="1" fontAlgn="base" latinLnBrk="0" hangingPunct="1">
          <a:lnSpc>
            <a:spcPct val="100000"/>
          </a:lnSpc>
          <a:spcBef>
            <a:spcPct val="50000"/>
          </a:spcBef>
          <a:spcAft>
            <a:spcPct val="0"/>
          </a:spcAft>
          <a:buClrTx/>
          <a:buSzTx/>
          <a:buFontTx/>
          <a:buNone/>
          <a:tabLst/>
          <a:defRPr kumimoji="0" lang="fr-FR" sz="1000" b="0" i="0" u="none" strike="noStrike" cap="none" normalizeH="0" baseline="0" smtClean="0">
            <a:ln>
              <a:noFill/>
            </a:ln>
            <a:solidFill>
              <a:srgbClr val="002395"/>
            </a:solidFill>
            <a:effectLst/>
            <a:latin typeface="Arial"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spAutoFit/>
      </a:bodyPr>
      <a:lstStyle>
        <a:defPPr marL="0" marR="0" indent="0" algn="l" defTabSz="914400" rtl="0" eaLnBrk="1" fontAlgn="base" latinLnBrk="0" hangingPunct="1">
          <a:lnSpc>
            <a:spcPct val="100000"/>
          </a:lnSpc>
          <a:spcBef>
            <a:spcPct val="50000"/>
          </a:spcBef>
          <a:spcAft>
            <a:spcPct val="0"/>
          </a:spcAft>
          <a:buClrTx/>
          <a:buSzTx/>
          <a:buFontTx/>
          <a:buNone/>
          <a:tabLst/>
          <a:defRPr kumimoji="0" lang="fr-FR" sz="1000" b="0" i="0" u="none" strike="noStrike" cap="none" normalizeH="0" baseline="0" smtClean="0">
            <a:ln>
              <a:noFill/>
            </a:ln>
            <a:solidFill>
              <a:srgbClr val="002395"/>
            </a:solidFill>
            <a:effectLst/>
            <a:latin typeface="Arial" charset="0"/>
          </a:defRPr>
        </a:defPPr>
      </a:lstStyle>
    </a:lnDef>
  </a:objectDefaults>
  <a:extraClrSchemeLst>
    <a:extraClrScheme>
      <a:clrScheme name="Modèle par défaut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Modèle par défaut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Modèle par défaut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Modèle par défaut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Modèle par défaut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Modèle par défaut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Modèle par défaut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Modèle par défaut">
  <a:themeElements>
    <a:clrScheme name="1_Modèle par défaut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1_Modèle par défaut">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spAutoFit/>
      </a:bodyPr>
      <a:lstStyle>
        <a:defPPr marL="0" marR="0" indent="0" algn="l" defTabSz="914400" rtl="0" eaLnBrk="1" fontAlgn="base" latinLnBrk="0" hangingPunct="1">
          <a:lnSpc>
            <a:spcPct val="100000"/>
          </a:lnSpc>
          <a:spcBef>
            <a:spcPct val="50000"/>
          </a:spcBef>
          <a:spcAft>
            <a:spcPct val="0"/>
          </a:spcAft>
          <a:buClrTx/>
          <a:buSzTx/>
          <a:buFontTx/>
          <a:buNone/>
          <a:tabLst/>
          <a:defRPr kumimoji="0" lang="fr-FR" sz="1000" b="0" i="0" u="none" strike="noStrike" cap="none" normalizeH="0" baseline="0" smtClean="0">
            <a:ln>
              <a:noFill/>
            </a:ln>
            <a:solidFill>
              <a:srgbClr val="002395"/>
            </a:solidFill>
            <a:effectLst/>
            <a:latin typeface="Arial"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spAutoFit/>
      </a:bodyPr>
      <a:lstStyle>
        <a:defPPr marL="0" marR="0" indent="0" algn="l" defTabSz="914400" rtl="0" eaLnBrk="1" fontAlgn="base" latinLnBrk="0" hangingPunct="1">
          <a:lnSpc>
            <a:spcPct val="100000"/>
          </a:lnSpc>
          <a:spcBef>
            <a:spcPct val="50000"/>
          </a:spcBef>
          <a:spcAft>
            <a:spcPct val="0"/>
          </a:spcAft>
          <a:buClrTx/>
          <a:buSzTx/>
          <a:buFontTx/>
          <a:buNone/>
          <a:tabLst/>
          <a:defRPr kumimoji="0" lang="fr-FR" sz="1000" b="0" i="0" u="none" strike="noStrike" cap="none" normalizeH="0" baseline="0" smtClean="0">
            <a:ln>
              <a:noFill/>
            </a:ln>
            <a:solidFill>
              <a:srgbClr val="002395"/>
            </a:solidFill>
            <a:effectLst/>
            <a:latin typeface="Arial" charset="0"/>
          </a:defRPr>
        </a:defPPr>
      </a:lstStyle>
    </a:lnDef>
  </a:objectDefaults>
  <a:extraClrSchemeLst>
    <a:extraClrScheme>
      <a:clrScheme name="1_Modèle par défaut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1_Modèle par défaut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1_Modèle par défaut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1_Modèle par défaut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1_Modèle par défaut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1_Modèle par défaut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1_Modèle par défaut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Thème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Thème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3825</TotalTime>
  <Words>1448</Words>
  <Application>Microsoft Office PowerPoint</Application>
  <PresentationFormat>Affichage à l'écran (4:3)</PresentationFormat>
  <Paragraphs>189</Paragraphs>
  <Slides>22</Slides>
  <Notes>0</Notes>
  <HiddenSlides>0</HiddenSlides>
  <MMClips>0</MMClips>
  <ScaleCrop>false</ScaleCrop>
  <HeadingPairs>
    <vt:vector size="4" baseType="variant">
      <vt:variant>
        <vt:lpstr>Thème</vt:lpstr>
      </vt:variant>
      <vt:variant>
        <vt:i4>2</vt:i4>
      </vt:variant>
      <vt:variant>
        <vt:lpstr>Titres des diapositives</vt:lpstr>
      </vt:variant>
      <vt:variant>
        <vt:i4>22</vt:i4>
      </vt:variant>
    </vt:vector>
  </HeadingPairs>
  <TitlesOfParts>
    <vt:vector size="24" baseType="lpstr">
      <vt:lpstr>Modèle par défaut</vt:lpstr>
      <vt:lpstr>1_Modèle par défaut</vt:lpstr>
      <vt:lpstr>Diapositive 1</vt:lpstr>
      <vt:lpstr>Diapositive 2</vt:lpstr>
      <vt:lpstr>Diapositive 3</vt:lpstr>
      <vt:lpstr>Diapositive 4</vt:lpstr>
      <vt:lpstr>Diapositive 5</vt:lpstr>
      <vt:lpstr>36 « Maladies » à Déclaration Obligatoire </vt:lpstr>
      <vt:lpstr>Diapositive 7</vt:lpstr>
      <vt:lpstr>Diapositive 8</vt:lpstr>
      <vt:lpstr>Diapositive 9</vt:lpstr>
      <vt:lpstr>Diapositive 10</vt:lpstr>
      <vt:lpstr>Diapositive 11</vt:lpstr>
      <vt:lpstr>Diapositive 12</vt:lpstr>
      <vt:lpstr>Diapositive 13</vt:lpstr>
      <vt:lpstr>Diapositive 14</vt:lpstr>
      <vt:lpstr>Diapositive 15</vt:lpstr>
      <vt:lpstr>Diapositive 16</vt:lpstr>
      <vt:lpstr>Diapositive 17</vt:lpstr>
      <vt:lpstr>Diapositive 18</vt:lpstr>
      <vt:lpstr>Diapositive 19</vt:lpstr>
      <vt:lpstr>Diapositive 20</vt:lpstr>
      <vt:lpstr>Diapositive 21</vt:lpstr>
      <vt:lpstr>Diapositive 22</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Service Info</dc:creator>
  <cp:lastModifiedBy>marine.santoriello</cp:lastModifiedBy>
  <cp:revision>221</cp:revision>
  <dcterms:created xsi:type="dcterms:W3CDTF">2010-01-06T10:10:18Z</dcterms:created>
  <dcterms:modified xsi:type="dcterms:W3CDTF">2021-10-12T14:08:53Z</dcterms:modified>
</cp:coreProperties>
</file>